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7C86-319A-4DFD-A933-F52BDD6A587E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65C-E59F-4D78-946D-2A24CAF4E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4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7C86-319A-4DFD-A933-F52BDD6A587E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65C-E59F-4D78-946D-2A24CAF4E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22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7C86-319A-4DFD-A933-F52BDD6A587E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65C-E59F-4D78-946D-2A24CAF4E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7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7C86-319A-4DFD-A933-F52BDD6A587E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65C-E59F-4D78-946D-2A24CAF4E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6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7C86-319A-4DFD-A933-F52BDD6A587E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65C-E59F-4D78-946D-2A24CAF4E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5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7C86-319A-4DFD-A933-F52BDD6A587E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65C-E59F-4D78-946D-2A24CAF4E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7C86-319A-4DFD-A933-F52BDD6A587E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65C-E59F-4D78-946D-2A24CAF4E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42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7C86-319A-4DFD-A933-F52BDD6A587E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65C-E59F-4D78-946D-2A24CAF4E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23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7C86-319A-4DFD-A933-F52BDD6A587E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65C-E59F-4D78-946D-2A24CAF4E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7C86-319A-4DFD-A933-F52BDD6A587E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65C-E59F-4D78-946D-2A24CAF4E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00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7C86-319A-4DFD-A933-F52BDD6A587E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65C-E59F-4D78-946D-2A24CAF4E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68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7C86-319A-4DFD-A933-F52BDD6A587E}" type="datetimeFigureOut">
              <a:rPr kumimoji="1" lang="ja-JP" altLang="en-US" smtClean="0"/>
              <a:t>2017/4/7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0965C-E59F-4D78-946D-2A24CAF4E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99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/>
          <p:cNvSpPr/>
          <p:nvPr/>
        </p:nvSpPr>
        <p:spPr>
          <a:xfrm>
            <a:off x="2505075" y="542926"/>
            <a:ext cx="4791075" cy="1447800"/>
          </a:xfrm>
          <a:prstGeom prst="roundRect">
            <a:avLst>
              <a:gd name="adj" fmla="val 725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91271" y="630287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データ定義</a:t>
            </a:r>
            <a:endParaRPr kumimoji="1" lang="ja-JP" altLang="en-US" sz="1000" dirty="0"/>
          </a:p>
        </p:txBody>
      </p:sp>
      <p:sp>
        <p:nvSpPr>
          <p:cNvPr id="6" name="正方形/長方形 5"/>
          <p:cNvSpPr/>
          <p:nvPr/>
        </p:nvSpPr>
        <p:spPr>
          <a:xfrm>
            <a:off x="4257675" y="638175"/>
            <a:ext cx="1314450" cy="4551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DataLib.Shared</a:t>
            </a:r>
          </a:p>
          <a:p>
            <a:pPr algn="ctr"/>
            <a:r>
              <a:rPr lang="en-US" altLang="ja-JP" sz="1000" dirty="0"/>
              <a:t>(Shared Library)</a:t>
            </a:r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2647950" y="1397421"/>
            <a:ext cx="1314450" cy="4551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DataLib.Client</a:t>
            </a:r>
          </a:p>
          <a:p>
            <a:pPr algn="ctr"/>
            <a:r>
              <a:rPr lang="en-US" altLang="ja-JP" sz="1000" dirty="0"/>
              <a:t>(.NET 3.5 Library)</a:t>
            </a:r>
            <a:endParaRPr kumimoji="1" lang="ja-JP" altLang="en-US" sz="1000" dirty="0"/>
          </a:p>
        </p:txBody>
      </p:sp>
      <p:sp>
        <p:nvSpPr>
          <p:cNvPr id="8" name="正方形/長方形 7"/>
          <p:cNvSpPr/>
          <p:nvPr/>
        </p:nvSpPr>
        <p:spPr>
          <a:xfrm>
            <a:off x="4257674" y="1397421"/>
            <a:ext cx="1314450" cy="4551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DataLib.Server</a:t>
            </a:r>
          </a:p>
          <a:p>
            <a:pPr algn="ctr"/>
            <a:r>
              <a:rPr lang="en-US" altLang="ja-JP" sz="1000" dirty="0"/>
              <a:t>(.NET 4.7 Library)</a:t>
            </a:r>
            <a:endParaRPr kumimoji="1" lang="ja-JP" altLang="en-US" sz="1000" dirty="0"/>
          </a:p>
        </p:txBody>
      </p:sp>
      <p:sp>
        <p:nvSpPr>
          <p:cNvPr id="9" name="正方形/長方形 8"/>
          <p:cNvSpPr/>
          <p:nvPr/>
        </p:nvSpPr>
        <p:spPr>
          <a:xfrm>
            <a:off x="5867398" y="1397421"/>
            <a:ext cx="1314450" cy="4551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DataLib.ViewModel</a:t>
            </a:r>
          </a:p>
          <a:p>
            <a:pPr algn="ctr"/>
            <a:r>
              <a:rPr lang="en-US" altLang="ja-JP" sz="1000" dirty="0"/>
              <a:t>(.NET 4.7 Library)</a:t>
            </a:r>
            <a:endParaRPr kumimoji="1" lang="ja-JP" altLang="en-US" sz="1000" dirty="0"/>
          </a:p>
        </p:txBody>
      </p:sp>
      <p:cxnSp>
        <p:nvCxnSpPr>
          <p:cNvPr id="11" name="コネクタ: カギ線 10"/>
          <p:cNvCxnSpPr>
            <a:stCxn id="7" idx="0"/>
            <a:endCxn id="6" idx="2"/>
          </p:cNvCxnSpPr>
          <p:nvPr/>
        </p:nvCxnSpPr>
        <p:spPr>
          <a:xfrm rot="5400000" flipH="1" flipV="1">
            <a:off x="3958010" y="440532"/>
            <a:ext cx="304055" cy="16097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コネクタ: カギ線 12"/>
          <p:cNvCxnSpPr>
            <a:stCxn id="8" idx="0"/>
            <a:endCxn id="6" idx="2"/>
          </p:cNvCxnSpPr>
          <p:nvPr/>
        </p:nvCxnSpPr>
        <p:spPr>
          <a:xfrm rot="5400000" flipH="1" flipV="1">
            <a:off x="4762872" y="1245394"/>
            <a:ext cx="304055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コネクタ: カギ線 14"/>
          <p:cNvCxnSpPr>
            <a:stCxn id="9" idx="0"/>
            <a:endCxn id="6" idx="2"/>
          </p:cNvCxnSpPr>
          <p:nvPr/>
        </p:nvCxnSpPr>
        <p:spPr>
          <a:xfrm rot="16200000" flipV="1">
            <a:off x="5567735" y="440532"/>
            <a:ext cx="304055" cy="16097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872397" y="1018057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コード共有</a:t>
            </a:r>
            <a:endParaRPr kumimoji="1" lang="ja-JP" altLang="en-US" sz="10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47950" y="2393155"/>
            <a:ext cx="1314450" cy="455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LogicLib</a:t>
            </a:r>
          </a:p>
          <a:p>
            <a:pPr algn="ctr"/>
            <a:r>
              <a:rPr lang="en-US" altLang="ja-JP" sz="1000" dirty="0"/>
              <a:t>(.NET 3.5 Library)</a:t>
            </a:r>
            <a:endParaRPr kumimoji="1" lang="ja-JP" altLang="en-US" sz="1000" dirty="0"/>
          </a:p>
        </p:txBody>
      </p:sp>
      <p:cxnSp>
        <p:nvCxnSpPr>
          <p:cNvPr id="23" name="直線矢印コネクタ 22"/>
          <p:cNvCxnSpPr>
            <a:stCxn id="18" idx="0"/>
            <a:endCxn id="7" idx="2"/>
          </p:cNvCxnSpPr>
          <p:nvPr/>
        </p:nvCxnSpPr>
        <p:spPr>
          <a:xfrm flipV="1">
            <a:off x="3305175" y="1852612"/>
            <a:ext cx="0" cy="540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305175" y="2068190"/>
            <a:ext cx="10986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プロジェクト参照</a:t>
            </a:r>
            <a:endParaRPr kumimoji="1"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647950" y="3232096"/>
            <a:ext cx="1314450" cy="455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ClientConsoleApp</a:t>
            </a:r>
          </a:p>
          <a:p>
            <a:pPr algn="ctr"/>
            <a:r>
              <a:rPr lang="en-US" altLang="ja-JP" sz="1000" dirty="0"/>
              <a:t>(.NET 3.5 App)</a:t>
            </a:r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257674" y="3232096"/>
            <a:ext cx="1314450" cy="455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>
                <a:latin typeface="Consolas" panose="020B0609020204030204" pitchFamily="49" charset="0"/>
              </a:rPr>
              <a:t>AdminConsoleApp</a:t>
            </a:r>
          </a:p>
          <a:p>
            <a:pPr algn="ctr"/>
            <a:r>
              <a:rPr lang="en-US" altLang="ja-JP" sz="1000" dirty="0"/>
              <a:t>(.NET 4.7 App)</a:t>
            </a:r>
            <a:endParaRPr kumimoji="1" lang="ja-JP" altLang="en-US" sz="1000" dirty="0"/>
          </a:p>
        </p:txBody>
      </p:sp>
      <p:cxnSp>
        <p:nvCxnSpPr>
          <p:cNvPr id="29" name="コネクタ: カギ線 28"/>
          <p:cNvCxnSpPr>
            <a:stCxn id="26" idx="1"/>
            <a:endCxn id="7" idx="1"/>
          </p:cNvCxnSpPr>
          <p:nvPr/>
        </p:nvCxnSpPr>
        <p:spPr>
          <a:xfrm rot="10800000">
            <a:off x="2647950" y="1625018"/>
            <a:ext cx="12700" cy="18346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6" idx="0"/>
            <a:endCxn id="18" idx="2"/>
          </p:cNvCxnSpPr>
          <p:nvPr/>
        </p:nvCxnSpPr>
        <p:spPr>
          <a:xfrm flipV="1">
            <a:off x="3305175" y="2848346"/>
            <a:ext cx="0" cy="383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コネクタ: カギ線 32"/>
          <p:cNvCxnSpPr>
            <a:stCxn id="27" idx="0"/>
            <a:endCxn id="18" idx="2"/>
          </p:cNvCxnSpPr>
          <p:nvPr/>
        </p:nvCxnSpPr>
        <p:spPr>
          <a:xfrm rot="16200000" flipV="1">
            <a:off x="3918162" y="2235359"/>
            <a:ext cx="383750" cy="16097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コネクタ: カギ線 34"/>
          <p:cNvCxnSpPr>
            <a:stCxn id="27" idx="0"/>
            <a:endCxn id="9" idx="2"/>
          </p:cNvCxnSpPr>
          <p:nvPr/>
        </p:nvCxnSpPr>
        <p:spPr>
          <a:xfrm rot="5400000" flipH="1" flipV="1">
            <a:off x="5030019" y="1737492"/>
            <a:ext cx="1379484" cy="16097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吹き出し: 四角形 35"/>
          <p:cNvSpPr/>
          <p:nvPr/>
        </p:nvSpPr>
        <p:spPr>
          <a:xfrm>
            <a:off x="5790729" y="511596"/>
            <a:ext cx="1533996" cy="428625"/>
          </a:xfrm>
          <a:prstGeom prst="wedgeRectCallout">
            <a:avLst>
              <a:gd name="adj1" fmla="val 60"/>
              <a:gd name="adj2" fmla="val 11138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/>
              <a:t>出力するアセンブリ名は</a:t>
            </a:r>
            <a:endParaRPr kumimoji="1" lang="en-US" altLang="ja-JP" sz="1000" dirty="0"/>
          </a:p>
          <a:p>
            <a:pPr algn="ctr"/>
            <a:r>
              <a:rPr kumimoji="1" lang="en-US" altLang="ja-JP" sz="1000" dirty="0"/>
              <a:t>3</a:t>
            </a:r>
            <a:r>
              <a:rPr kumimoji="1" lang="ja-JP" altLang="en-US" sz="1000" dirty="0"/>
              <a:t>つとも同じ「</a:t>
            </a:r>
            <a:r>
              <a:rPr kumimoji="1" lang="en-US" altLang="ja-JP" sz="1000" dirty="0">
                <a:latin typeface="Consolas" panose="020B0609020204030204" pitchFamily="49" charset="0"/>
              </a:rPr>
              <a:t>DataLib</a:t>
            </a:r>
            <a:r>
              <a:rPr kumimoji="1" lang="ja-JP" altLang="en-US" sz="1000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19205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sz="1000" dirty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Consolas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5</cp:revision>
  <dcterms:created xsi:type="dcterms:W3CDTF">2017-04-07T08:10:19Z</dcterms:created>
  <dcterms:modified xsi:type="dcterms:W3CDTF">2017-04-07T08:22:17Z</dcterms:modified>
</cp:coreProperties>
</file>