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3ED37A-F38B-47D0-8114-939C9FE60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FAF13835-F2E5-4955-89FD-33925A6B3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0381C2-901E-4DE9-A80C-D5E83854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438F-44B4-4BB1-B940-38C974C9FC14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B52B15-3FC4-49A3-998F-14D11230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8E7A45-BB3E-45D7-8730-51447BD3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C8BA-5C14-410F-97FA-E56514126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21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6E845-9796-476E-A8BE-171AC45E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7B18E9-2D0F-4A08-9A0C-451669A53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C1755A-0F0B-4637-830C-D8FCD434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438F-44B4-4BB1-B940-38C974C9FC14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2522A8-D2E9-45F8-92CD-23083C1B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22FB63-CC26-4AE3-BC48-DE59D3D8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C8BA-5C14-410F-97FA-E56514126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50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9DDE76-14B9-4AAE-8194-A3DDF0C1F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28D751-D102-4F61-8FD7-9520013C2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63FF3B-081E-4015-AEF0-832677BE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438F-44B4-4BB1-B940-38C974C9FC14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EB6BBD-E158-43CE-B9BA-73E6C133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5C61D5-AF37-4CA6-BD06-0A018594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C8BA-5C14-410F-97FA-E56514126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85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6F8BE-FD05-481F-8FE0-1AE873B8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A706AE-2846-49A3-AD71-B47E31675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DF3F52-0785-4B03-BB9E-AF7948E9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438F-44B4-4BB1-B940-38C974C9FC14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9B18B2-A4A0-4E88-BAAF-F0E4CB26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08AF90-FFAB-46AE-A43C-B468844A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C8BA-5C14-410F-97FA-E56514126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90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32FC1-8EEB-4921-8CFF-CCD2B8332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273C43-87BE-4BCB-96F0-05F2C2528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68867C-16E1-423F-9898-732B4129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438F-44B4-4BB1-B940-38C974C9FC14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28289A-E400-49FE-BBB5-9DB36429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F47787-D115-4980-A1EA-AFD46B05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C8BA-5C14-410F-97FA-E56514126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35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30BF5F-527C-42E5-A46E-519D6998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ED8A66-5EF6-4050-B8E8-45636CB4C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1D1F86-2543-41AA-8AC2-375F706C5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2E3224-7F45-4609-AC56-CA5B74F7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438F-44B4-4BB1-B940-38C974C9FC14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6DBFC5-29DE-4C74-BF2D-5F32EB30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6AF7F6-572F-4253-9FEE-FF2C458B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C8BA-5C14-410F-97FA-E56514126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08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0E171-D350-4590-8E84-5A0AA7C5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A27BD8-E9D6-44B5-B6D5-A877CDB04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B73E2A-4B72-4AB2-9519-A6799A4BC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081A001-CA6C-420F-93CE-CCED7FA41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A341AC-18E2-4AE3-9E01-C43795D36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D59DF7-53C6-45F6-84FD-B9D9E98B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438F-44B4-4BB1-B940-38C974C9FC14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612054-6AEA-4108-A7C7-3EB00BDA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16313B-9E4B-4D5E-8ACD-2C2EB256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C8BA-5C14-410F-97FA-E56514126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52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71D1E-C53C-43CA-8A6D-2578861B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B08BE08-7267-45C8-A40A-55038A20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438F-44B4-4BB1-B940-38C974C9FC14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17726F-32F9-4901-B9D5-A29D798C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E7D2D8-3F8D-4D6D-85CF-11E86A4D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C8BA-5C14-410F-97FA-E56514126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42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184041-45CF-4A5D-B9FC-1A4AFC75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438F-44B4-4BB1-B940-38C974C9FC14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156EBA3-E42F-4B10-8599-F2140CBA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FBDB90-693F-4108-8FB3-6DE84107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C8BA-5C14-410F-97FA-E56514126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85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130DB5-6C91-4539-9607-F16AADAB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43ADA2-0A56-4813-B853-E30840A25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0867E6-081A-4061-8C00-485E3A343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BD0A6A-97A4-42F0-985E-917FDCB4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438F-44B4-4BB1-B940-38C974C9FC14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0C4042-9737-4D73-9A59-9CD73BB7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19CA67-AF30-4F93-829B-3BBD020B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C8BA-5C14-410F-97FA-E56514126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40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B7056B-A276-4B16-A482-9376147D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A8283D-F0F3-45F1-8F41-0A04B7189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07AFFE-7D25-4C75-AD9C-BC3BBB64C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7B8C53-F5E5-4528-92D0-EF5BDCBA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438F-44B4-4BB1-B940-38C974C9FC14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5CDF9A-B93A-45C6-B728-F57712D8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E41EFB-C4EA-4409-95FA-FD19E66A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CC8BA-5C14-410F-97FA-E56514126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11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1F051E0-E6FA-4643-A514-DA6BC0FB2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7B231B-3880-4597-81E3-B91EAA16F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0936F7-1DD3-461C-8AAF-A97D92F09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1438F-44B4-4BB1-B940-38C974C9FC14}" type="datetimeFigureOut">
              <a:rPr kumimoji="1" lang="ja-JP" altLang="en-US" smtClean="0"/>
              <a:t>2017/10/20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B6BF49-31A9-4CDC-849F-04F3CD41C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515CE0-8CAB-40A0-9D1B-01F662B17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CC8BA-5C14-410F-97FA-E565141265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40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22D54F4-5BD0-404B-94CD-CDB85A55F9E1}"/>
              </a:ext>
            </a:extLst>
          </p:cNvPr>
          <p:cNvSpPr/>
          <p:nvPr/>
        </p:nvSpPr>
        <p:spPr>
          <a:xfrm>
            <a:off x="1562101" y="1123950"/>
            <a:ext cx="1009650" cy="3143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00" dirty="0"/>
              <a:t>ClassLibrary.A</a:t>
            </a:r>
            <a:endParaRPr kumimoji="1" lang="ja-JP" altLang="en-US" sz="10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EBE8922-2DE9-4476-A27B-9D1750BA1BB7}"/>
              </a:ext>
            </a:extLst>
          </p:cNvPr>
          <p:cNvSpPr/>
          <p:nvPr/>
        </p:nvSpPr>
        <p:spPr>
          <a:xfrm>
            <a:off x="4038601" y="1123950"/>
            <a:ext cx="1009650" cy="3143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00" dirty="0"/>
              <a:t>ClassLibrary.B</a:t>
            </a:r>
            <a:endParaRPr kumimoji="1" lang="ja-JP" altLang="en-US" sz="1000" dirty="0"/>
          </a:p>
        </p:txBody>
      </p:sp>
      <p:sp>
        <p:nvSpPr>
          <p:cNvPr id="7" name="矢印: 左右 6">
            <a:extLst>
              <a:ext uri="{FF2B5EF4-FFF2-40B4-BE49-F238E27FC236}">
                <a16:creationId xmlns:a16="http://schemas.microsoft.com/office/drawing/2014/main" id="{0D6ACEF8-F011-49F5-8EEC-F4DED0B6B59C}"/>
              </a:ext>
            </a:extLst>
          </p:cNvPr>
          <p:cNvSpPr/>
          <p:nvPr/>
        </p:nvSpPr>
        <p:spPr>
          <a:xfrm>
            <a:off x="2771776" y="1202530"/>
            <a:ext cx="1066800" cy="157163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509D65-7941-4A34-96EE-9399CEF996BB}"/>
              </a:ext>
            </a:extLst>
          </p:cNvPr>
          <p:cNvSpPr txBox="1"/>
          <p:nvPr/>
        </p:nvSpPr>
        <p:spPr>
          <a:xfrm>
            <a:off x="2506131" y="816173"/>
            <a:ext cx="161743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1000" dirty="0"/>
              <a:t>share source codes</a:t>
            </a:r>
          </a:p>
          <a:p>
            <a:pPr algn="ctr"/>
            <a:r>
              <a:rPr lang="en-US" altLang="ja-JP" sz="1000" dirty="0"/>
              <a:t>with different DefineSymbols</a:t>
            </a:r>
            <a:endParaRPr kumimoji="1" lang="ja-JP" altLang="en-US" sz="1000" dirty="0" err="1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1C9AEE6B-ED1B-48A9-B4E8-D8F2A853C41E}"/>
              </a:ext>
            </a:extLst>
          </p:cNvPr>
          <p:cNvSpPr/>
          <p:nvPr/>
        </p:nvSpPr>
        <p:spPr>
          <a:xfrm>
            <a:off x="1962150" y="1524000"/>
            <a:ext cx="161925" cy="47625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19F271D-88C0-4902-95DC-42CEFB57A90E}"/>
              </a:ext>
            </a:extLst>
          </p:cNvPr>
          <p:cNvSpPr txBox="1"/>
          <p:nvPr/>
        </p:nvSpPr>
        <p:spPr>
          <a:xfrm>
            <a:off x="2124075" y="1685181"/>
            <a:ext cx="2693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/>
              <a:t>build</a:t>
            </a:r>
            <a:endParaRPr kumimoji="1" lang="ja-JP" altLang="en-US" sz="1000" dirty="0" err="1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30669C99-2E44-4D68-A9B3-0532099A6FC8}"/>
              </a:ext>
            </a:extLst>
          </p:cNvPr>
          <p:cNvSpPr/>
          <p:nvPr/>
        </p:nvSpPr>
        <p:spPr>
          <a:xfrm>
            <a:off x="4438650" y="1524000"/>
            <a:ext cx="161925" cy="47625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FB46F4A-90AB-4AAE-A05E-2B3ECBC45696}"/>
              </a:ext>
            </a:extLst>
          </p:cNvPr>
          <p:cNvSpPr txBox="1"/>
          <p:nvPr/>
        </p:nvSpPr>
        <p:spPr>
          <a:xfrm>
            <a:off x="4600575" y="1685181"/>
            <a:ext cx="26930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/>
              <a:t>build</a:t>
            </a:r>
            <a:endParaRPr kumimoji="1" lang="ja-JP" altLang="en-US" sz="1000" dirty="0" err="1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3275AD4-4883-4974-9086-4007EE51A173}"/>
              </a:ext>
            </a:extLst>
          </p:cNvPr>
          <p:cNvSpPr/>
          <p:nvPr/>
        </p:nvSpPr>
        <p:spPr>
          <a:xfrm>
            <a:off x="1105189" y="2105025"/>
            <a:ext cx="1485900" cy="47625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5706A1-69E9-46D1-AC14-FED4E2D5E235}"/>
              </a:ext>
            </a:extLst>
          </p:cNvPr>
          <p:cNvSpPr txBox="1"/>
          <p:nvPr/>
        </p:nvSpPr>
        <p:spPr>
          <a:xfrm>
            <a:off x="1164944" y="2121693"/>
            <a:ext cx="12984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/>
              <a:t>ClassLibrary.A.*.nupkg</a:t>
            </a:r>
            <a:endParaRPr kumimoji="1" lang="ja-JP" altLang="en-US" sz="1000" dirty="0" err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D517ADD-2B26-41E3-B311-F14D3691E961}"/>
              </a:ext>
            </a:extLst>
          </p:cNvPr>
          <p:cNvSpPr txBox="1"/>
          <p:nvPr/>
        </p:nvSpPr>
        <p:spPr>
          <a:xfrm>
            <a:off x="1588136" y="2351931"/>
            <a:ext cx="87524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/>
              <a:t>ClassLibrary.dll</a:t>
            </a:r>
            <a:endParaRPr kumimoji="1" lang="ja-JP" altLang="en-US" sz="1000" dirty="0" err="1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0501F24C-E688-4034-9681-24D725066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86" y="2314575"/>
            <a:ext cx="209550" cy="228600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89286FA-8733-4CE9-9A67-F13C8A7D174F}"/>
              </a:ext>
            </a:extLst>
          </p:cNvPr>
          <p:cNvSpPr/>
          <p:nvPr/>
        </p:nvSpPr>
        <p:spPr>
          <a:xfrm>
            <a:off x="4038601" y="2105025"/>
            <a:ext cx="1485900" cy="47625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9B16D2F-3D82-4CD0-9BCC-B9C0958DE1D6}"/>
              </a:ext>
            </a:extLst>
          </p:cNvPr>
          <p:cNvSpPr txBox="1"/>
          <p:nvPr/>
        </p:nvSpPr>
        <p:spPr>
          <a:xfrm>
            <a:off x="4098356" y="2121693"/>
            <a:ext cx="12984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/>
              <a:t>ClassLibrary.B.*.nupkg</a:t>
            </a:r>
            <a:endParaRPr kumimoji="1" lang="ja-JP" altLang="en-US" sz="1000" dirty="0" err="1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3F50C50-4FD9-4868-8A38-C89F3BB8F5A3}"/>
              </a:ext>
            </a:extLst>
          </p:cNvPr>
          <p:cNvSpPr txBox="1"/>
          <p:nvPr/>
        </p:nvSpPr>
        <p:spPr>
          <a:xfrm>
            <a:off x="4521548" y="2351931"/>
            <a:ext cx="87524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/>
              <a:t>ClassLibrary.dll</a:t>
            </a:r>
            <a:endParaRPr kumimoji="1" lang="ja-JP" altLang="en-US" sz="1000" dirty="0" err="1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759451C-C5FF-45DE-828D-5F90C56B5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998" y="2314575"/>
            <a:ext cx="209550" cy="228600"/>
          </a:xfrm>
          <a:prstGeom prst="rect">
            <a:avLst/>
          </a:prstGeom>
        </p:spPr>
      </p:pic>
      <p:sp>
        <p:nvSpPr>
          <p:cNvPr id="23" name="矢印: 左右 22">
            <a:extLst>
              <a:ext uri="{FF2B5EF4-FFF2-40B4-BE49-F238E27FC236}">
                <a16:creationId xmlns:a16="http://schemas.microsoft.com/office/drawing/2014/main" id="{B44DBD25-7D24-4CB4-A937-CF21CC27C5E0}"/>
              </a:ext>
            </a:extLst>
          </p:cNvPr>
          <p:cNvSpPr/>
          <p:nvPr/>
        </p:nvSpPr>
        <p:spPr>
          <a:xfrm>
            <a:off x="2771776" y="2309811"/>
            <a:ext cx="1066800" cy="157163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8D432ED-31E7-4DF6-950A-97B66FB273F8}"/>
              </a:ext>
            </a:extLst>
          </p:cNvPr>
          <p:cNvSpPr txBox="1"/>
          <p:nvPr/>
        </p:nvSpPr>
        <p:spPr>
          <a:xfrm>
            <a:off x="2693682" y="1951136"/>
            <a:ext cx="124232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000" dirty="0"/>
              <a:t>different package id</a:t>
            </a:r>
          </a:p>
          <a:p>
            <a:pPr algn="ctr"/>
            <a:r>
              <a:rPr kumimoji="1" lang="en-US" altLang="ja-JP" sz="1000" dirty="0"/>
              <a:t>same </a:t>
            </a:r>
            <a:r>
              <a:rPr lang="en-US" altLang="ja-JP" sz="1000" dirty="0"/>
              <a:t>assembly name</a:t>
            </a:r>
            <a:endParaRPr kumimoji="1" lang="ja-JP" altLang="en-US" sz="1000" dirty="0" err="1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5A2F97A3-8CCD-42B8-AC7C-F379D8993567}"/>
              </a:ext>
            </a:extLst>
          </p:cNvPr>
          <p:cNvSpPr/>
          <p:nvPr/>
        </p:nvSpPr>
        <p:spPr>
          <a:xfrm>
            <a:off x="1348077" y="2981325"/>
            <a:ext cx="1000124" cy="4524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00" dirty="0"/>
              <a:t>ClassLibrary</a:t>
            </a:r>
          </a:p>
          <a:p>
            <a:pPr algn="ctr"/>
            <a:r>
              <a:rPr kumimoji="1" lang="en-US" altLang="ja-JP" sz="1000" dirty="0"/>
              <a:t>DependentOnA</a:t>
            </a:r>
            <a:endParaRPr kumimoji="1" lang="ja-JP" altLang="en-US" sz="10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21DE2551-51EF-43EB-91D2-35D57DF62E4F}"/>
              </a:ext>
            </a:extLst>
          </p:cNvPr>
          <p:cNvCxnSpPr>
            <a:stCxn id="25" idx="0"/>
            <a:endCxn id="15" idx="2"/>
          </p:cNvCxnSpPr>
          <p:nvPr/>
        </p:nvCxnSpPr>
        <p:spPr>
          <a:xfrm flipV="1">
            <a:off x="1848139" y="2581275"/>
            <a:ext cx="0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7854277-5934-4A67-8C19-61628BD73AF3}"/>
              </a:ext>
            </a:extLst>
          </p:cNvPr>
          <p:cNvSpPr txBox="1"/>
          <p:nvPr/>
        </p:nvSpPr>
        <p:spPr>
          <a:xfrm>
            <a:off x="1964316" y="2718644"/>
            <a:ext cx="108363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/>
              <a:t>PackageReference</a:t>
            </a:r>
            <a:endParaRPr kumimoji="1" lang="ja-JP" altLang="en-US" sz="1000" dirty="0" err="1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0F8A8B26-9720-4B50-8AB8-0EDBA6C77B47}"/>
              </a:ext>
            </a:extLst>
          </p:cNvPr>
          <p:cNvSpPr/>
          <p:nvPr/>
        </p:nvSpPr>
        <p:spPr>
          <a:xfrm>
            <a:off x="1348077" y="3833813"/>
            <a:ext cx="1000124" cy="4524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00" dirty="0"/>
              <a:t>ConsoleApp1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609E1CA2-958D-4B6F-B3C2-9D75DE517C00}"/>
              </a:ext>
            </a:extLst>
          </p:cNvPr>
          <p:cNvCxnSpPr>
            <a:stCxn id="32" idx="0"/>
            <a:endCxn id="25" idx="2"/>
          </p:cNvCxnSpPr>
          <p:nvPr/>
        </p:nvCxnSpPr>
        <p:spPr>
          <a:xfrm flipV="1">
            <a:off x="1848139" y="3433763"/>
            <a:ext cx="0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7FB2D51C-6B9E-47AD-BB98-A8246FE6354F}"/>
              </a:ext>
            </a:extLst>
          </p:cNvPr>
          <p:cNvCxnSpPr>
            <a:stCxn id="32" idx="3"/>
            <a:endCxn id="19" idx="2"/>
          </p:cNvCxnSpPr>
          <p:nvPr/>
        </p:nvCxnSpPr>
        <p:spPr>
          <a:xfrm flipV="1">
            <a:off x="2348201" y="2581275"/>
            <a:ext cx="2433350" cy="14787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527A3C6-EA3D-4364-8434-533873F5A978}"/>
              </a:ext>
            </a:extLst>
          </p:cNvPr>
          <p:cNvSpPr txBox="1"/>
          <p:nvPr/>
        </p:nvSpPr>
        <p:spPr>
          <a:xfrm>
            <a:off x="3651597" y="3833813"/>
            <a:ext cx="108363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/>
              <a:t>PackageReference</a:t>
            </a:r>
            <a:endParaRPr kumimoji="1" lang="ja-JP" altLang="en-US" sz="1000" dirty="0" err="1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EAACBBC-9B23-4D0E-8474-DC8181D73054}"/>
              </a:ext>
            </a:extLst>
          </p:cNvPr>
          <p:cNvSpPr txBox="1"/>
          <p:nvPr/>
        </p:nvSpPr>
        <p:spPr>
          <a:xfrm>
            <a:off x="1964317" y="3556844"/>
            <a:ext cx="9858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err="1"/>
              <a:t>ProjectReference</a:t>
            </a:r>
            <a:endParaRPr kumimoji="1" lang="ja-JP" altLang="en-US" sz="1000" dirty="0" err="1"/>
          </a:p>
        </p:txBody>
      </p:sp>
    </p:spTree>
    <p:extLst>
      <p:ext uri="{BB962C8B-B14F-4D97-AF65-F5344CB8AC3E}">
        <p14:creationId xmlns:p14="http://schemas.microsoft.com/office/powerpoint/2010/main" val="122071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rgbClr val="FCFCFC"/>
      </a:lt1>
      <a:dk2>
        <a:srgbClr val="253278"/>
      </a:dk2>
      <a:lt2>
        <a:srgbClr val="EEECE1"/>
      </a:lt2>
      <a:accent1>
        <a:srgbClr val="7B1EE2"/>
      </a:accent1>
      <a:accent2>
        <a:srgbClr val="1E64E2"/>
      </a:accent2>
      <a:accent3>
        <a:srgbClr val="1EBDE2"/>
      </a:accent3>
      <a:accent4>
        <a:srgbClr val="35E21E"/>
      </a:accent4>
      <a:accent5>
        <a:srgbClr val="E2971E"/>
      </a:accent5>
      <a:accent6>
        <a:srgbClr val="DC2424"/>
      </a:accent6>
      <a:hlink>
        <a:srgbClr val="007BB8"/>
      </a:hlink>
      <a:folHlink>
        <a:srgbClr val="70707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淡い単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0" tIns="0" rIns="0" bIns="0" rtlCol="0" anchor="ctr"/>
      <a:lstStyle>
        <a:defPPr algn="ctr">
          <a:defRPr kumimoji="1" sz="1000" dirty="0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kumimoji="1" sz="1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ＭＳ Ｐゴシック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1</cp:revision>
  <dcterms:created xsi:type="dcterms:W3CDTF">2017-10-20T08:40:05Z</dcterms:created>
  <dcterms:modified xsi:type="dcterms:W3CDTF">2017-10-20T08:48:44Z</dcterms:modified>
</cp:coreProperties>
</file>