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3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やる</a:t>
            </a:r>
            <a:r>
              <a:rPr kumimoji="1" lang="ja-JP" altLang="en-US" dirty="0" smtClean="0"/>
              <a:t>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まずはシンプルな実装を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計算量とか気にせず</a:t>
            </a:r>
            <a:r>
              <a:rPr lang="ja-JP" altLang="en-US" dirty="0" smtClean="0"/>
              <a:t>とりあえず結果出したい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後々、アルゴリズムを改善していくうえでのテストに使いたい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3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28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やること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15</cp:revision>
  <dcterms:created xsi:type="dcterms:W3CDTF">2014-03-21T01:36:12Z</dcterms:created>
  <dcterms:modified xsi:type="dcterms:W3CDTF">2014-03-21T02:14:31Z</dcterms:modified>
</cp:coreProperties>
</file>