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79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44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30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63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36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43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15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04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95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38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22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96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ここまで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アルゴリズムがらみでは</a:t>
            </a:r>
            <a:r>
              <a:rPr kumimoji="1" lang="en-US" altLang="ja-JP" dirty="0" smtClean="0"/>
              <a:t>yield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return</a:t>
            </a:r>
            <a:r>
              <a:rPr kumimoji="1" lang="ja-JP" altLang="en-US" dirty="0" smtClean="0"/>
              <a:t>便利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この</a:t>
            </a:r>
            <a:r>
              <a:rPr lang="ja-JP" altLang="en-US" smtClean="0"/>
              <a:t>手の問題には</a:t>
            </a:r>
            <a:r>
              <a:rPr lang="ja-JP" altLang="en-US" dirty="0" smtClean="0"/>
              <a:t>データの列挙が非常に多い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/>
              <a:t>substring</a:t>
            </a:r>
            <a:r>
              <a:rPr lang="ja-JP" altLang="en-US" dirty="0"/>
              <a:t>の列挙」と「回文判定」を</a:t>
            </a:r>
            <a:r>
              <a:rPr lang="ja-JP" altLang="en-US" dirty="0" smtClean="0"/>
              <a:t>分けれる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45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シック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36000" tIns="36000" rIns="36000" bIns="36000" rtlCol="0">
        <a:spAutoFit/>
      </a:bodyPr>
      <a:lstStyle>
        <a:defPPr>
          <a:defRPr kumimoji="1" sz="4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33</Words>
  <Application>Microsoft Office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Arial</vt:lpstr>
      <vt:lpstr>Calibri</vt:lpstr>
      <vt:lpstr>Office テーマ</vt:lpstr>
      <vt:lpstr>ここまで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16</cp:revision>
  <dcterms:created xsi:type="dcterms:W3CDTF">2014-03-21T01:36:12Z</dcterms:created>
  <dcterms:modified xsi:type="dcterms:W3CDTF">2014-03-21T02:14:15Z</dcterms:modified>
</cp:coreProperties>
</file>