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79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44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30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63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36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43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15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04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95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38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22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96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ここまで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とりあえず下準備完了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string</a:t>
            </a:r>
            <a:r>
              <a:rPr kumimoji="1" lang="ja-JP" altLang="en-US" dirty="0" smtClean="0"/>
              <a:t>のコピー作らないように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条件判定をデリゲートで渡して前にもってくる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テスト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1</a:t>
            </a:r>
            <a:r>
              <a:rPr lang="ja-JP" altLang="en-US" dirty="0"/>
              <a:t>で作ったコードと</a:t>
            </a:r>
            <a:r>
              <a:rPr lang="en-US" altLang="ja-JP" dirty="0" err="1"/>
              <a:t>SequenceEqual</a:t>
            </a:r>
            <a:endParaRPr lang="en-US" altLang="ja-JP" dirty="0"/>
          </a:p>
          <a:p>
            <a:pPr lvl="2"/>
            <a:r>
              <a:rPr lang="ja-JP" altLang="en-US" dirty="0"/>
              <a:t>とりあえずテストデータは数パターン</a:t>
            </a:r>
            <a:endParaRPr lang="en-US" altLang="ja-JP" dirty="0"/>
          </a:p>
          <a:p>
            <a:pPr lvl="3"/>
            <a:r>
              <a:rPr lang="ja-JP" altLang="en-US" dirty="0"/>
              <a:t>後で時間があればもっとテストケース増やす</a:t>
            </a:r>
          </a:p>
        </p:txBody>
      </p:sp>
    </p:spTree>
    <p:extLst>
      <p:ext uri="{BB962C8B-B14F-4D97-AF65-F5344CB8AC3E}">
        <p14:creationId xmlns:p14="http://schemas.microsoft.com/office/powerpoint/2010/main" val="122545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36000" tIns="36000" rIns="36000" bIns="36000" rtlCol="0">
        <a:spAutoFit/>
      </a:bodyPr>
      <a:lstStyle>
        <a:defPPr>
          <a:defRPr kumimoji="1" sz="4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41</Words>
  <Application>Microsoft Office PowerPoint</Application>
  <PresentationFormat>画面に合わせる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Calibri</vt:lpstr>
      <vt:lpstr>Office テーマ</vt:lpstr>
      <vt:lpstr>ここまで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22</cp:revision>
  <dcterms:created xsi:type="dcterms:W3CDTF">2014-03-21T01:36:12Z</dcterms:created>
  <dcterms:modified xsi:type="dcterms:W3CDTF">2014-03-21T08:27:17Z</dcterms:modified>
</cp:coreProperties>
</file>