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79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44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30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63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36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43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15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04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95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38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22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3B3B8-595B-4F20-B839-D181BCB0C4DB}" type="datetimeFigureOut">
              <a:rPr kumimoji="1" lang="ja-JP" altLang="en-US" smtClean="0"/>
              <a:t>2014/3/21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AC02-A280-4ECB-95A2-DE928FF126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96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3379037" y="4330034"/>
            <a:ext cx="1306567" cy="5592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3379037" y="3202213"/>
            <a:ext cx="1306567" cy="5592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3379037" y="2572889"/>
            <a:ext cx="1306567" cy="559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ようやくまともにアルゴリズムを考える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19250" y="2969076"/>
            <a:ext cx="769187" cy="285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回文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619250" y="4468825"/>
            <a:ext cx="769187" cy="2857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非回文</a:t>
            </a:r>
            <a:endParaRPr kumimoji="1" lang="ja-JP" altLang="en-US" dirty="0" smtClean="0"/>
          </a:p>
        </p:txBody>
      </p:sp>
      <p:sp>
        <p:nvSpPr>
          <p:cNvPr id="6" name="右矢印 5"/>
          <p:cNvSpPr/>
          <p:nvPr/>
        </p:nvSpPr>
        <p:spPr>
          <a:xfrm>
            <a:off x="2481306" y="2969076"/>
            <a:ext cx="476250" cy="28575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679030" y="2711343"/>
            <a:ext cx="769187" cy="285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回文</a:t>
            </a:r>
            <a:endParaRPr kumimoji="1" lang="ja-JP" altLang="en-US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95719" y="2679367"/>
            <a:ext cx="183311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69645" y="2706580"/>
            <a:ext cx="183311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10" name="右矢印 9"/>
          <p:cNvSpPr/>
          <p:nvPr/>
        </p:nvSpPr>
        <p:spPr>
          <a:xfrm>
            <a:off x="2524169" y="4468824"/>
            <a:ext cx="476250" cy="28575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3679030" y="4468824"/>
            <a:ext cx="769187" cy="2857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/>
              <a:t>非</a:t>
            </a:r>
            <a:r>
              <a:rPr kumimoji="1" lang="ja-JP" altLang="en-US" dirty="0" smtClean="0"/>
              <a:t>回文</a:t>
            </a:r>
            <a:endParaRPr kumimoji="1" lang="ja-JP" altLang="en-US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5719" y="4434809"/>
            <a:ext cx="183311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67351" y="4434809"/>
            <a:ext cx="183311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14" name="四角形吹き出し 13"/>
          <p:cNvSpPr/>
          <p:nvPr/>
        </p:nvSpPr>
        <p:spPr>
          <a:xfrm>
            <a:off x="5371752" y="2568799"/>
            <a:ext cx="2457450" cy="913039"/>
          </a:xfrm>
          <a:prstGeom prst="wedgeRectCallout">
            <a:avLst>
              <a:gd name="adj1" fmla="val -74709"/>
              <a:gd name="adj2" fmla="val 825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回文の両脇だけ見れば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1</a:t>
            </a:r>
            <a:r>
              <a:rPr lang="ja-JP" altLang="en-US" dirty="0" smtClean="0"/>
              <a:t>周り大きい回文の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判定できる</a:t>
            </a:r>
            <a:endParaRPr kumimoji="1" lang="ja-JP" altLang="en-US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3679030" y="3348604"/>
            <a:ext cx="769187" cy="285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回文</a:t>
            </a:r>
            <a:endParaRPr kumimoji="1" lang="ja-JP" altLang="en-US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95719" y="3316628"/>
            <a:ext cx="183311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69645" y="3343841"/>
            <a:ext cx="194531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542294" y="2420147"/>
            <a:ext cx="534368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dirty="0" smtClean="0"/>
              <a:t>回文</a:t>
            </a:r>
            <a:endParaRPr kumimoji="1" lang="ja-JP" altLang="en-US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542294" y="3666330"/>
            <a:ext cx="765200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dirty="0" smtClean="0"/>
              <a:t>非</a:t>
            </a:r>
            <a:r>
              <a:rPr lang="ja-JP" altLang="en-US" dirty="0"/>
              <a:t>回文</a:t>
            </a:r>
            <a:endParaRPr kumimoji="1" lang="ja-JP" altLang="en-US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42294" y="4799077"/>
            <a:ext cx="765200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dirty="0" smtClean="0"/>
              <a:t>非</a:t>
            </a:r>
            <a:r>
              <a:rPr lang="ja-JP" altLang="en-US" dirty="0"/>
              <a:t>回文</a:t>
            </a:r>
            <a:endParaRPr kumimoji="1" lang="ja-JP" altLang="en-US" dirty="0" smtClean="0"/>
          </a:p>
        </p:txBody>
      </p:sp>
      <p:sp>
        <p:nvSpPr>
          <p:cNvPr id="29" name="四角形吹き出し 28"/>
          <p:cNvSpPr/>
          <p:nvPr/>
        </p:nvSpPr>
        <p:spPr>
          <a:xfrm>
            <a:off x="5371752" y="4342557"/>
            <a:ext cx="2457450" cy="913039"/>
          </a:xfrm>
          <a:prstGeom prst="wedgeRectCallout">
            <a:avLst>
              <a:gd name="adj1" fmla="val -74321"/>
              <a:gd name="adj2" fmla="val -251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回文でないものを中心として別の回文ができることはありえない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532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dirty="0" smtClean="0"/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50</Words>
  <Application>Microsoft Office PowerPoint</Application>
  <PresentationFormat>画面に合わせる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Arial</vt:lpstr>
      <vt:lpstr>Calibri</vt:lpstr>
      <vt:lpstr>Office テーマ</vt:lpstr>
      <vt:lpstr>やりたいこと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34</cp:revision>
  <dcterms:created xsi:type="dcterms:W3CDTF">2014-03-21T01:36:12Z</dcterms:created>
  <dcterms:modified xsi:type="dcterms:W3CDTF">2014-03-21T12:12:02Z</dcterms:modified>
</cp:coreProperties>
</file>