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ln w="22225">
                  <a:solidFill>
                    <a:schemeClr val="accent2"/>
                  </a:solidFill>
                  <a:prstDash val="solid"/>
                </a:ln>
                <a:solidFill>
                  <a:schemeClr val="accent2">
                    <a:lumMod val="40000"/>
                    <a:lumOff val="60000"/>
                  </a:schemeClr>
                </a:solidFill>
                <a:effectLst/>
              </a:rPr>
              <a:t>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For this we need to know about Euclid's Algorithm/Theorem</a:t>
            </a:r>
            <a:endParaRPr lang="en-IN" altLang="en-US"/>
          </a:p>
          <a:p>
            <a:r>
              <a:rPr lang="en-IN" altLang="en-US"/>
              <a:t>But our approach will slightly be different</a:t>
            </a:r>
            <a:endParaRPr lang="en-IN" altLang="en-US"/>
          </a:p>
          <a:p>
            <a:r>
              <a:rPr lang="en-IN" altLang="en-US"/>
              <a:t>Lets conisder HCF of 2 numbers(36,60):</a:t>
            </a:r>
            <a:endParaRPr lang="en-IN" altLang="en-US"/>
          </a:p>
          <a:p>
            <a:r>
              <a:rPr lang="en-IN" altLang="en-US"/>
              <a:t>We will continue dividing the larger number by smaller number untill</a:t>
            </a:r>
            <a:endParaRPr lang="en-IN" altLang="en-US"/>
          </a:p>
          <a:p>
            <a:r>
              <a:rPr lang="en-IN" altLang="en-US"/>
              <a:t>we get zero in one of the numbers and in this way we will create a</a:t>
            </a:r>
            <a:endParaRPr lang="en-IN" altLang="en-US"/>
          </a:p>
          <a:p>
            <a:r>
              <a:rPr lang="en-IN" altLang="en-US"/>
              <a:t>recursive condition with a terminating statement.</a:t>
            </a:r>
            <a:endParaRPr lang="en-IN" altLang="en-US"/>
          </a:p>
          <a:p>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Lets consider 2 numbers</a:t>
            </a:r>
            <a:endParaRPr lang="en-IN" altLang="en-US"/>
          </a:p>
          <a:p>
            <a:r>
              <a:rPr lang="en-IN" altLang="en-US"/>
              <a:t>36 and 60:</a:t>
            </a:r>
            <a:endParaRPr lang="en-IN" altLang="en-US"/>
          </a:p>
          <a:p>
            <a:r>
              <a:rPr lang="en-IN" altLang="en-US"/>
              <a:t>steps: 60%36=24</a:t>
            </a:r>
            <a:endParaRPr lang="en-IN" altLang="en-US"/>
          </a:p>
          <a:p>
            <a:r>
              <a:rPr lang="en-IN" altLang="en-US"/>
              <a:t>24 and 36</a:t>
            </a:r>
            <a:endParaRPr lang="en-IN" altLang="en-US"/>
          </a:p>
          <a:p>
            <a:r>
              <a:rPr lang="en-IN" altLang="en-US"/>
              <a:t>36%24=12</a:t>
            </a:r>
            <a:endParaRPr lang="en-IN" altLang="en-US"/>
          </a:p>
          <a:p>
            <a:r>
              <a:rPr lang="en-IN" altLang="en-US"/>
              <a:t>12 and 24</a:t>
            </a:r>
            <a:endParaRPr lang="en-IN" altLang="en-US"/>
          </a:p>
          <a:p>
            <a:r>
              <a:rPr lang="en-IN" altLang="en-US"/>
              <a:t>24%12=0  Hence HCF is 12</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For an array of numbers:</a:t>
            </a:r>
            <a:endParaRPr lang="en-IN" altLang="en-US"/>
          </a:p>
          <a:p>
            <a:endParaRPr lang="en-IN" altLang="en-US"/>
          </a:p>
          <a:p>
            <a:r>
              <a:rPr lang="en-IN" altLang="en-US"/>
              <a:t>we just need to repeat the loop and find out results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Question :</a:t>
            </a:r>
            <a:endParaRPr lang="en-IN" altLang="en-US"/>
          </a:p>
          <a:p>
            <a:endParaRPr lang="en-IN" altLang="en-US"/>
          </a:p>
          <a:p>
            <a:r>
              <a:rPr lang="en-IN" altLang="en-US"/>
              <a:t>Maximising the sum of arr[i]*i</a:t>
            </a:r>
            <a:endParaRPr lang="en-IN" altLang="en-US"/>
          </a:p>
          <a:p>
            <a:endParaRPr lang="en-IN" altLang="en-US"/>
          </a:p>
          <a:p>
            <a:r>
              <a:rPr lang="en-IN" altLang="en-US"/>
              <a:t>Test Case:[3,5,6,1]</a:t>
            </a:r>
            <a:endParaRPr lang="en-IN" altLang="en-US"/>
          </a:p>
          <a:p>
            <a:r>
              <a:rPr lang="en-IN" altLang="en-US"/>
              <a:t>Maximum sum is 31.</a:t>
            </a:r>
            <a:endParaRPr lang="en-IN" altLang="en-US"/>
          </a:p>
          <a:p>
            <a:r>
              <a:rPr lang="en-IN" altLang="en-US"/>
              <a:t>How do we return such a result in Python?</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Coding Approach</a:t>
            </a:r>
            <a:endParaRPr lang="en-IN" altLang="en-US"/>
          </a:p>
          <a:p>
            <a:endParaRPr lang="en-IN" altLang="en-US"/>
          </a:p>
          <a:p>
            <a:r>
              <a:rPr lang="en-IN" altLang="en-US"/>
              <a:t>Sort the given array.</a:t>
            </a:r>
            <a:endParaRPr lang="en-IN" altLang="en-US"/>
          </a:p>
          <a:p>
            <a:r>
              <a:rPr lang="en-IN" altLang="en-US"/>
              <a:t>Sum=Sum+array[i]*i</a:t>
            </a:r>
            <a:endParaRPr lang="en-IN" altLang="en-US"/>
          </a:p>
          <a:p>
            <a:endParaRPr lang="en-IN" altLang="en-US"/>
          </a:p>
          <a:p>
            <a:r>
              <a:rPr lang="en-IN" altLang="en-US"/>
              <a:t>We are done.This will give us the required result.</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ln w="22225">
                  <a:solidFill>
                    <a:schemeClr val="accent2"/>
                  </a:solidFill>
                  <a:prstDash val="solid"/>
                </a:ln>
                <a:solidFill>
                  <a:schemeClr val="accent2">
                    <a:lumMod val="40000"/>
                    <a:lumOff val="60000"/>
                  </a:schemeClr>
                </a:solidFill>
                <a:effectLst/>
              </a:rPr>
              <a:t>HindiSisksha.com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Question:</a:t>
            </a:r>
            <a:endParaRPr lang="en-IN" altLang="en-US"/>
          </a:p>
          <a:p>
            <a:endParaRPr lang="en-IN" altLang="en-US"/>
          </a:p>
          <a:p>
            <a:r>
              <a:rPr lang="en-IN" altLang="en-US"/>
              <a:t>Express an odd number as sum of 2 primes</a:t>
            </a:r>
            <a:endParaRPr lang="en-IN" altLang="en-US"/>
          </a:p>
          <a:p>
            <a:endParaRPr lang="en-IN" altLang="en-US"/>
          </a:p>
          <a:p>
            <a:r>
              <a:rPr lang="en-IN" altLang="en-US"/>
              <a:t>Test Case</a:t>
            </a:r>
            <a:endParaRPr lang="en-IN" altLang="en-US"/>
          </a:p>
          <a:p>
            <a:r>
              <a:rPr lang="en-IN" altLang="en-US"/>
              <a:t>15 can expressed as 2+13</a:t>
            </a:r>
            <a:endParaRPr lang="en-IN" altLang="en-US"/>
          </a:p>
          <a:p>
            <a:r>
              <a:rPr lang="en-IN" altLang="en-US"/>
              <a:t>27 can be  expressed as 3+19+5</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We will learn about Goldbach's conjecture here:</a:t>
            </a:r>
            <a:endParaRPr lang="en-IN" altLang="en-US"/>
          </a:p>
          <a:p>
            <a:r>
              <a:rPr lang="en-IN" altLang="en-US"/>
              <a:t>We have three cases here:</a:t>
            </a:r>
            <a:endParaRPr lang="en-IN" altLang="en-US"/>
          </a:p>
          <a:p>
            <a:r>
              <a:rPr lang="en-IN" altLang="en-US"/>
              <a:t>1) When N is a prime number, print the number.</a:t>
            </a:r>
            <a:endParaRPr lang="en-IN" altLang="en-US"/>
          </a:p>
          <a:p>
            <a:r>
              <a:rPr lang="en-IN" altLang="en-US"/>
              <a:t>2) When (N-2) is a prime number, print 2 and N-2.</a:t>
            </a:r>
            <a:endParaRPr lang="en-IN" altLang="en-US"/>
          </a:p>
          <a:p>
            <a:r>
              <a:rPr lang="en-IN" altLang="en-US"/>
              <a:t>3) Express N as 3 + (N-3). Obviously, N-3 will be an even number (subtraction of an odd from another odd results in even). So, according to Goldbach’s conjecture, it can be expressed as the sum of two prime numbers. So, print 3 and other two prime numbers.</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Explaining deeply on 3rd case</a:t>
            </a:r>
            <a:endParaRPr lang="en-IN" altLang="en-US"/>
          </a:p>
          <a:p>
            <a:r>
              <a:rPr lang="en-IN" altLang="en-US"/>
              <a:t> One by one subtract a prime from N and then check if the difference is also a prime, if yes then express it as a sum.</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scene3d>
              <a:camera prst="orthographicFront"/>
              <a:lightRig rig="soft" dir="t">
                <a:rot lat="0" lon="0" rev="15600000"/>
              </a:lightRig>
            </a:scene3d>
            <a:sp3d extrusionH="57150" prstMaterial="softEdge">
              <a:bevelT w="25400" h="38100"/>
            </a:sp3d>
          </a:bodyPr>
          <a:p>
            <a:r>
              <a:rPr lang="en-IN" altLang="en-US">
                <a:ln/>
                <a:solidFill>
                  <a:schemeClr val="accent4"/>
                </a:solidFill>
                <a:effectLst/>
              </a:rPr>
              <a:t>              </a:t>
            </a:r>
            <a:endParaRPr lang="en-IN" altLang="en-US">
              <a:ln/>
              <a:solidFill>
                <a:schemeClr val="accent4"/>
              </a:solidFill>
              <a:effectLst/>
            </a:endParaRPr>
          </a:p>
        </p:txBody>
      </p:sp>
      <p:pic>
        <p:nvPicPr>
          <p:cNvPr id="4" name="Content Placeholder 3" descr="thank you"/>
          <p:cNvPicPr>
            <a:picLocks noChangeAspect="1"/>
          </p:cNvPicPr>
          <p:nvPr>
            <p:ph sz="half" idx="2"/>
          </p:nvPr>
        </p:nvPicPr>
        <p:blipFill>
          <a:blip r:embed="rId1"/>
          <a:stretch>
            <a:fillRect/>
          </a:stretch>
        </p:blipFill>
        <p:spPr>
          <a:xfrm>
            <a:off x="2625090" y="1403350"/>
            <a:ext cx="5897245" cy="1858645"/>
          </a:xfrm>
          <a:prstGeom prst="rect">
            <a:avLst/>
          </a:prstGeom>
        </p:spPr>
      </p:pic>
      <p:sp>
        <p:nvSpPr>
          <p:cNvPr id="5" name="Text Box 4"/>
          <p:cNvSpPr txBox="1"/>
          <p:nvPr/>
        </p:nvSpPr>
        <p:spPr>
          <a:xfrm>
            <a:off x="2835275" y="3939540"/>
            <a:ext cx="6788785" cy="368300"/>
          </a:xfrm>
          <a:prstGeom prst="rect">
            <a:avLst/>
          </a:prstGeom>
          <a:noFill/>
        </p:spPr>
        <p:txBody>
          <a:bodyPr wrap="square" rtlCol="0">
            <a:spAutoFit/>
          </a:bodyPr>
          <a:p>
            <a:r>
              <a:rPr lang="en-IN" altLang="en-US">
                <a:solidFill>
                  <a:schemeClr val="accent2">
                    <a:lumMod val="75000"/>
                  </a:schemeClr>
                </a:solidFill>
              </a:rPr>
              <a:t>Please Like , Share and Suscribe.</a:t>
            </a:r>
            <a:endParaRPr lang="en-IN" altLang="en-US">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Ques:</a:t>
            </a:r>
            <a:endParaRPr lang="en-IN" altLang="en-US"/>
          </a:p>
          <a:p>
            <a:endParaRPr lang="en-IN" altLang="en-US"/>
          </a:p>
          <a:p>
            <a:r>
              <a:rPr lang="en-IN" altLang="en-US"/>
              <a:t>Find the missing element in a given range.</a:t>
            </a:r>
            <a:endParaRPr lang="en-IN" altLang="en-US"/>
          </a:p>
          <a:p>
            <a:endParaRPr lang="en-IN" altLang="en-US"/>
          </a:p>
          <a:p>
            <a:pPr marL="0" indent="0">
              <a:buNone/>
            </a:pPr>
            <a:r>
              <a:rPr lang="en-IN" altLang="en-US"/>
              <a:t>Lets understand it with a Test Case:</a:t>
            </a:r>
            <a:endParaRPr lang="en-IN" altLang="en-US"/>
          </a:p>
          <a:p>
            <a:pPr marL="0" indent="0">
              <a:buNone/>
            </a:pPr>
            <a:r>
              <a:rPr lang="en-IN" altLang="en-US"/>
              <a:t>list1=[1,2,4,5,6]</a:t>
            </a:r>
            <a:endParaRPr lang="en-IN" altLang="en-US"/>
          </a:p>
          <a:p>
            <a:pPr marL="0" indent="0">
              <a:buNone/>
            </a:pPr>
            <a:r>
              <a:rPr lang="en-IN" altLang="en-US"/>
              <a:t>Missing Number is 3.</a:t>
            </a:r>
            <a:endParaRPr lang="en-IN" altLang="en-US"/>
          </a:p>
          <a:p>
            <a:pPr marL="0" indent="0">
              <a:buNone/>
            </a:pPr>
            <a:r>
              <a:rPr lang="en-IN" altLang="en-US"/>
              <a:t>How do we return such result in Python?</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a:ln w="22225">
                  <a:solidFill>
                    <a:schemeClr val="accent2"/>
                  </a:solidFill>
                  <a:prstDash val="solid"/>
                </a:ln>
                <a:solidFill>
                  <a:schemeClr val="accent2">
                    <a:lumMod val="40000"/>
                    <a:lumOff val="60000"/>
                  </a:schemeClr>
                </a:solidFill>
                <a:effectLst/>
              </a:rPr>
              <a:t>            Coding Approach</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We need to learn about sum of AP:</a:t>
            </a:r>
            <a:endParaRPr lang="en-IN" altLang="en-US"/>
          </a:p>
          <a:p>
            <a:r>
              <a:rPr lang="en-IN" altLang="en-US"/>
              <a:t>FORMULAE is : n/2[2a+(n-1)d]</a:t>
            </a:r>
            <a:endParaRPr lang="en-IN" altLang="en-US"/>
          </a:p>
          <a:p>
            <a:endParaRPr lang="en-IN" altLang="en-US"/>
          </a:p>
          <a:p>
            <a:r>
              <a:rPr lang="en-IN" altLang="en-US"/>
              <a:t>We need to subtract this sum from the given sum of array.</a:t>
            </a:r>
            <a:endParaRPr lang="en-IN" altLang="en-US"/>
          </a:p>
          <a:p>
            <a:endParaRPr lang="en-IN" altLang="en-US"/>
          </a:p>
          <a:p>
            <a:r>
              <a:rPr lang="en-IN" altLang="en-US"/>
              <a:t>We will get the missing number.</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Question:</a:t>
            </a:r>
            <a:endParaRPr lang="en-IN" altLang="en-US"/>
          </a:p>
          <a:p>
            <a:endParaRPr lang="en-IN" altLang="en-US"/>
          </a:p>
          <a:p>
            <a:r>
              <a:rPr lang="en-IN" altLang="en-US"/>
              <a:t>Converting numbers to words in Python</a:t>
            </a:r>
            <a:endParaRPr lang="en-IN" altLang="en-US"/>
          </a:p>
          <a:p>
            <a:endParaRPr lang="en-IN" altLang="en-US"/>
          </a:p>
          <a:p>
            <a:r>
              <a:rPr lang="en-IN" altLang="en-US"/>
              <a:t>Test Case:</a:t>
            </a:r>
            <a:endParaRPr lang="en-IN" altLang="en-US"/>
          </a:p>
          <a:p>
            <a:endParaRPr lang="en-IN" altLang="en-US"/>
          </a:p>
          <a:p>
            <a:r>
              <a:rPr lang="en-IN" altLang="en-US"/>
              <a:t>77 should be returned as Seventy Seven</a:t>
            </a:r>
            <a:endParaRPr lang="en-IN" altLang="en-US"/>
          </a:p>
          <a:p>
            <a:r>
              <a:rPr lang="en-IN" altLang="en-US"/>
              <a:t>How do we do that in Python?</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20000"/>
          </a:bodyPr>
          <a:p>
            <a:r>
              <a:rPr lang="en-IN" altLang="en-US"/>
              <a:t> Coding Approach:</a:t>
            </a:r>
            <a:endParaRPr lang="en-IN" altLang="en-US"/>
          </a:p>
          <a:p>
            <a:endParaRPr lang="en-IN" altLang="en-US"/>
          </a:p>
          <a:p>
            <a:r>
              <a:rPr lang="en-IN" altLang="en-US"/>
              <a:t>We have to keep that in mind that there is always a limitation in below mentioned method</a:t>
            </a:r>
            <a:endParaRPr lang="en-IN" altLang="en-US"/>
          </a:p>
          <a:p>
            <a:endParaRPr lang="en-IN" altLang="en-US"/>
          </a:p>
          <a:p>
            <a:r>
              <a:rPr lang="en-IN" altLang="en-US"/>
              <a:t>Method is: make a list of all suffixes you need like</a:t>
            </a:r>
            <a:endParaRPr lang="en-IN" altLang="en-US"/>
          </a:p>
          <a:p>
            <a:r>
              <a:rPr lang="en-IN" altLang="en-US"/>
              <a:t>suffix1=[“one”,”two”,”three”,”four”,”five” and so on]</a:t>
            </a:r>
            <a:endParaRPr lang="en-IN" altLang="en-US"/>
          </a:p>
          <a:p>
            <a:r>
              <a:rPr lang="en-IN" altLang="en-US"/>
              <a:t>suffix2=[“ten”,”twenty”,”thirty”,”fourty” and so on]</a:t>
            </a:r>
            <a:endParaRPr lang="en-IN" altLang="en-US"/>
          </a:p>
          <a:p>
            <a:r>
              <a:rPr lang="en-IN" altLang="en-US"/>
              <a:t>now compare them and subtract 48 from their ascii value to get the result.</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Thats why we will use a alternative method </a:t>
            </a:r>
            <a:endParaRPr lang="en-IN" altLang="en-US"/>
          </a:p>
          <a:p>
            <a:endParaRPr lang="en-IN" altLang="en-US"/>
          </a:p>
          <a:p>
            <a:r>
              <a:rPr lang="en-IN" altLang="en-US"/>
              <a:t>We will use a new library that will return results as</a:t>
            </a:r>
            <a:endParaRPr lang="en-IN" altLang="en-US"/>
          </a:p>
          <a:p>
            <a:endParaRPr lang="en-IN" altLang="en-US"/>
          </a:p>
          <a:p>
            <a:r>
              <a:rPr lang="en-IN" altLang="en-US"/>
              <a:t>num2words(55)</a:t>
            </a:r>
            <a:endParaRPr lang="en-IN" altLang="en-US"/>
          </a:p>
          <a:p>
            <a:endParaRPr lang="en-IN" altLang="en-US"/>
          </a:p>
          <a:p>
            <a:r>
              <a:rPr lang="en-IN" altLang="en-US"/>
              <a:t>It will return the result as Fifty Five</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Question:</a:t>
            </a:r>
            <a:endParaRPr lang="en-IN" altLang="en-US"/>
          </a:p>
          <a:p>
            <a:endParaRPr lang="en-IN" altLang="en-US"/>
          </a:p>
          <a:p>
            <a:endParaRPr lang="en-IN" altLang="en-US"/>
          </a:p>
          <a:p>
            <a:r>
              <a:rPr lang="en-IN" altLang="en-US"/>
              <a:t>Check whether the four following points form a square or not</a:t>
            </a:r>
            <a:endParaRPr lang="en-IN" altLang="en-US"/>
          </a:p>
          <a:p>
            <a:endParaRPr lang="en-IN" altLang="en-US"/>
          </a:p>
          <a:p>
            <a:r>
              <a:rPr lang="en-IN" altLang="en-US"/>
              <a:t>Test Case</a:t>
            </a:r>
            <a:endParaRPr lang="en-IN" altLang="en-US"/>
          </a:p>
          <a:p>
            <a:r>
              <a:rPr lang="en-IN" altLang="en-US"/>
              <a:t>We are given 4 coordinates like (1,0),(5,0),(5,5) and (1,5)</a:t>
            </a:r>
            <a:endParaRPr lang="en-IN" altLang="en-US"/>
          </a:p>
          <a:p>
            <a:r>
              <a:rPr lang="en-IN" altLang="en-US"/>
              <a:t>We have to check whether it is a sqaure or not</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Condition required for being a square</a:t>
            </a:r>
            <a:endParaRPr lang="en-IN" altLang="en-US"/>
          </a:p>
          <a:p>
            <a:endParaRPr lang="en-IN" altLang="en-US"/>
          </a:p>
          <a:p>
            <a:r>
              <a:rPr lang="en-IN" altLang="en-US"/>
              <a:t>1. All the 4 sides must be of equal length.</a:t>
            </a:r>
            <a:endParaRPr lang="en-IN" altLang="en-US"/>
          </a:p>
          <a:p>
            <a:r>
              <a:rPr lang="en-IN" altLang="en-US"/>
              <a:t>2.  One of  the angle between any 2 sides is 90deg</a:t>
            </a:r>
            <a:endParaRPr lang="en-IN" altLang="en-US"/>
          </a:p>
          <a:p>
            <a:r>
              <a:rPr lang="en-IN" altLang="en-US"/>
              <a:t>If the second condition is not fulfilled , it will become a rhombus.</a:t>
            </a:r>
            <a:endParaRPr lang="en-IN" altLang="en-US"/>
          </a:p>
          <a:p>
            <a:endParaRPr lang="en-IN" altLang="en-US"/>
          </a:p>
          <a:p>
            <a:r>
              <a:rPr lang="en-IN" altLang="en-US"/>
              <a:t>To check equal distance we will use Distance Formulae</a:t>
            </a:r>
            <a:endParaRPr lang="en-IN" altLang="en-US"/>
          </a:p>
          <a:p>
            <a:r>
              <a:rPr lang="en-IN" altLang="en-US"/>
              <a:t>To get more clarity please refer coordinate geometry.</a:t>
            </a:r>
            <a:endParaRPr lang="en-IN" altLang="en-US"/>
          </a:p>
          <a:p>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w="22225">
                  <a:solidFill>
                    <a:schemeClr val="accent2"/>
                  </a:solidFill>
                  <a:prstDash val="solid"/>
                </a:ln>
                <a:solidFill>
                  <a:schemeClr val="accent2">
                    <a:lumMod val="40000"/>
                    <a:lumOff val="60000"/>
                  </a:schemeClr>
                </a:solidFill>
                <a:effectLst/>
              </a:rPr>
              <a:t>            HindiSiksha.com</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a:t>Question:</a:t>
            </a:r>
            <a:endParaRPr lang="en-IN" altLang="en-US"/>
          </a:p>
          <a:p>
            <a:endParaRPr lang="en-IN" altLang="en-US"/>
          </a:p>
          <a:p>
            <a:r>
              <a:rPr lang="en-IN" altLang="en-US"/>
              <a:t>Find the GCD of more than 2 or array numbers</a:t>
            </a:r>
            <a:endParaRPr lang="en-IN" altLang="en-US"/>
          </a:p>
          <a:p>
            <a:endParaRPr lang="en-IN" altLang="en-US"/>
          </a:p>
          <a:p>
            <a:r>
              <a:rPr lang="en-IN" altLang="en-US"/>
              <a:t>Test Case:</a:t>
            </a:r>
            <a:endParaRPr lang="en-IN" altLang="en-US"/>
          </a:p>
          <a:p>
            <a:r>
              <a:rPr lang="en-IN" altLang="en-US"/>
              <a:t>a=[2,4,6,8]</a:t>
            </a:r>
            <a:endParaRPr lang="en-IN" altLang="en-US"/>
          </a:p>
          <a:p>
            <a:r>
              <a:rPr lang="en-IN" altLang="en-US"/>
              <a:t>GCD is 2</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3537</Words>
  <Application>WPS Presentation</Application>
  <PresentationFormat>Widescreen</PresentationFormat>
  <Paragraphs>159</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Calibri Light</vt:lpstr>
      <vt:lpstr>Calibri</vt:lpstr>
      <vt:lpstr>Microsoft YaHei</vt:lpstr>
      <vt:lpstr/>
      <vt:lpstr>Arial Unicode MS</vt:lpstr>
      <vt:lpstr>Segoe Print</vt:lpstr>
      <vt:lpstr>Office Theme</vt:lpstr>
      <vt:lpstr>PowerPoint 演示文稿</vt:lpstr>
      <vt:lpstr>                        HindiSiksha.com</vt:lpstr>
      <vt:lpstr>               Coding Approach</vt:lpstr>
      <vt:lpstr>                   HindiSiksha.com</vt:lpstr>
      <vt:lpstr>                       HindiSiksha.com</vt:lpstr>
      <vt:lpstr>                     HindiSiksha.com</vt:lpstr>
      <vt:lpstr>                      HindiSiksha.com</vt:lpstr>
      <vt:lpstr>                      HindiSiksha.com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Anubhav Sanyal</dc:creator>
  <cp:lastModifiedBy>Anubhav Sanyal</cp:lastModifiedBy>
  <cp:revision>1</cp:revision>
  <dcterms:created xsi:type="dcterms:W3CDTF">2018-07-15T16:02:21Z</dcterms:created>
  <dcterms:modified xsi:type="dcterms:W3CDTF">2018-07-15T16:02:21Z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