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>
                <a:solidFill>
                  <a:schemeClr val="accent2">
                    <a:lumMod val="75000"/>
                  </a:schemeClr>
                </a:solidFill>
              </a:rPr>
              <a:t>HindiSiksha.com</a:t>
            </a:r>
            <a:endParaRPr lang="en-I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solidFill>
                  <a:schemeClr val="accent2">
                    <a:lumMod val="50000"/>
                  </a:schemeClr>
                </a:solidFill>
              </a:rPr>
              <a:t>                     Test Example</a:t>
            </a:r>
            <a:endParaRPr lang="en-IN" altLang="en-US" b="1" i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arr1=[5,8,9,11,15]</a:t>
            </a:r>
            <a:endParaRPr lang="en-IN" altLang="en-US"/>
          </a:p>
          <a:p>
            <a:r>
              <a:rPr lang="en-IN" altLang="en-US"/>
              <a:t>arr2=[3,7,8,14,16]</a:t>
            </a:r>
            <a:endParaRPr lang="en-IN" altLang="en-US"/>
          </a:p>
          <a:p>
            <a:r>
              <a:rPr lang="en-IN" altLang="en-US"/>
              <a:t>we have to find sum closet to 22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we have 2 pairs here: [9,14] and[15,8]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our aim is to return these 2 values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solidFill>
                  <a:schemeClr val="accent2">
                    <a:lumMod val="50000"/>
                  </a:schemeClr>
                </a:solidFill>
              </a:rPr>
              <a:t>             HindiSiksha.com</a:t>
            </a:r>
            <a:endParaRPr lang="en-IN" altLang="en-US" b="1" i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IN" altLang="en-US"/>
              <a:t>Question: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Given two rectangles, find if the given two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rectangles overlap or not.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Note that a rectangle can be represented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by two coordinates, top left and bottom right.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So mainly we are given following four coordinates.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solidFill>
                  <a:schemeClr val="accent2">
                    <a:lumMod val="50000"/>
                  </a:schemeClr>
                </a:solidFill>
              </a:rPr>
              <a:t>                  HindiSiksha.com</a:t>
            </a:r>
            <a:endParaRPr lang="en-IN" altLang="en-US" b="1" i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2580"/>
            <a:ext cx="10972800" cy="4525963"/>
          </a:xfrm>
        </p:spPr>
        <p:txBody>
          <a:bodyPr/>
          <a:p>
            <a:r>
              <a:rPr lang="en-IN" altLang="en-US"/>
              <a:t>Approach:</a:t>
            </a:r>
            <a:endParaRPr lang="en-IN" altLang="en-US"/>
          </a:p>
          <a:p>
            <a:endParaRPr lang="en-IN" altLang="en-US"/>
          </a:p>
        </p:txBody>
      </p:sp>
      <p:sp>
        <p:nvSpPr>
          <p:cNvPr id="4" name="Rectangle 3"/>
          <p:cNvSpPr/>
          <p:nvPr/>
        </p:nvSpPr>
        <p:spPr>
          <a:xfrm>
            <a:off x="1927860" y="2628900"/>
            <a:ext cx="2773680" cy="180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3535680"/>
            <a:ext cx="202692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447800" y="237744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l1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541520" y="460248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r1</a:t>
            </a:r>
            <a:endParaRPr lang="en-I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150620" y="330708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l2</a:t>
            </a: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451860" y="5364480"/>
            <a:ext cx="51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r2</a:t>
            </a:r>
            <a:endParaRPr lang="en-IN" altLang="en-US"/>
          </a:p>
        </p:txBody>
      </p:sp>
      <p:sp>
        <p:nvSpPr>
          <p:cNvPr id="10" name="Rectangle 9"/>
          <p:cNvSpPr/>
          <p:nvPr/>
        </p:nvSpPr>
        <p:spPr>
          <a:xfrm>
            <a:off x="6217920" y="2476500"/>
            <a:ext cx="261366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12280" y="3101340"/>
            <a:ext cx="1417320" cy="105219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692140" y="2065020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l1</a:t>
            </a:r>
            <a:endParaRPr lang="en-I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8953500" y="4282440"/>
            <a:ext cx="58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r1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515100" y="281178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l2</a:t>
            </a:r>
            <a:endParaRPr lang="en-I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8161020" y="4335780"/>
            <a:ext cx="51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r2</a:t>
            </a:r>
            <a:endParaRPr lang="en-IN" altLang="en-US"/>
          </a:p>
        </p:txBody>
      </p:sp>
      <p:sp>
        <p:nvSpPr>
          <p:cNvPr id="17" name="Rectangle 16"/>
          <p:cNvSpPr/>
          <p:nvPr/>
        </p:nvSpPr>
        <p:spPr>
          <a:xfrm>
            <a:off x="10256520" y="2080260"/>
            <a:ext cx="10515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852660" y="3086100"/>
            <a:ext cx="1638300" cy="108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9639300" y="2895600"/>
            <a:ext cx="617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l1</a:t>
            </a:r>
            <a:endParaRPr lang="en-IN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1346180" y="4343400"/>
            <a:ext cx="56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r1</a:t>
            </a:r>
            <a:endParaRPr lang="en-IN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9692640" y="173736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l2</a:t>
            </a:r>
            <a:endParaRPr lang="en-IN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1391900" y="2827020"/>
            <a:ext cx="51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r2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solidFill>
                  <a:schemeClr val="accent2">
                    <a:lumMod val="50000"/>
                  </a:schemeClr>
                </a:solidFill>
              </a:rPr>
              <a:t>HindiSiksha.com</a:t>
            </a:r>
            <a:endParaRPr lang="en-IN" altLang="en-US" b="1" i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</a:t>
            </a:r>
            <a:r>
              <a:rPr lang="en-IN" altLang="en-US"/>
              <a:t>ase1</a:t>
            </a:r>
            <a:r>
              <a:rPr lang="en-US"/>
              <a:t>: When left edge of R1 is on the right of R2's right edge. </a:t>
            </a:r>
            <a:endParaRPr lang="en-US"/>
          </a:p>
          <a:p>
            <a:r>
              <a:rPr lang="en-IN" altLang="en-US"/>
              <a:t>Case2</a:t>
            </a:r>
            <a:r>
              <a:rPr lang="en-US"/>
              <a:t>: When right edge of R1 is on the left of R2's left edge. </a:t>
            </a:r>
            <a:endParaRPr lang="en-US"/>
          </a:p>
          <a:p>
            <a:r>
              <a:rPr lang="en-US"/>
              <a:t>C</a:t>
            </a:r>
            <a:r>
              <a:rPr lang="en-IN" altLang="en-US"/>
              <a:t>ase3</a:t>
            </a:r>
            <a:r>
              <a:rPr lang="en-US"/>
              <a:t>: When top edge of R1 is on bottom of R2's bottom edge</a:t>
            </a:r>
            <a:r>
              <a:rPr lang="en-IN" altLang="en-US"/>
              <a:t>.</a:t>
            </a:r>
            <a:endParaRPr lang="en-IN" altLang="en-US"/>
          </a:p>
          <a:p>
            <a:r>
              <a:rPr lang="en-US"/>
              <a:t>C</a:t>
            </a:r>
            <a:r>
              <a:rPr lang="en-IN" altLang="en-US"/>
              <a:t>ase4</a:t>
            </a:r>
            <a:r>
              <a:rPr lang="en-US"/>
              <a:t>: When bottom edge of R1 is on top of R2's top edge.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solidFill>
                  <a:schemeClr val="accent2">
                    <a:lumMod val="50000"/>
                  </a:schemeClr>
                </a:solidFill>
              </a:rPr>
              <a:t>HindiSiksha.com</a:t>
            </a:r>
            <a:endParaRPr lang="en-IN" altLang="en-US" b="1" i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Interview Question:</a:t>
            </a:r>
            <a:endParaRPr lang="en-IN" altLang="en-US"/>
          </a:p>
          <a:p>
            <a:endParaRPr lang="en-US"/>
          </a:p>
          <a:p>
            <a:r>
              <a:rPr lang="en-US"/>
              <a:t>Rotate a matrix by 90 degrees anticlockwise</a:t>
            </a:r>
            <a:endParaRPr lang="en-US"/>
          </a:p>
          <a:p>
            <a:endParaRPr lang="en-US"/>
          </a:p>
          <a:p>
            <a:r>
              <a:rPr lang="en-IN" altLang="en-US"/>
              <a:t>Test Example:</a:t>
            </a:r>
            <a:endParaRPr lang="en-IN" altLang="en-US"/>
          </a:p>
          <a:p>
            <a:r>
              <a:rPr lang="en-IN" altLang="en-US"/>
              <a:t>[1 2 3                            [3 6 9</a:t>
            </a:r>
            <a:endParaRPr lang="en-IN" altLang="en-US"/>
          </a:p>
          <a:p>
            <a:r>
              <a:rPr lang="en-IN" altLang="en-US"/>
              <a:t>4 5 6         changed to   2 5 8 </a:t>
            </a:r>
            <a:endParaRPr lang="en-IN" altLang="en-US"/>
          </a:p>
          <a:p>
            <a:r>
              <a:rPr lang="en-IN" altLang="en-US"/>
              <a:t>7 8 9]                             1 4 7]</a:t>
            </a:r>
            <a:endParaRPr lang="en-I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2">
                    <a:lumMod val="50000"/>
                  </a:schemeClr>
                </a:solidFill>
              </a:rPr>
              <a:t>HindiSiskha.com</a:t>
            </a:r>
            <a:endParaRPr lang="en-I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Question: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Find the longest palindromic substring in a string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Test Example:</a:t>
            </a:r>
            <a:endParaRPr lang="en-IN" altLang="en-US"/>
          </a:p>
          <a:p>
            <a:r>
              <a:rPr lang="en-IN" altLang="en-US"/>
              <a:t>Civic,Racecar,Mom,Noon</a:t>
            </a:r>
            <a:endParaRPr lang="en-IN" altLang="en-US"/>
          </a:p>
          <a:p>
            <a:r>
              <a:rPr lang="en-IN" altLang="en-US"/>
              <a:t>Suppose we are given: It's noon already.</a:t>
            </a:r>
            <a:br>
              <a:rPr lang="en-IN" altLang="en-US"/>
            </a:br>
            <a:r>
              <a:rPr lang="en-IN" altLang="en-US"/>
              <a:t>so we have to return the palindrome noon.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solidFill>
                  <a:schemeClr val="accent2">
                    <a:lumMod val="75000"/>
                  </a:schemeClr>
                </a:solidFill>
              </a:rPr>
              <a:t>HindiSiksha.com</a:t>
            </a:r>
            <a:endParaRPr lang="en-IN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Question: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Given a sequence of words, print all anagrams together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Input:[cat,tac,pot,top,meow,act]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Expected output:[[act,cat,tac],[pot,top],[meow]]</a:t>
            </a:r>
            <a:endParaRPr lang="en-I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solidFill>
                  <a:schemeClr val="accent2">
                    <a:lumMod val="75000"/>
                  </a:schemeClr>
                </a:solidFill>
              </a:rPr>
              <a:t>HindiSiksha.com</a:t>
            </a:r>
            <a:endParaRPr lang="en-IN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Basic Question: What are anagrams?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Lets Understand it with an example: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Listen - Silent is an anagram pair.</a:t>
            </a:r>
            <a:endParaRPr lang="en-IN" altLang="en-US"/>
          </a:p>
          <a:p>
            <a:r>
              <a:rPr lang="en-IN" altLang="en-US"/>
              <a:t>Triange-Integral is another such pair.</a:t>
            </a:r>
            <a:br>
              <a:rPr lang="en-IN" altLang="en-US"/>
            </a:br>
            <a:br>
              <a:rPr lang="en-IN" altLang="en-US"/>
            </a:br>
            <a:r>
              <a:rPr lang="en-IN" altLang="en-US"/>
              <a:t>Got some hints??</a:t>
            </a:r>
            <a:endParaRPr lang="en-I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solidFill>
                  <a:schemeClr val="accent2">
                    <a:lumMod val="75000"/>
                  </a:schemeClr>
                </a:solidFill>
              </a:rPr>
              <a:t>HindiSiksha.com</a:t>
            </a:r>
            <a:endParaRPr lang="en-IN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Coding Approach:</a:t>
            </a:r>
            <a:endParaRPr lang="en-IN" altLang="en-US"/>
          </a:p>
          <a:p>
            <a:r>
              <a:rPr lang="en-IN" altLang="en-US"/>
              <a:t>First let us understand to check if 2 strings are anagrams</a:t>
            </a:r>
            <a:endParaRPr lang="en-IN" altLang="en-US"/>
          </a:p>
          <a:p>
            <a:r>
              <a:rPr lang="en-IN" altLang="en-US"/>
              <a:t>Algo: First check the length of both strings.</a:t>
            </a:r>
            <a:endParaRPr lang="en-IN" altLang="en-US"/>
          </a:p>
          <a:p>
            <a:r>
              <a:rPr lang="en-IN" altLang="en-US"/>
              <a:t>If the length is not same, they cannot be anagrams.</a:t>
            </a:r>
            <a:endParaRPr lang="en-IN" altLang="en-US"/>
          </a:p>
          <a:p>
            <a:r>
              <a:rPr lang="en-IN" altLang="en-US"/>
              <a:t>If length are same: run a loop and compare the strings ie index of one string with index of another.</a:t>
            </a:r>
            <a:endParaRPr lang="en-I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solidFill>
                  <a:schemeClr val="accent2">
                    <a:lumMod val="75000"/>
                  </a:schemeClr>
                </a:solidFill>
              </a:rPr>
              <a:t>HindiSiksha.com</a:t>
            </a:r>
            <a:endParaRPr lang="en-IN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Coding approach for this particular ques:</a:t>
            </a:r>
            <a:endParaRPr lang="en-IN" altLang="en-US"/>
          </a:p>
          <a:p>
            <a:r>
              <a:rPr lang="en-IN" altLang="en-US"/>
              <a:t>1. Creating 2 auxilary arrays, index  and words. Clearly name suggest which is stored where.</a:t>
            </a:r>
            <a:endParaRPr lang="en-IN" altLang="en-US"/>
          </a:p>
          <a:p>
            <a:r>
              <a:rPr lang="en-IN" altLang="en-US"/>
              <a:t>2. Sort individual words and then the word string.</a:t>
            </a:r>
            <a:endParaRPr lang="en-IN" altLang="en-US"/>
          </a:p>
          <a:p>
            <a:r>
              <a:rPr lang="en-IN" altLang="en-US"/>
              <a:t>3. If the words come together and are same, they are </a:t>
            </a:r>
            <a:endParaRPr lang="en-IN" altLang="en-US"/>
          </a:p>
          <a:p>
            <a:r>
              <a:rPr lang="en-IN" altLang="en-US"/>
              <a:t>anagrams.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solidFill>
                  <a:schemeClr val="accent2">
                    <a:lumMod val="75000"/>
                  </a:schemeClr>
                </a:solidFill>
              </a:rPr>
              <a:t>                       HindiSiksha.com</a:t>
            </a:r>
            <a:endParaRPr lang="en-IN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Python Interview Question: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pPr marL="0" indent="0">
              <a:buNone/>
            </a:pPr>
            <a:r>
              <a:rPr lang="en-IN" altLang="en-US"/>
              <a:t>Given a string, we have to find the longest word in the input string and then calculate the number of characters in this word.</a:t>
            </a:r>
            <a:endParaRPr lang="en-I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solidFill>
                  <a:schemeClr val="accent2">
                    <a:lumMod val="50000"/>
                  </a:schemeClr>
                </a:solidFill>
              </a:rPr>
              <a:t>HindiSiksha.com</a:t>
            </a:r>
            <a:endParaRPr lang="en-IN" altLang="en-US" b="1" i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IN" altLang="en-US"/>
              <a:t>Question: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Finding intersection of 2 strings in Python</a:t>
            </a:r>
            <a:endParaRPr lang="en-IN" altLang="en-US"/>
          </a:p>
          <a:p>
            <a:r>
              <a:rPr lang="en-IN" altLang="en-US"/>
              <a:t>Test Case: Consider 2 strings, “ever” and “never”. On finding intersection we see that “ever” is the result.</a:t>
            </a:r>
            <a:endParaRPr lang="en-IN" altLang="en-US"/>
          </a:p>
          <a:p>
            <a:r>
              <a:rPr lang="en-IN" altLang="en-US"/>
              <a:t>How do we return such results in Python?</a:t>
            </a:r>
            <a:endParaRPr lang="en-I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solidFill>
                  <a:schemeClr val="accent2">
                    <a:lumMod val="75000"/>
                  </a:schemeClr>
                </a:solidFill>
              </a:rPr>
              <a:t>HindiSiksha.com</a:t>
            </a:r>
            <a:endParaRPr lang="en-IN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Consider another pair of string:</a:t>
            </a:r>
            <a:endParaRPr lang="en-IN" altLang="en-US"/>
          </a:p>
          <a:p>
            <a:r>
              <a:rPr lang="en-IN" altLang="en-US"/>
              <a:t>“address” and “oddness”.</a:t>
            </a:r>
            <a:endParaRPr lang="en-IN" altLang="en-US"/>
          </a:p>
          <a:p>
            <a:r>
              <a:rPr lang="en-IN" altLang="en-US"/>
              <a:t>we have to return “dd” and “ess” with their position as</a:t>
            </a:r>
            <a:endParaRPr lang="en-IN" altLang="en-US"/>
          </a:p>
          <a:p>
            <a:r>
              <a:rPr lang="en-IN" altLang="en-US"/>
              <a:t>(1,1) and and (4,4)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We will use a default library of Python in this case:</a:t>
            </a:r>
            <a:endParaRPr lang="en-I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solidFill>
                  <a:schemeClr val="accent2">
                    <a:lumMod val="75000"/>
                  </a:schemeClr>
                </a:solidFill>
              </a:rPr>
              <a:t>HindiSiksha.com</a:t>
            </a:r>
            <a:endParaRPr lang="en-IN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                    </a:t>
            </a:r>
            <a:r>
              <a:rPr lang="en-IN" altLang="en-US" b="1" i="1">
                <a:solidFill>
                  <a:schemeClr val="accent2">
                    <a:lumMod val="75000"/>
                  </a:schemeClr>
                </a:solidFill>
              </a:rPr>
              <a:t>Algorithm</a:t>
            </a:r>
            <a:endParaRPr lang="en-IN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080" y="1783715"/>
            <a:ext cx="10515600" cy="4351338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838200" y="1845945"/>
            <a:ext cx="2689860" cy="8705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384935" y="2227580"/>
            <a:ext cx="223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Create a String</a:t>
            </a:r>
            <a:endParaRPr lang="en-IN" altLang="en-US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3617595" y="2411730"/>
            <a:ext cx="133604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 Diagonal Corner Rectangle 7"/>
          <p:cNvSpPr/>
          <p:nvPr/>
        </p:nvSpPr>
        <p:spPr>
          <a:xfrm>
            <a:off x="5093335" y="1999615"/>
            <a:ext cx="2242820" cy="116141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252720" y="2257425"/>
            <a:ext cx="1924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find the length of string</a:t>
            </a:r>
            <a:endParaRPr lang="en-IN" altLang="en-US"/>
          </a:p>
        </p:txBody>
      </p:sp>
      <p:sp>
        <p:nvSpPr>
          <p:cNvPr id="10" name="Round Same Side Corner Rectangle 9"/>
          <p:cNvSpPr/>
          <p:nvPr/>
        </p:nvSpPr>
        <p:spPr>
          <a:xfrm>
            <a:off x="8841105" y="2122805"/>
            <a:ext cx="2113280" cy="115633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9041130" y="2357120"/>
            <a:ext cx="1694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run a loop till the end of string</a:t>
            </a:r>
            <a:endParaRPr lang="en-IN" altLang="en-US"/>
          </a:p>
        </p:txBody>
      </p:sp>
      <p:cxnSp>
        <p:nvCxnSpPr>
          <p:cNvPr id="12" name="Straight Arrow Connector 11"/>
          <p:cNvCxnSpPr>
            <a:stCxn id="3" idx="0"/>
            <a:endCxn id="3" idx="0"/>
          </p:cNvCxnSpPr>
          <p:nvPr/>
        </p:nvCxnSpPr>
        <p:spPr>
          <a:xfrm>
            <a:off x="6024880" y="178371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376160" y="2795270"/>
            <a:ext cx="140589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 Diagonal Corner Rectangle 13"/>
          <p:cNvSpPr/>
          <p:nvPr/>
        </p:nvSpPr>
        <p:spPr>
          <a:xfrm>
            <a:off x="8562340" y="4420235"/>
            <a:ext cx="2562225" cy="11176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871585" y="4729480"/>
            <a:ext cx="1794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search for the no</a:t>
            </a:r>
            <a:endParaRPr lang="en-IN" altLang="en-US"/>
          </a:p>
          <a:p>
            <a:r>
              <a:rPr lang="en-IN" altLang="en-US"/>
              <a:t>word character</a:t>
            </a:r>
            <a:endParaRPr lang="en-IN" alt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370060" y="3333750"/>
            <a:ext cx="1016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127240" y="5118100"/>
            <a:ext cx="138557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 Same Side Corner Rectangle 17"/>
          <p:cNvSpPr/>
          <p:nvPr/>
        </p:nvSpPr>
        <p:spPr>
          <a:xfrm>
            <a:off x="3347720" y="4769485"/>
            <a:ext cx="3778885" cy="157416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807460" y="4988560"/>
            <a:ext cx="2930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keep a record of the maximum length in a diiferent variable and compare it with every word.</a:t>
            </a:r>
            <a:endParaRPr lang="en-IN" altLang="en-US"/>
          </a:p>
        </p:txBody>
      </p:sp>
      <p:sp>
        <p:nvSpPr>
          <p:cNvPr id="20" name="Round Diagonal Corner Rectangle 19"/>
          <p:cNvSpPr/>
          <p:nvPr/>
        </p:nvSpPr>
        <p:spPr>
          <a:xfrm>
            <a:off x="497840" y="4739640"/>
            <a:ext cx="1844040" cy="139573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01570" y="5367655"/>
            <a:ext cx="897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767080" y="4998720"/>
            <a:ext cx="1176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repeat till the whole loop is scanned.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            </a:t>
            </a:r>
            <a:r>
              <a:rPr lang="en-IN" altLang="en-US" b="1" i="1">
                <a:solidFill>
                  <a:schemeClr val="accent2">
                    <a:lumMod val="75000"/>
                  </a:schemeClr>
                </a:solidFill>
              </a:rPr>
              <a:t>        Test Example</a:t>
            </a:r>
            <a:endParaRPr lang="en-IN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Lets find the length of the longest word in string: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“Hello Welcome to HindiShiksha”.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Longest word is HindiShiksha </a:t>
            </a:r>
            <a:endParaRPr lang="en-IN" altLang="en-US"/>
          </a:p>
          <a:p>
            <a:r>
              <a:rPr lang="en-IN" altLang="en-US"/>
              <a:t>Length of the word is :12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         </a:t>
            </a:r>
            <a:r>
              <a:rPr lang="en-IN" altLang="en-US" b="1" i="1">
                <a:solidFill>
                  <a:schemeClr val="accent2">
                    <a:lumMod val="75000"/>
                  </a:schemeClr>
                </a:solidFill>
              </a:rPr>
              <a:t>        HindiSiksha.com</a:t>
            </a:r>
            <a:endParaRPr lang="en-IN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Question: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Given three integers a, b, n .Your task is to print number of numbers between a and b including them also which have n-divisors. A number is called n-divisor if it has total n divisors including 1 and itself.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	           </a:t>
            </a:r>
            <a:r>
              <a:rPr lang="en-IN" altLang="en-US" b="1" i="1">
                <a:solidFill>
                  <a:schemeClr val="accent2">
                    <a:lumMod val="75000"/>
                  </a:schemeClr>
                </a:solidFill>
              </a:rPr>
              <a:t>     Algorithm</a:t>
            </a:r>
            <a:endParaRPr lang="en-IN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ound Diagonal Corner Rectangle 3"/>
          <p:cNvSpPr/>
          <p:nvPr/>
        </p:nvSpPr>
        <p:spPr>
          <a:xfrm>
            <a:off x="975995" y="1889125"/>
            <a:ext cx="2741295" cy="85661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933950" y="1948180"/>
            <a:ext cx="2332355" cy="189293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9011285" y="2037715"/>
            <a:ext cx="1993265" cy="180276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8742045" y="4470400"/>
            <a:ext cx="2193290" cy="13277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 Diagonal Corner Rectangle 7"/>
          <p:cNvSpPr/>
          <p:nvPr/>
        </p:nvSpPr>
        <p:spPr>
          <a:xfrm>
            <a:off x="5163185" y="4510405"/>
            <a:ext cx="2284095" cy="1595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0"/>
          </p:cNvCxnSpPr>
          <p:nvPr/>
        </p:nvCxnSpPr>
        <p:spPr>
          <a:xfrm>
            <a:off x="3717290" y="2317750"/>
            <a:ext cx="1116965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36155" y="2306955"/>
            <a:ext cx="1565275" cy="40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709150" y="2855595"/>
            <a:ext cx="9525" cy="1485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585710" y="4829175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1285240" y="2107565"/>
            <a:ext cx="2113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input the required numbers.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5123180" y="2087880"/>
            <a:ext cx="18840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run 2 loops: one for scanning input numbers a and b and other for finding divisors from 1 to n+1</a:t>
            </a:r>
            <a:endParaRPr lang="en-I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9260205" y="2237105"/>
            <a:ext cx="1584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check for divisibility:if yes increase value of new variable count</a:t>
            </a:r>
            <a:endParaRPr lang="en-I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8891270" y="4599940"/>
            <a:ext cx="1953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if the value of count equals to n, store the number in a new variable.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5362575" y="4629785"/>
            <a:ext cx="19037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wait for the entire loop to be scanned and get the required answer.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         </a:t>
            </a:r>
            <a:r>
              <a:rPr lang="en-IN" altLang="en-US" b="1" i="1">
                <a:solidFill>
                  <a:schemeClr val="accent2">
                    <a:lumMod val="75000"/>
                  </a:schemeClr>
                </a:solidFill>
              </a:rPr>
              <a:t>     Test Example</a:t>
            </a:r>
            <a:endParaRPr lang="en-IN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Suppose we are given with a=7 and b=18 along with n=4.</a:t>
            </a:r>
            <a:br>
              <a:rPr lang="en-IN" altLang="en-US"/>
            </a:br>
            <a:br>
              <a:rPr lang="en-IN" altLang="en-US"/>
            </a:br>
            <a:r>
              <a:rPr lang="en-IN" altLang="en-US"/>
              <a:t>This means we have to find no of numbers with divisors exactly 4 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They are: 8,10,15.</a:t>
            </a:r>
            <a:endParaRPr lang="en-IN" altLang="en-US"/>
          </a:p>
          <a:p>
            <a:r>
              <a:rPr lang="en-IN" altLang="en-US"/>
              <a:t>Which means they are 3 numbers.</a:t>
            </a:r>
            <a:br>
              <a:rPr lang="en-IN" altLang="en-US"/>
            </a:br>
            <a:br>
              <a:rPr lang="en-IN" altLang="en-US"/>
            </a:br>
            <a:r>
              <a:rPr lang="en-IN" altLang="en-US"/>
              <a:t>Our final approach will be to get 3 as answer.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           </a:t>
            </a:r>
            <a:r>
              <a:rPr lang="en-IN" altLang="en-US" b="1" i="1">
                <a:solidFill>
                  <a:schemeClr val="accent2">
                    <a:lumMod val="75000"/>
                  </a:schemeClr>
                </a:solidFill>
              </a:rPr>
              <a:t>  HindiSiksha.com</a:t>
            </a:r>
            <a:endParaRPr lang="en-IN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Question: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Given two arrays and a number x, find the pair whose sum is closest to x and the pair has an element from each array. 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                   </a:t>
            </a:r>
            <a:r>
              <a:rPr lang="en-IN" altLang="en-US" b="1" i="1">
                <a:solidFill>
                  <a:schemeClr val="accent2">
                    <a:lumMod val="75000"/>
                  </a:schemeClr>
                </a:solidFill>
              </a:rPr>
              <a:t>   Algorithm</a:t>
            </a:r>
            <a:endParaRPr lang="en-IN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ound Diagonal Corner Rectangle 3"/>
          <p:cNvSpPr/>
          <p:nvPr/>
        </p:nvSpPr>
        <p:spPr>
          <a:xfrm>
            <a:off x="924560" y="1899920"/>
            <a:ext cx="2783840" cy="100584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897120" y="1899285"/>
            <a:ext cx="2854960" cy="115633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8940800" y="1920240"/>
            <a:ext cx="2164715" cy="306514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8575040" y="5320030"/>
            <a:ext cx="2701925" cy="133477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 Diagonal Corner Rectangle 7"/>
          <p:cNvSpPr/>
          <p:nvPr/>
        </p:nvSpPr>
        <p:spPr>
          <a:xfrm>
            <a:off x="4683760" y="4897120"/>
            <a:ext cx="2529840" cy="148336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58240" y="2092960"/>
            <a:ext cx="2214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input the required array and the no x.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5110480" y="2133600"/>
            <a:ext cx="2245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first sort the array if not sorted otherwise we are good to go</a:t>
            </a:r>
            <a:endParaRPr lang="en-I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9123680" y="2123440"/>
            <a:ext cx="18694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since the array is sorted we have to take leftmost number from array1 and right most number from array 2 to get difference of the required sum to be least.</a:t>
            </a:r>
            <a:endParaRPr lang="en-I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910320" y="5455920"/>
            <a:ext cx="2113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if their sum is less than x then we have to move to next element of 1st array.</a:t>
            </a:r>
            <a:endParaRPr lang="en-I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4780280" y="5039360"/>
            <a:ext cx="2336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if their sum is more than x, then we have to most the previous element of 2nd array.</a:t>
            </a:r>
            <a:endParaRPr lang="en-IN" alt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264160" y="4984750"/>
            <a:ext cx="3931285" cy="1656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38835" y="5147945"/>
            <a:ext cx="3021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else if difference is more than the initially found closet/previous update difference.</a:t>
            </a:r>
            <a:endParaRPr lang="en-IN" alt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20160" y="2540000"/>
            <a:ext cx="101600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43520" y="2590800"/>
            <a:ext cx="100584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355840" y="4531360"/>
            <a:ext cx="1574800" cy="1219200"/>
          </a:xfrm>
          <a:prstGeom prst="curvedConnector3">
            <a:avLst>
              <a:gd name="adj1" fmla="val 499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0800000" flipV="1">
            <a:off x="3068320" y="3799840"/>
            <a:ext cx="5831840" cy="1127760"/>
          </a:xfrm>
          <a:prstGeom prst="curvedConnector3">
            <a:avLst>
              <a:gd name="adj1" fmla="val 499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>
            <a:off x="8864600" y="4262120"/>
            <a:ext cx="30480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7599680" y="4836160"/>
            <a:ext cx="2164080" cy="396240"/>
          </a:xfrm>
          <a:prstGeom prst="curvedConnector3">
            <a:avLst>
              <a:gd name="adj1" fmla="val 50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4624</Words>
  <Application>WPS Presentation</Application>
  <PresentationFormat>Widescreen</PresentationFormat>
  <Paragraphs>219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Default Design</vt:lpstr>
      <vt:lpstr>HindiShiksha.com</vt:lpstr>
      <vt:lpstr>                        HindiShiksha.com</vt:lpstr>
      <vt:lpstr>                     Algorithm</vt:lpstr>
      <vt:lpstr>                     Test Example</vt:lpstr>
      <vt:lpstr>                  HindiShiksha.com</vt:lpstr>
      <vt:lpstr>	                Algorithm</vt:lpstr>
      <vt:lpstr>               Test Example</vt:lpstr>
      <vt:lpstr>              HindiShiksha.com</vt:lpstr>
      <vt:lpstr>                       Algorithm</vt:lpstr>
      <vt:lpstr>                     Test Example</vt:lpstr>
      <vt:lpstr>             HindiSiksha.com</vt:lpstr>
      <vt:lpstr>                  HindiSiksha.com</vt:lpstr>
      <vt:lpstr>HindiSiksha.com</vt:lpstr>
      <vt:lpstr>HindiSiksha.com</vt:lpstr>
      <vt:lpstr>HindiSiskha.com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HindiSiksha.com</dc:title>
  <dc:creator>Anubhav Sanyal</dc:creator>
  <cp:lastModifiedBy>Anubhav Sanyal</cp:lastModifiedBy>
  <cp:revision>1</cp:revision>
  <dcterms:created xsi:type="dcterms:W3CDTF">2018-07-11T13:23:36Z</dcterms:created>
  <dcterms:modified xsi:type="dcterms:W3CDTF">2018-07-11T13:23:36Z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1033-10.2.0.6080</vt:lpwstr>
  </property>
</Properties>
</file>