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5" r:id="rId3"/>
    <p:sldId id="307" r:id="rId4"/>
    <p:sldId id="303" r:id="rId5"/>
    <p:sldId id="258" r:id="rId6"/>
    <p:sldId id="276" r:id="rId7"/>
    <p:sldId id="263" r:id="rId8"/>
    <p:sldId id="264" r:id="rId9"/>
    <p:sldId id="265" r:id="rId10"/>
    <p:sldId id="318" r:id="rId11"/>
    <p:sldId id="322" r:id="rId12"/>
    <p:sldId id="319" r:id="rId13"/>
    <p:sldId id="346" r:id="rId14"/>
    <p:sldId id="329" r:id="rId15"/>
    <p:sldId id="295" r:id="rId16"/>
    <p:sldId id="296" r:id="rId17"/>
    <p:sldId id="345" r:id="rId18"/>
    <p:sldId id="343" r:id="rId19"/>
    <p:sldId id="330" r:id="rId20"/>
    <p:sldId id="331" r:id="rId21"/>
    <p:sldId id="332" r:id="rId22"/>
    <p:sldId id="333" r:id="rId23"/>
    <p:sldId id="337" r:id="rId24"/>
    <p:sldId id="348" r:id="rId25"/>
    <p:sldId id="351" r:id="rId26"/>
    <p:sldId id="339" r:id="rId27"/>
    <p:sldId id="340" r:id="rId28"/>
    <p:sldId id="341" r:id="rId29"/>
    <p:sldId id="342" r:id="rId30"/>
    <p:sldId id="320" r:id="rId31"/>
    <p:sldId id="327" r:id="rId32"/>
    <p:sldId id="309" r:id="rId33"/>
    <p:sldId id="321" r:id="rId34"/>
    <p:sldId id="311" r:id="rId35"/>
    <p:sldId id="312" r:id="rId36"/>
    <p:sldId id="328" r:id="rId37"/>
    <p:sldId id="314" r:id="rId38"/>
    <p:sldId id="317" r:id="rId39"/>
    <p:sldId id="350" r:id="rId40"/>
    <p:sldId id="266" r:id="rId41"/>
    <p:sldId id="26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D50DA-04CE-45EA-AAC1-945282800029}" v="217" dt="2021-06-16T21:45:46.796"/>
    <p1510:client id="{10838513-3F07-4C64-BB44-EC3CDEA120D8}" v="688" dt="2021-01-11T06:48:54.826"/>
    <p1510:client id="{777D0C4D-A4D2-4E63-A7A4-9B2405A49487}" v="41" dt="2021-01-12T00:13:34.066"/>
    <p1510:client id="{D92A88EB-F715-45EC-8347-B7198F376221}" v="32" dt="2021-06-16T20:58:40.941"/>
    <p1510:client id="{DC52A72C-E9CE-404C-9CB4-3901F4BDC017}" v="1194" dt="2023-02-26T00:35:41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3759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F4-4B53-AFAB-11B60A86392D}"/>
            </c:ext>
          </c:extLst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F4-4B53-AFAB-11B60A86392D}"/>
            </c:ext>
          </c:extLst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F4-4B53-AFAB-11B60A86392D}"/>
            </c:ext>
          </c:extLst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F4-4B53-AFAB-11B60A863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01536"/>
        <c:axId val="179403776"/>
      </c:lineChart>
      <c:catAx>
        <c:axId val="17360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9403776"/>
        <c:crosses val="autoZero"/>
        <c:auto val="1"/>
        <c:lblAlgn val="ctr"/>
        <c:lblOffset val="100"/>
        <c:noMultiLvlLbl val="0"/>
      </c:catAx>
      <c:valAx>
        <c:axId val="17940377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36015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5-493B-81C2-1C8D24A9CB77}"/>
            </c:ext>
          </c:extLst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5-493B-81C2-1C8D24A9CB77}"/>
            </c:ext>
          </c:extLst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5-493B-81C2-1C8D24A9CB77}"/>
            </c:ext>
          </c:extLst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35-493B-81C2-1C8D24A9C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86656"/>
        <c:axId val="191493632"/>
      </c:lineChart>
      <c:catAx>
        <c:axId val="19128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1493632"/>
        <c:crosses val="autoZero"/>
        <c:auto val="1"/>
        <c:lblAlgn val="ctr"/>
        <c:lblOffset val="100"/>
        <c:noMultiLvlLbl val="0"/>
      </c:catAx>
      <c:valAx>
        <c:axId val="191493632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12866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D7-4543-BD00-C6C72AA28D2E}"/>
            </c:ext>
          </c:extLst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D7-4543-BD00-C6C72AA28D2E}"/>
            </c:ext>
          </c:extLst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D7-4543-BD00-C6C72AA28D2E}"/>
            </c:ext>
          </c:extLst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D7-4543-BD00-C6C72AA28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51776"/>
        <c:axId val="175870336"/>
      </c:lineChart>
      <c:catAx>
        <c:axId val="17585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70336"/>
        <c:crosses val="autoZero"/>
        <c:auto val="1"/>
        <c:lblAlgn val="ctr"/>
        <c:lblOffset val="100"/>
        <c:noMultiLvlLbl val="0"/>
      </c:catAx>
      <c:valAx>
        <c:axId val="17587033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51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3B-4E5D-95A9-6AC48672E965}"/>
            </c:ext>
          </c:extLst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3B-4E5D-95A9-6AC48672E965}"/>
            </c:ext>
          </c:extLst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3B-4E5D-95A9-6AC48672E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60736"/>
        <c:axId val="175887488"/>
      </c:lineChart>
      <c:catAx>
        <c:axId val="17586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175887488"/>
        <c:crosses val="autoZero"/>
        <c:auto val="1"/>
        <c:lblAlgn val="ctr"/>
        <c:lblOffset val="100"/>
        <c:noMultiLvlLbl val="0"/>
      </c:catAx>
      <c:valAx>
        <c:axId val="175887488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607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16C7C-27BA-4C3B-B952-EF75C6847552}" type="doc">
      <dgm:prSet loTypeId="urn:microsoft.com/office/officeart/2005/8/layout/vList4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6F6F2-F703-4459-8FB1-6AE1090AFD46}">
      <dgm:prSet phldrT="[Text]" custT="1"/>
      <dgm:spPr/>
      <dgm:t>
        <a:bodyPr/>
        <a:lstStyle/>
        <a:p>
          <a:r>
            <a:rPr lang="en-US" sz="1600" dirty="0"/>
            <a:t>Code:</a:t>
          </a:r>
        </a:p>
      </dgm:t>
    </dgm:pt>
    <dgm:pt modelId="{EF11F4EA-CCBE-48A0-82E7-9B9C70028459}" type="parTrans" cxnId="{A0F86FFD-7963-4BDB-B636-6173916FB946}">
      <dgm:prSet/>
      <dgm:spPr/>
      <dgm:t>
        <a:bodyPr/>
        <a:lstStyle/>
        <a:p>
          <a:endParaRPr lang="en-US"/>
        </a:p>
      </dgm:t>
    </dgm:pt>
    <dgm:pt modelId="{B3901D6B-3770-4AC9-965B-0E5FDFF6B93A}" type="sibTrans" cxnId="{A0F86FFD-7963-4BDB-B636-6173916FB946}">
      <dgm:prSet/>
      <dgm:spPr/>
      <dgm:t>
        <a:bodyPr/>
        <a:lstStyle/>
        <a:p>
          <a:endParaRPr lang="en-US"/>
        </a:p>
      </dgm:t>
    </dgm:pt>
    <dgm:pt modelId="{6C63218C-4723-4DD9-8343-C702ADDF5999}">
      <dgm:prSet phldrT="[Text]" custT="1"/>
      <dgm:spPr/>
      <dgm:t>
        <a:bodyPr/>
        <a:lstStyle/>
        <a:p>
          <a:r>
            <a:rPr lang="en-US" sz="1600" dirty="0"/>
            <a:t>Compiler: GCC, LLVM, ICC, MSVC</a:t>
          </a:r>
        </a:p>
      </dgm:t>
    </dgm:pt>
    <dgm:pt modelId="{152D1B60-24B3-4A95-B078-F3693E2868CB}" type="parTrans" cxnId="{088C15A7-CD02-416B-B4F1-6FAA15FF60E8}">
      <dgm:prSet/>
      <dgm:spPr/>
      <dgm:t>
        <a:bodyPr/>
        <a:lstStyle/>
        <a:p>
          <a:endParaRPr lang="en-US"/>
        </a:p>
      </dgm:t>
    </dgm:pt>
    <dgm:pt modelId="{5138C90F-9347-43F0-8491-9E2E0D639714}" type="sibTrans" cxnId="{088C15A7-CD02-416B-B4F1-6FAA15FF60E8}">
      <dgm:prSet/>
      <dgm:spPr/>
      <dgm:t>
        <a:bodyPr/>
        <a:lstStyle/>
        <a:p>
          <a:endParaRPr lang="en-US"/>
        </a:p>
      </dgm:t>
    </dgm:pt>
    <dgm:pt modelId="{1A6DAD3C-0FB7-4257-8CAD-2FA0ADFCA898}">
      <dgm:prSet phldrT="[Text]" custT="1"/>
      <dgm:spPr/>
      <dgm:t>
        <a:bodyPr/>
        <a:lstStyle/>
        <a:p>
          <a:pPr rtl="0"/>
          <a:r>
            <a:rPr lang="en-US" sz="1600" dirty="0"/>
            <a:t>RT-libs and system: </a:t>
          </a:r>
          <a:r>
            <a:rPr lang="en-US" sz="1600" dirty="0" err="1"/>
            <a:t>libstdc</a:t>
          </a:r>
          <a:r>
            <a:rPr lang="en-US" sz="1600" dirty="0"/>
            <a:t>++, </a:t>
          </a:r>
          <a:r>
            <a:rPr lang="en-US" sz="1600" dirty="0" err="1"/>
            <a:t>glibc</a:t>
          </a:r>
          <a:r>
            <a:rPr lang="en-US" sz="1600" dirty="0">
              <a:latin typeface="Calibri"/>
            </a:rPr>
            <a:t>, </a:t>
          </a:r>
          <a:r>
            <a:rPr lang="en-US" sz="1600" dirty="0" err="1">
              <a:latin typeface="Calibri"/>
            </a:rPr>
            <a:t>libgcc</a:t>
          </a:r>
          <a:r>
            <a:rPr lang="en-US" sz="1600" dirty="0">
              <a:latin typeface="Calibri"/>
            </a:rPr>
            <a:t>, compiler-rt</a:t>
          </a:r>
          <a:endParaRPr lang="en-US" sz="1600" dirty="0"/>
        </a:p>
      </dgm:t>
    </dgm:pt>
    <dgm:pt modelId="{D1CFC2B5-5C15-4263-A54B-2DE1D604DF82}" type="parTrans" cxnId="{DB61EBA1-1180-4AD2-BEBE-56CB98D56849}">
      <dgm:prSet/>
      <dgm:spPr/>
      <dgm:t>
        <a:bodyPr/>
        <a:lstStyle/>
        <a:p>
          <a:endParaRPr lang="en-US"/>
        </a:p>
      </dgm:t>
    </dgm:pt>
    <dgm:pt modelId="{6102C2E2-397D-4434-802A-49C63AF7D197}" type="sibTrans" cxnId="{DB61EBA1-1180-4AD2-BEBE-56CB98D56849}">
      <dgm:prSet/>
      <dgm:spPr/>
      <dgm:t>
        <a:bodyPr/>
        <a:lstStyle/>
        <a:p>
          <a:endParaRPr lang="en-US"/>
        </a:p>
      </dgm:t>
    </dgm:pt>
    <dgm:pt modelId="{F81B6365-8ECE-43FC-85F8-01F14F0E935F}">
      <dgm:prSet phldrT="[Text]" custT="1"/>
      <dgm:spPr/>
      <dgm:t>
        <a:bodyPr/>
        <a:lstStyle/>
        <a:p>
          <a:pPr rtl="0"/>
          <a:r>
            <a:rPr lang="en-US" sz="1600" dirty="0"/>
            <a:t>Hardware: AArch64, Intel</a:t>
          </a:r>
          <a:r>
            <a:rPr lang="en-US" sz="1600" dirty="0">
              <a:latin typeface="Calibri"/>
            </a:rPr>
            <a:t>, RISC-V</a:t>
          </a:r>
          <a:endParaRPr lang="en-US" sz="1600" dirty="0"/>
        </a:p>
      </dgm:t>
    </dgm:pt>
    <dgm:pt modelId="{7B070CE9-2B85-4B75-8419-D849EF6358AA}" type="parTrans" cxnId="{BE0B4A51-BF79-45FC-A4D8-ECF03AB8CBC6}">
      <dgm:prSet/>
      <dgm:spPr/>
      <dgm:t>
        <a:bodyPr/>
        <a:lstStyle/>
        <a:p>
          <a:endParaRPr lang="en-US"/>
        </a:p>
      </dgm:t>
    </dgm:pt>
    <dgm:pt modelId="{0A8F2DED-1064-42F6-B356-FD39164847CE}" type="sibTrans" cxnId="{BE0B4A51-BF79-45FC-A4D8-ECF03AB8CBC6}">
      <dgm:prSet/>
      <dgm:spPr/>
      <dgm:t>
        <a:bodyPr/>
        <a:lstStyle/>
        <a:p>
          <a:endParaRPr lang="en-US"/>
        </a:p>
      </dgm:t>
    </dgm:pt>
    <dgm:pt modelId="{3FE84DCB-95C7-4EFC-A683-31BF288E2BF7}" type="pres">
      <dgm:prSet presAssocID="{0BE16C7C-27BA-4C3B-B952-EF75C6847552}" presName="linear" presStyleCnt="0">
        <dgm:presLayoutVars>
          <dgm:dir/>
          <dgm:resizeHandles val="exact"/>
        </dgm:presLayoutVars>
      </dgm:prSet>
      <dgm:spPr/>
    </dgm:pt>
    <dgm:pt modelId="{29213BCE-2E21-4C1B-B4AF-71816BB91B72}" type="pres">
      <dgm:prSet presAssocID="{8C76F6F2-F703-4459-8FB1-6AE1090AFD46}" presName="comp" presStyleCnt="0"/>
      <dgm:spPr/>
    </dgm:pt>
    <dgm:pt modelId="{4343FE5B-371E-49AC-8B6F-66AC83E6EBC2}" type="pres">
      <dgm:prSet presAssocID="{8C76F6F2-F703-4459-8FB1-6AE1090AFD46}" presName="box" presStyleLbl="node1" presStyleIdx="0" presStyleCnt="4"/>
      <dgm:spPr/>
    </dgm:pt>
    <dgm:pt modelId="{A26CA45A-C0B2-4CED-8BDA-F3EF01BDE358}" type="pres">
      <dgm:prSet presAssocID="{8C76F6F2-F703-4459-8FB1-6AE1090AFD46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F2BC2DA7-2F20-4C0C-9486-3C78CCC42A23}" type="pres">
      <dgm:prSet presAssocID="{8C76F6F2-F703-4459-8FB1-6AE1090AFD46}" presName="text" presStyleLbl="node1" presStyleIdx="0" presStyleCnt="4">
        <dgm:presLayoutVars>
          <dgm:bulletEnabled val="1"/>
        </dgm:presLayoutVars>
      </dgm:prSet>
      <dgm:spPr/>
    </dgm:pt>
    <dgm:pt modelId="{A6154E68-3C92-4095-B18B-D7432C0498C6}" type="pres">
      <dgm:prSet presAssocID="{B3901D6B-3770-4AC9-965B-0E5FDFF6B93A}" presName="spacer" presStyleCnt="0"/>
      <dgm:spPr/>
    </dgm:pt>
    <dgm:pt modelId="{87824B76-80FB-45AD-AC5F-64D032CD08D5}" type="pres">
      <dgm:prSet presAssocID="{6C63218C-4723-4DD9-8343-C702ADDF5999}" presName="comp" presStyleCnt="0"/>
      <dgm:spPr/>
    </dgm:pt>
    <dgm:pt modelId="{69BD5B91-C99F-4ACD-8CCF-784B1638EF8E}" type="pres">
      <dgm:prSet presAssocID="{6C63218C-4723-4DD9-8343-C702ADDF5999}" presName="box" presStyleLbl="node1" presStyleIdx="1" presStyleCnt="4" custScaleY="101119"/>
      <dgm:spPr/>
    </dgm:pt>
    <dgm:pt modelId="{1E073325-9430-4CD4-81D4-13BE6FB63A93}" type="pres">
      <dgm:prSet presAssocID="{6C63218C-4723-4DD9-8343-C702ADDF5999}" presName="img" presStyleLbl="fgImgPlace1" presStyleIdx="1" presStyleCnt="4" custScaleX="100000" custScaleY="111829" custLinFactNeighborX="-654" custLinFactNeighborY="-68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7E643D-B697-4870-AA2D-EA90F87B69FD}" type="pres">
      <dgm:prSet presAssocID="{6C63218C-4723-4DD9-8343-C702ADDF5999}" presName="text" presStyleLbl="node1" presStyleIdx="1" presStyleCnt="4">
        <dgm:presLayoutVars>
          <dgm:bulletEnabled val="1"/>
        </dgm:presLayoutVars>
      </dgm:prSet>
      <dgm:spPr/>
    </dgm:pt>
    <dgm:pt modelId="{4A789548-3F8C-472B-9C97-D687C10AE6D8}" type="pres">
      <dgm:prSet presAssocID="{5138C90F-9347-43F0-8491-9E2E0D639714}" presName="spacer" presStyleCnt="0"/>
      <dgm:spPr/>
    </dgm:pt>
    <dgm:pt modelId="{ED0771D0-2453-488E-9B13-761C50F4BA65}" type="pres">
      <dgm:prSet presAssocID="{1A6DAD3C-0FB7-4257-8CAD-2FA0ADFCA898}" presName="comp" presStyleCnt="0"/>
      <dgm:spPr/>
    </dgm:pt>
    <dgm:pt modelId="{7D314479-5F2A-4FF2-A581-D6BB52E8195B}" type="pres">
      <dgm:prSet presAssocID="{1A6DAD3C-0FB7-4257-8CAD-2FA0ADFCA898}" presName="box" presStyleLbl="node1" presStyleIdx="2" presStyleCnt="4" custScaleY="105692"/>
      <dgm:spPr/>
    </dgm:pt>
    <dgm:pt modelId="{16271F04-8A6B-4148-8F39-3E312862FF5E}" type="pres">
      <dgm:prSet presAssocID="{1A6DAD3C-0FB7-4257-8CAD-2FA0ADFCA898}" presName="img" presStyleLbl="fgImgPlace1" presStyleIdx="2" presStyleCnt="4" custScaleX="100000" custScaleY="12301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</dgm:spPr>
    </dgm:pt>
    <dgm:pt modelId="{998B5AC4-5CEB-42B8-8446-4551BC6C7A43}" type="pres">
      <dgm:prSet presAssocID="{1A6DAD3C-0FB7-4257-8CAD-2FA0ADFCA898}" presName="text" presStyleLbl="node1" presStyleIdx="2" presStyleCnt="4">
        <dgm:presLayoutVars>
          <dgm:bulletEnabled val="1"/>
        </dgm:presLayoutVars>
      </dgm:prSet>
      <dgm:spPr/>
    </dgm:pt>
    <dgm:pt modelId="{FA9DD1B5-F9E7-4852-AD4C-AB3090201A03}" type="pres">
      <dgm:prSet presAssocID="{6102C2E2-397D-4434-802A-49C63AF7D197}" presName="spacer" presStyleCnt="0"/>
      <dgm:spPr/>
    </dgm:pt>
    <dgm:pt modelId="{6DD7A724-3F32-4B21-92F3-ACB7DECCCC4E}" type="pres">
      <dgm:prSet presAssocID="{F81B6365-8ECE-43FC-85F8-01F14F0E935F}" presName="comp" presStyleCnt="0"/>
      <dgm:spPr/>
    </dgm:pt>
    <dgm:pt modelId="{0701D262-EEA7-4BA9-BDB4-E4CE12154871}" type="pres">
      <dgm:prSet presAssocID="{F81B6365-8ECE-43FC-85F8-01F14F0E935F}" presName="box" presStyleLbl="node1" presStyleIdx="3" presStyleCnt="4" custScaleY="105692"/>
      <dgm:spPr/>
    </dgm:pt>
    <dgm:pt modelId="{0B9B1E7D-6CA3-4FD0-91FA-A3C1BD75504A}" type="pres">
      <dgm:prSet presAssocID="{F81B6365-8ECE-43FC-85F8-01F14F0E935F}" presName="img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</dgm:spPr>
    </dgm:pt>
    <dgm:pt modelId="{9339AFC5-FFD4-4FFB-AEA0-3810561F6195}" type="pres">
      <dgm:prSet presAssocID="{F81B6365-8ECE-43FC-85F8-01F14F0E935F}" presName="text" presStyleLbl="node1" presStyleIdx="3" presStyleCnt="4">
        <dgm:presLayoutVars>
          <dgm:bulletEnabled val="1"/>
        </dgm:presLayoutVars>
      </dgm:prSet>
      <dgm:spPr/>
    </dgm:pt>
  </dgm:ptLst>
  <dgm:cxnLst>
    <dgm:cxn modelId="{89BF090C-8797-4BC3-8F6C-2EBBCE4049F2}" type="presOf" srcId="{8C76F6F2-F703-4459-8FB1-6AE1090AFD46}" destId="{4343FE5B-371E-49AC-8B6F-66AC83E6EBC2}" srcOrd="0" destOrd="0" presId="urn:microsoft.com/office/officeart/2005/8/layout/vList4"/>
    <dgm:cxn modelId="{35243C2C-14E5-4A13-BE68-E78D971B8705}" type="presOf" srcId="{F81B6365-8ECE-43FC-85F8-01F14F0E935F}" destId="{9339AFC5-FFD4-4FFB-AEA0-3810561F6195}" srcOrd="1" destOrd="0" presId="urn:microsoft.com/office/officeart/2005/8/layout/vList4"/>
    <dgm:cxn modelId="{ED526E5C-5A06-43CC-BA9B-C88F1FDA0896}" type="presOf" srcId="{0BE16C7C-27BA-4C3B-B952-EF75C6847552}" destId="{3FE84DCB-95C7-4EFC-A683-31BF288E2BF7}" srcOrd="0" destOrd="0" presId="urn:microsoft.com/office/officeart/2005/8/layout/vList4"/>
    <dgm:cxn modelId="{7BB6535C-2D6A-4943-8B57-FA353A85BCB3}" type="presOf" srcId="{F81B6365-8ECE-43FC-85F8-01F14F0E935F}" destId="{0701D262-EEA7-4BA9-BDB4-E4CE12154871}" srcOrd="0" destOrd="0" presId="urn:microsoft.com/office/officeart/2005/8/layout/vList4"/>
    <dgm:cxn modelId="{D8CD6C42-0391-4CFE-B573-FAE3A4E801DB}" type="presOf" srcId="{8C76F6F2-F703-4459-8FB1-6AE1090AFD46}" destId="{F2BC2DA7-2F20-4C0C-9486-3C78CCC42A23}" srcOrd="1" destOrd="0" presId="urn:microsoft.com/office/officeart/2005/8/layout/vList4"/>
    <dgm:cxn modelId="{BE0B4A51-BF79-45FC-A4D8-ECF03AB8CBC6}" srcId="{0BE16C7C-27BA-4C3B-B952-EF75C6847552}" destId="{F81B6365-8ECE-43FC-85F8-01F14F0E935F}" srcOrd="3" destOrd="0" parTransId="{7B070CE9-2B85-4B75-8419-D849EF6358AA}" sibTransId="{0A8F2DED-1064-42F6-B356-FD39164847CE}"/>
    <dgm:cxn modelId="{A31BC555-D3CF-4A18-9546-D7AECD826856}" type="presOf" srcId="{1A6DAD3C-0FB7-4257-8CAD-2FA0ADFCA898}" destId="{7D314479-5F2A-4FF2-A581-D6BB52E8195B}" srcOrd="0" destOrd="0" presId="urn:microsoft.com/office/officeart/2005/8/layout/vList4"/>
    <dgm:cxn modelId="{DB61EBA1-1180-4AD2-BEBE-56CB98D56849}" srcId="{0BE16C7C-27BA-4C3B-B952-EF75C6847552}" destId="{1A6DAD3C-0FB7-4257-8CAD-2FA0ADFCA898}" srcOrd="2" destOrd="0" parTransId="{D1CFC2B5-5C15-4263-A54B-2DE1D604DF82}" sibTransId="{6102C2E2-397D-4434-802A-49C63AF7D197}"/>
    <dgm:cxn modelId="{37A6DEA4-7BB7-44BA-B601-10C1E5467E58}" type="presOf" srcId="{6C63218C-4723-4DD9-8343-C702ADDF5999}" destId="{69BD5B91-C99F-4ACD-8CCF-784B1638EF8E}" srcOrd="0" destOrd="0" presId="urn:microsoft.com/office/officeart/2005/8/layout/vList4"/>
    <dgm:cxn modelId="{088C15A7-CD02-416B-B4F1-6FAA15FF60E8}" srcId="{0BE16C7C-27BA-4C3B-B952-EF75C6847552}" destId="{6C63218C-4723-4DD9-8343-C702ADDF5999}" srcOrd="1" destOrd="0" parTransId="{152D1B60-24B3-4A95-B078-F3693E2868CB}" sibTransId="{5138C90F-9347-43F0-8491-9E2E0D639714}"/>
    <dgm:cxn modelId="{7E2621B8-31E2-4F49-A44A-6A37C2D426B5}" type="presOf" srcId="{6C63218C-4723-4DD9-8343-C702ADDF5999}" destId="{857E643D-B697-4870-AA2D-EA90F87B69FD}" srcOrd="1" destOrd="0" presId="urn:microsoft.com/office/officeart/2005/8/layout/vList4"/>
    <dgm:cxn modelId="{912E92F6-EA70-4881-8C53-A2D4525009DB}" type="presOf" srcId="{1A6DAD3C-0FB7-4257-8CAD-2FA0ADFCA898}" destId="{998B5AC4-5CEB-42B8-8446-4551BC6C7A43}" srcOrd="1" destOrd="0" presId="urn:microsoft.com/office/officeart/2005/8/layout/vList4"/>
    <dgm:cxn modelId="{A0F86FFD-7963-4BDB-B636-6173916FB946}" srcId="{0BE16C7C-27BA-4C3B-B952-EF75C6847552}" destId="{8C76F6F2-F703-4459-8FB1-6AE1090AFD46}" srcOrd="0" destOrd="0" parTransId="{EF11F4EA-CCBE-48A0-82E7-9B9C70028459}" sibTransId="{B3901D6B-3770-4AC9-965B-0E5FDFF6B93A}"/>
    <dgm:cxn modelId="{B7E27C0A-F115-4CA9-B0E5-2647B8446E40}" type="presParOf" srcId="{3FE84DCB-95C7-4EFC-A683-31BF288E2BF7}" destId="{29213BCE-2E21-4C1B-B4AF-71816BB91B72}" srcOrd="0" destOrd="0" presId="urn:microsoft.com/office/officeart/2005/8/layout/vList4"/>
    <dgm:cxn modelId="{CEA6600F-7C7D-4CA3-877C-979F121E6210}" type="presParOf" srcId="{29213BCE-2E21-4C1B-B4AF-71816BB91B72}" destId="{4343FE5B-371E-49AC-8B6F-66AC83E6EBC2}" srcOrd="0" destOrd="0" presId="urn:microsoft.com/office/officeart/2005/8/layout/vList4"/>
    <dgm:cxn modelId="{8C599F6D-70F9-4772-8D6C-8647AA34E78E}" type="presParOf" srcId="{29213BCE-2E21-4C1B-B4AF-71816BB91B72}" destId="{A26CA45A-C0B2-4CED-8BDA-F3EF01BDE358}" srcOrd="1" destOrd="0" presId="urn:microsoft.com/office/officeart/2005/8/layout/vList4"/>
    <dgm:cxn modelId="{5FB0F8BB-E44B-4018-923F-6EBCBB0325DD}" type="presParOf" srcId="{29213BCE-2E21-4C1B-B4AF-71816BB91B72}" destId="{F2BC2DA7-2F20-4C0C-9486-3C78CCC42A23}" srcOrd="2" destOrd="0" presId="urn:microsoft.com/office/officeart/2005/8/layout/vList4"/>
    <dgm:cxn modelId="{93C7D09C-6128-455B-85F4-04FC15E7E539}" type="presParOf" srcId="{3FE84DCB-95C7-4EFC-A683-31BF288E2BF7}" destId="{A6154E68-3C92-4095-B18B-D7432C0498C6}" srcOrd="1" destOrd="0" presId="urn:microsoft.com/office/officeart/2005/8/layout/vList4"/>
    <dgm:cxn modelId="{B5030151-7E1F-4D2A-AD7B-D0E2918D6AD7}" type="presParOf" srcId="{3FE84DCB-95C7-4EFC-A683-31BF288E2BF7}" destId="{87824B76-80FB-45AD-AC5F-64D032CD08D5}" srcOrd="2" destOrd="0" presId="urn:microsoft.com/office/officeart/2005/8/layout/vList4"/>
    <dgm:cxn modelId="{B8D2D8A2-9163-4D7C-8FAE-1D6E8E482F0B}" type="presParOf" srcId="{87824B76-80FB-45AD-AC5F-64D032CD08D5}" destId="{69BD5B91-C99F-4ACD-8CCF-784B1638EF8E}" srcOrd="0" destOrd="0" presId="urn:microsoft.com/office/officeart/2005/8/layout/vList4"/>
    <dgm:cxn modelId="{7F19E800-AC76-4330-8696-037D620F8F18}" type="presParOf" srcId="{87824B76-80FB-45AD-AC5F-64D032CD08D5}" destId="{1E073325-9430-4CD4-81D4-13BE6FB63A93}" srcOrd="1" destOrd="0" presId="urn:microsoft.com/office/officeart/2005/8/layout/vList4"/>
    <dgm:cxn modelId="{FE20C474-A0DA-41D8-B477-AB1E0BFFDA29}" type="presParOf" srcId="{87824B76-80FB-45AD-AC5F-64D032CD08D5}" destId="{857E643D-B697-4870-AA2D-EA90F87B69FD}" srcOrd="2" destOrd="0" presId="urn:microsoft.com/office/officeart/2005/8/layout/vList4"/>
    <dgm:cxn modelId="{8126F2BE-A7DA-4AA2-9700-F2153CE9FDD5}" type="presParOf" srcId="{3FE84DCB-95C7-4EFC-A683-31BF288E2BF7}" destId="{4A789548-3F8C-472B-9C97-D687C10AE6D8}" srcOrd="3" destOrd="0" presId="urn:microsoft.com/office/officeart/2005/8/layout/vList4"/>
    <dgm:cxn modelId="{B5CD483B-88D5-4703-BE6A-B92F06866C0C}" type="presParOf" srcId="{3FE84DCB-95C7-4EFC-A683-31BF288E2BF7}" destId="{ED0771D0-2453-488E-9B13-761C50F4BA65}" srcOrd="4" destOrd="0" presId="urn:microsoft.com/office/officeart/2005/8/layout/vList4"/>
    <dgm:cxn modelId="{AC2D741A-FEF0-4BAC-9C4B-E307345D5525}" type="presParOf" srcId="{ED0771D0-2453-488E-9B13-761C50F4BA65}" destId="{7D314479-5F2A-4FF2-A581-D6BB52E8195B}" srcOrd="0" destOrd="0" presId="urn:microsoft.com/office/officeart/2005/8/layout/vList4"/>
    <dgm:cxn modelId="{31D367A9-8D6C-4A44-A6A5-1E6B1319299F}" type="presParOf" srcId="{ED0771D0-2453-488E-9B13-761C50F4BA65}" destId="{16271F04-8A6B-4148-8F39-3E312862FF5E}" srcOrd="1" destOrd="0" presId="urn:microsoft.com/office/officeart/2005/8/layout/vList4"/>
    <dgm:cxn modelId="{323CEB23-49DB-4730-B3C2-2D43ACCBDFBB}" type="presParOf" srcId="{ED0771D0-2453-488E-9B13-761C50F4BA65}" destId="{998B5AC4-5CEB-42B8-8446-4551BC6C7A43}" srcOrd="2" destOrd="0" presId="urn:microsoft.com/office/officeart/2005/8/layout/vList4"/>
    <dgm:cxn modelId="{4C3045B3-BEF0-45D0-8962-FC148C708845}" type="presParOf" srcId="{3FE84DCB-95C7-4EFC-A683-31BF288E2BF7}" destId="{FA9DD1B5-F9E7-4852-AD4C-AB3090201A03}" srcOrd="5" destOrd="0" presId="urn:microsoft.com/office/officeart/2005/8/layout/vList4"/>
    <dgm:cxn modelId="{34B4C240-9025-4A25-9BEF-76EAEDCA8582}" type="presParOf" srcId="{3FE84DCB-95C7-4EFC-A683-31BF288E2BF7}" destId="{6DD7A724-3F32-4B21-92F3-ACB7DECCCC4E}" srcOrd="6" destOrd="0" presId="urn:microsoft.com/office/officeart/2005/8/layout/vList4"/>
    <dgm:cxn modelId="{FD326FBF-C727-41E4-8A16-B0F66AF5DCC6}" type="presParOf" srcId="{6DD7A724-3F32-4B21-92F3-ACB7DECCCC4E}" destId="{0701D262-EEA7-4BA9-BDB4-E4CE12154871}" srcOrd="0" destOrd="0" presId="urn:microsoft.com/office/officeart/2005/8/layout/vList4"/>
    <dgm:cxn modelId="{AD29AA8E-384B-4D01-8B14-6B39D7B91D76}" type="presParOf" srcId="{6DD7A724-3F32-4B21-92F3-ACB7DECCCC4E}" destId="{0B9B1E7D-6CA3-4FD0-91FA-A3C1BD75504A}" srcOrd="1" destOrd="0" presId="urn:microsoft.com/office/officeart/2005/8/layout/vList4"/>
    <dgm:cxn modelId="{5DCFEC98-6097-4A5B-AB01-F3D625D04276}" type="presParOf" srcId="{6DD7A724-3F32-4B21-92F3-ACB7DECCCC4E}" destId="{9339AFC5-FFD4-4FFB-AEA0-3810561F619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/>
            <a:t>valgrind</a:t>
          </a:r>
          <a:r>
            <a:rPr lang="en-US" sz="1600" dirty="0"/>
            <a:t> [--tool=</a:t>
          </a:r>
          <a:r>
            <a:rPr lang="en-US" sz="1600" dirty="0" err="1"/>
            <a:t>memcheck</a:t>
          </a:r>
          <a:r>
            <a:rPr lang="en-US" sz="1600" dirty="0"/>
            <a:t>]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DE1573BD-5A9E-4C28-AC14-B9EBAFC85DED}">
      <dgm:prSet custT="1"/>
      <dgm:spPr/>
      <dgm:t>
        <a:bodyPr/>
        <a:lstStyle/>
        <a:p>
          <a:r>
            <a:rPr lang="en-US" sz="1600"/>
            <a:t>valgrind mostly known for its memory leak checker</a:t>
          </a:r>
          <a:endParaRPr lang="en-US" sz="1600" dirty="0"/>
        </a:p>
      </dgm:t>
    </dgm:pt>
    <dgm:pt modelId="{BE9367B8-897A-430C-B3AF-5C8CA3080CB6}" type="parTrans" cxnId="{129CFB48-4F8A-42AF-88BF-0C165D975D40}">
      <dgm:prSet/>
      <dgm:spPr/>
      <dgm:t>
        <a:bodyPr/>
        <a:lstStyle/>
        <a:p>
          <a:endParaRPr lang="en-US"/>
        </a:p>
      </dgm:t>
    </dgm:pt>
    <dgm:pt modelId="{249A3169-C7A8-4061-991A-40DAAD4B7F10}" type="sibTrans" cxnId="{129CFB48-4F8A-42AF-88BF-0C165D975D40}">
      <dgm:prSet/>
      <dgm:spPr/>
      <dgm:t>
        <a:bodyPr/>
        <a:lstStyle/>
        <a:p>
          <a:endParaRPr lang="en-US"/>
        </a:p>
      </dgm:t>
    </dgm:pt>
    <dgm:pt modelId="{3E8CE054-2454-4685-AD82-F842B2CCD0BA}">
      <dgm:prSet custT="1"/>
      <dgm:spPr/>
      <dgm:t>
        <a:bodyPr/>
        <a:lstStyle/>
        <a:p>
          <a:r>
            <a:rPr lang="en-US" sz="1600" dirty="0" err="1"/>
            <a:t>valgrind</a:t>
          </a:r>
          <a:r>
            <a:rPr lang="en-US" sz="1600" dirty="0"/>
            <a:t> --tool=</a:t>
          </a:r>
          <a:r>
            <a:rPr lang="en-US" sz="1600" dirty="0" err="1"/>
            <a:t>cachegrind</a:t>
          </a:r>
          <a:endParaRPr lang="en-US" sz="1600" dirty="0"/>
        </a:p>
      </dgm:t>
    </dgm:pt>
    <dgm:pt modelId="{990A00B9-B96E-44E5-BBA5-9A85F88E4EC8}" type="parTrans" cxnId="{334BEB01-7494-44AA-9EBF-F2E0C78F00E0}">
      <dgm:prSet/>
      <dgm:spPr/>
      <dgm:t>
        <a:bodyPr/>
        <a:lstStyle/>
        <a:p>
          <a:endParaRPr lang="en-US"/>
        </a:p>
      </dgm:t>
    </dgm:pt>
    <dgm:pt modelId="{5D0E02C6-4CFC-4FBA-84EE-3950E293E42A}" type="sibTrans" cxnId="{334BEB01-7494-44AA-9EBF-F2E0C78F00E0}">
      <dgm:prSet/>
      <dgm:spPr/>
      <dgm:t>
        <a:bodyPr/>
        <a:lstStyle/>
        <a:p>
          <a:endParaRPr lang="en-US"/>
        </a:p>
      </dgm:t>
    </dgm:pt>
    <dgm:pt modelId="{966C4E1E-39DB-4E58-9AEF-48ABAD51A5F5}">
      <dgm:prSet custT="1"/>
      <dgm:spPr/>
      <dgm:t>
        <a:bodyPr/>
        <a:lstStyle/>
        <a:p>
          <a:r>
            <a:rPr lang="en-US" sz="1600"/>
            <a:t>cache and branch simulator</a:t>
          </a:r>
          <a:endParaRPr lang="en-US" sz="1600" dirty="0"/>
        </a:p>
      </dgm:t>
    </dgm:pt>
    <dgm:pt modelId="{24F62420-F303-424F-BFEA-C00484E9057E}" type="parTrans" cxnId="{BB1B9853-4AE6-40FF-ACF0-4317B6C2B181}">
      <dgm:prSet/>
      <dgm:spPr/>
      <dgm:t>
        <a:bodyPr/>
        <a:lstStyle/>
        <a:p>
          <a:endParaRPr lang="en-US"/>
        </a:p>
      </dgm:t>
    </dgm:pt>
    <dgm:pt modelId="{0A0DA5A2-EED7-44FB-A034-9919CFF65543}" type="sibTrans" cxnId="{BB1B9853-4AE6-40FF-ACF0-4317B6C2B181}">
      <dgm:prSet/>
      <dgm:spPr/>
      <dgm:t>
        <a:bodyPr/>
        <a:lstStyle/>
        <a:p>
          <a:endParaRPr lang="en-US"/>
        </a:p>
      </dgm:t>
    </dgm:pt>
    <dgm:pt modelId="{7E9BEDAE-FFA8-4AAB-BE35-32AABF2BA96F}">
      <dgm:prSet custT="1"/>
      <dgm:spPr/>
      <dgm:t>
        <a:bodyPr/>
        <a:lstStyle/>
        <a:p>
          <a:r>
            <a:rPr lang="en-US" sz="1600" dirty="0"/>
            <a:t>count read, write, and branch instructions</a:t>
          </a:r>
        </a:p>
      </dgm:t>
    </dgm:pt>
    <dgm:pt modelId="{F8CA773A-B93C-4F38-9098-62E70D445171}" type="parTrans" cxnId="{CA14A7B6-632C-4CA1-8490-C1553C91627A}">
      <dgm:prSet/>
      <dgm:spPr/>
      <dgm:t>
        <a:bodyPr/>
        <a:lstStyle/>
        <a:p>
          <a:endParaRPr lang="en-US"/>
        </a:p>
      </dgm:t>
    </dgm:pt>
    <dgm:pt modelId="{CD5BAFA6-EE09-4DC8-BD91-47326D3EFC5B}" type="sibTrans" cxnId="{CA14A7B6-632C-4CA1-8490-C1553C91627A}">
      <dgm:prSet/>
      <dgm:spPr/>
      <dgm:t>
        <a:bodyPr/>
        <a:lstStyle/>
        <a:p>
          <a:endParaRPr lang="en-US"/>
        </a:p>
      </dgm:t>
    </dgm:pt>
    <dgm:pt modelId="{13EFE36C-4CD4-45A1-A46C-8615312DC331}">
      <dgm:prSet custT="1"/>
      <dgm:spPr/>
      <dgm:t>
        <a:bodyPr/>
        <a:lstStyle/>
        <a:p>
          <a:r>
            <a:rPr lang="en-US" sz="1600"/>
            <a:t>valgrind --tool=callgrind</a:t>
          </a:r>
          <a:endParaRPr lang="en-US" sz="1600" dirty="0"/>
        </a:p>
      </dgm:t>
    </dgm:pt>
    <dgm:pt modelId="{E81053DB-449B-4EEE-8AA4-50E4AE04D57F}" type="parTrans" cxnId="{815B46F4-ABA1-4636-9460-622B679F5285}">
      <dgm:prSet/>
      <dgm:spPr/>
      <dgm:t>
        <a:bodyPr/>
        <a:lstStyle/>
        <a:p>
          <a:endParaRPr lang="en-US"/>
        </a:p>
      </dgm:t>
    </dgm:pt>
    <dgm:pt modelId="{78F82B51-FDC8-454A-9A62-98E08194D383}" type="sibTrans" cxnId="{815B46F4-ABA1-4636-9460-622B679F5285}">
      <dgm:prSet/>
      <dgm:spPr/>
      <dgm:t>
        <a:bodyPr/>
        <a:lstStyle/>
        <a:p>
          <a:endParaRPr lang="en-US"/>
        </a:p>
      </dgm:t>
    </dgm:pt>
    <dgm:pt modelId="{86414D1C-7885-430D-9BC4-992FAD726102}">
      <dgm:prSet custT="1"/>
      <dgm:spPr/>
      <dgm:t>
        <a:bodyPr/>
        <a:lstStyle/>
        <a:p>
          <a:r>
            <a:rPr lang="en-US" sz="1600"/>
            <a:t>execution call graph</a:t>
          </a:r>
          <a:endParaRPr lang="en-US" sz="1600" dirty="0"/>
        </a:p>
      </dgm:t>
    </dgm:pt>
    <dgm:pt modelId="{65C04944-633F-4A87-9C97-AC66434BBEF9}" type="parTrans" cxnId="{30877850-4D71-4DEC-B029-2F582B9A4659}">
      <dgm:prSet/>
      <dgm:spPr/>
      <dgm:t>
        <a:bodyPr/>
        <a:lstStyle/>
        <a:p>
          <a:endParaRPr lang="en-US"/>
        </a:p>
      </dgm:t>
    </dgm:pt>
    <dgm:pt modelId="{45F8432F-5C73-4575-8A49-CCFFD62DB72D}" type="sibTrans" cxnId="{30877850-4D71-4DEC-B029-2F582B9A4659}">
      <dgm:prSet/>
      <dgm:spPr/>
      <dgm:t>
        <a:bodyPr/>
        <a:lstStyle/>
        <a:p>
          <a:endParaRPr lang="en-US"/>
        </a:p>
      </dgm:t>
    </dgm:pt>
    <dgm:pt modelId="{78F559E4-15D5-4B80-BD1A-BAA4781DEAB0}">
      <dgm:prSet custT="1"/>
      <dgm:spPr/>
      <dgm:t>
        <a:bodyPr/>
        <a:lstStyle/>
        <a:p>
          <a:r>
            <a:rPr lang="en-US" sz="1600" dirty="0"/>
            <a:t>visualization tool </a:t>
          </a:r>
          <a:r>
            <a:rPr lang="en-US" sz="1600" dirty="0" err="1"/>
            <a:t>kcachegrind</a:t>
          </a:r>
          <a:r>
            <a:rPr lang="en-US" sz="1600" dirty="0"/>
            <a:t> </a:t>
          </a:r>
        </a:p>
      </dgm:t>
    </dgm:pt>
    <dgm:pt modelId="{02807466-1E24-4899-8C9B-85DBC636385A}" type="parTrans" cxnId="{DC44EAC3-4A80-4A4F-969B-83BF8F92D3F8}">
      <dgm:prSet/>
      <dgm:spPr/>
      <dgm:t>
        <a:bodyPr/>
        <a:lstStyle/>
        <a:p>
          <a:endParaRPr lang="en-US"/>
        </a:p>
      </dgm:t>
    </dgm:pt>
    <dgm:pt modelId="{86BD8B32-ADCA-478B-980B-5D0254047393}" type="sibTrans" cxnId="{DC44EAC3-4A80-4A4F-969B-83BF8F92D3F8}">
      <dgm:prSet/>
      <dgm:spPr/>
      <dgm:t>
        <a:bodyPr/>
        <a:lstStyle/>
        <a:p>
          <a:endParaRPr lang="en-US"/>
        </a:p>
      </dgm:t>
    </dgm:pt>
    <dgm:pt modelId="{7AD74EA5-7C2C-4DD4-AEE5-E12987992F17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2BBA17B4-B31C-47A9-8E03-09CE98CC52DF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374EC-0385-4AEA-908F-9217DC09FC77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</dgm:pt>
    <dgm:pt modelId="{FE5EC1FA-EEEB-4851-AC6A-A8BE27B9E24B}" type="pres">
      <dgm:prSet presAssocID="{3E8CE054-2454-4685-AD82-F842B2CCD0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4130F6-442F-4E63-B31B-AD4F694A0754}" type="pres">
      <dgm:prSet presAssocID="{3E8CE054-2454-4685-AD82-F842B2CCD0BA}" presName="childText" presStyleLbl="revTx" presStyleIdx="1" presStyleCnt="3">
        <dgm:presLayoutVars>
          <dgm:bulletEnabled val="1"/>
        </dgm:presLayoutVars>
      </dgm:prSet>
      <dgm:spPr/>
    </dgm:pt>
    <dgm:pt modelId="{5DAE7C27-77EE-4BA4-89F7-F6A831171091}" type="pres">
      <dgm:prSet presAssocID="{13EFE36C-4CD4-45A1-A46C-8615312DC3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62CC0F-1E9D-4DB9-9024-0D15392DBEEC}" type="pres">
      <dgm:prSet presAssocID="{13EFE36C-4CD4-45A1-A46C-8615312DC3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34BEB01-7494-44AA-9EBF-F2E0C78F00E0}" srcId="{CD3ECBD6-F753-4F1D-A231-73BD8B0E2C53}" destId="{3E8CE054-2454-4685-AD82-F842B2CCD0BA}" srcOrd="1" destOrd="0" parTransId="{990A00B9-B96E-44E5-BBA5-9A85F88E4EC8}" sibTransId="{5D0E02C6-4CFC-4FBA-84EE-3950E293E42A}"/>
    <dgm:cxn modelId="{7C596014-FE0D-4FEE-B61E-7EBA5C6AB3E3}" type="presOf" srcId="{DE1573BD-5A9E-4C28-AC14-B9EBAFC85DED}" destId="{E1C374EC-0385-4AEA-908F-9217DC09FC77}" srcOrd="0" destOrd="0" presId="urn:microsoft.com/office/officeart/2005/8/layout/vList2"/>
    <dgm:cxn modelId="{AD993E1B-4DA1-4EC3-9181-5D8087D70B2A}" type="presOf" srcId="{3E8CE054-2454-4685-AD82-F842B2CCD0BA}" destId="{FE5EC1FA-EEEB-4851-AC6A-A8BE27B9E24B}" srcOrd="0" destOrd="0" presId="urn:microsoft.com/office/officeart/2005/8/layout/vList2"/>
    <dgm:cxn modelId="{C20CC01E-6E33-4DF0-BA2F-50E1B58734B2}" type="presOf" srcId="{CD3ECBD6-F753-4F1D-A231-73BD8B0E2C53}" destId="{7AD74EA5-7C2C-4DD4-AEE5-E12987992F17}" srcOrd="0" destOrd="0" presId="urn:microsoft.com/office/officeart/2005/8/layout/vList2"/>
    <dgm:cxn modelId="{9AFA1B35-A291-49B9-9AC0-3566BA759E6A}" type="presOf" srcId="{F8A25470-98D1-4E02-8765-3155A0DC61F3}" destId="{2BBA17B4-B31C-47A9-8E03-09CE98CC52DF}" srcOrd="0" destOrd="0" presId="urn:microsoft.com/office/officeart/2005/8/layout/vList2"/>
    <dgm:cxn modelId="{7D6FFC45-3FC2-40B2-B971-D3252D4C31E5}" type="presOf" srcId="{78F559E4-15D5-4B80-BD1A-BAA4781DEAB0}" destId="{6B62CC0F-1E9D-4DB9-9024-0D15392DBEEC}" srcOrd="0" destOrd="1" presId="urn:microsoft.com/office/officeart/2005/8/layout/vList2"/>
    <dgm:cxn modelId="{129CFB48-4F8A-42AF-88BF-0C165D975D40}" srcId="{F8A25470-98D1-4E02-8765-3155A0DC61F3}" destId="{DE1573BD-5A9E-4C28-AC14-B9EBAFC85DED}" srcOrd="0" destOrd="0" parTransId="{BE9367B8-897A-430C-B3AF-5C8CA3080CB6}" sibTransId="{249A3169-C7A8-4061-991A-40DAAD4B7F10}"/>
    <dgm:cxn modelId="{30877850-4D71-4DEC-B029-2F582B9A4659}" srcId="{13EFE36C-4CD4-45A1-A46C-8615312DC331}" destId="{86414D1C-7885-430D-9BC4-992FAD726102}" srcOrd="0" destOrd="0" parTransId="{65C04944-633F-4A87-9C97-AC66434BBEF9}" sibTransId="{45F8432F-5C73-4575-8A49-CCFFD62DB72D}"/>
    <dgm:cxn modelId="{BB1B9853-4AE6-40FF-ACF0-4317B6C2B181}" srcId="{3E8CE054-2454-4685-AD82-F842B2CCD0BA}" destId="{966C4E1E-39DB-4E58-9AEF-48ABAD51A5F5}" srcOrd="0" destOrd="0" parTransId="{24F62420-F303-424F-BFEA-C00484E9057E}" sibTransId="{0A0DA5A2-EED7-44FB-A034-9919CFF65543}"/>
    <dgm:cxn modelId="{91DF4887-8530-4833-B5CD-C7F36FACD39E}" type="presOf" srcId="{86414D1C-7885-430D-9BC4-992FAD726102}" destId="{6B62CC0F-1E9D-4DB9-9024-0D15392DBEEC}" srcOrd="0" destOrd="0" presId="urn:microsoft.com/office/officeart/2005/8/layout/vList2"/>
    <dgm:cxn modelId="{3FFF8787-1F17-404E-A23F-C3B600ED0CC5}" type="presOf" srcId="{7E9BEDAE-FFA8-4AAB-BE35-32AABF2BA96F}" destId="{A44130F6-442F-4E63-B31B-AD4F694A0754}" srcOrd="0" destOrd="1" presId="urn:microsoft.com/office/officeart/2005/8/layout/vList2"/>
    <dgm:cxn modelId="{CA14A7B6-632C-4CA1-8490-C1553C91627A}" srcId="{3E8CE054-2454-4685-AD82-F842B2CCD0BA}" destId="{7E9BEDAE-FFA8-4AAB-BE35-32AABF2BA96F}" srcOrd="1" destOrd="0" parTransId="{F8CA773A-B93C-4F38-9098-62E70D445171}" sibTransId="{CD5BAFA6-EE09-4DC8-BD91-47326D3EFC5B}"/>
    <dgm:cxn modelId="{DC44EAC3-4A80-4A4F-969B-83BF8F92D3F8}" srcId="{13EFE36C-4CD4-45A1-A46C-8615312DC331}" destId="{78F559E4-15D5-4B80-BD1A-BAA4781DEAB0}" srcOrd="1" destOrd="0" parTransId="{02807466-1E24-4899-8C9B-85DBC636385A}" sibTransId="{86BD8B32-ADCA-478B-980B-5D0254047393}"/>
    <dgm:cxn modelId="{F3C514E1-2C87-4A46-BB5A-BB876F14854C}" type="presOf" srcId="{966C4E1E-39DB-4E58-9AEF-48ABAD51A5F5}" destId="{A44130F6-442F-4E63-B31B-AD4F694A0754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33144E5-B776-4ECD-89F8-7C1EF84AC71F}" type="presOf" srcId="{13EFE36C-4CD4-45A1-A46C-8615312DC331}" destId="{5DAE7C27-77EE-4BA4-89F7-F6A831171091}" srcOrd="0" destOrd="0" presId="urn:microsoft.com/office/officeart/2005/8/layout/vList2"/>
    <dgm:cxn modelId="{815B46F4-ABA1-4636-9460-622B679F5285}" srcId="{CD3ECBD6-F753-4F1D-A231-73BD8B0E2C53}" destId="{13EFE36C-4CD4-45A1-A46C-8615312DC331}" srcOrd="2" destOrd="0" parTransId="{E81053DB-449B-4EEE-8AA4-50E4AE04D57F}" sibTransId="{78F82B51-FDC8-454A-9A62-98E08194D383}"/>
    <dgm:cxn modelId="{1BCD6E4B-4A09-4B3B-B961-E0B2340A33F3}" type="presParOf" srcId="{7AD74EA5-7C2C-4DD4-AEE5-E12987992F17}" destId="{2BBA17B4-B31C-47A9-8E03-09CE98CC52DF}" srcOrd="0" destOrd="0" presId="urn:microsoft.com/office/officeart/2005/8/layout/vList2"/>
    <dgm:cxn modelId="{585A5B1E-13DD-4240-9875-1EDB29673933}" type="presParOf" srcId="{7AD74EA5-7C2C-4DD4-AEE5-E12987992F17}" destId="{E1C374EC-0385-4AEA-908F-9217DC09FC77}" srcOrd="1" destOrd="0" presId="urn:microsoft.com/office/officeart/2005/8/layout/vList2"/>
    <dgm:cxn modelId="{5995F576-7632-4130-96BB-62486E3A2C7D}" type="presParOf" srcId="{7AD74EA5-7C2C-4DD4-AEE5-E12987992F17}" destId="{FE5EC1FA-EEEB-4851-AC6A-A8BE27B9E24B}" srcOrd="2" destOrd="0" presId="urn:microsoft.com/office/officeart/2005/8/layout/vList2"/>
    <dgm:cxn modelId="{3438898D-7F93-4BF8-9E63-1E4EF0A702C5}" type="presParOf" srcId="{7AD74EA5-7C2C-4DD4-AEE5-E12987992F17}" destId="{A44130F6-442F-4E63-B31B-AD4F694A0754}" srcOrd="3" destOrd="0" presId="urn:microsoft.com/office/officeart/2005/8/layout/vList2"/>
    <dgm:cxn modelId="{DED482A7-F025-4E6F-A8C0-A9AB36BE7B4F}" type="presParOf" srcId="{7AD74EA5-7C2C-4DD4-AEE5-E12987992F17}" destId="{5DAE7C27-77EE-4BA4-89F7-F6A831171091}" srcOrd="4" destOrd="0" presId="urn:microsoft.com/office/officeart/2005/8/layout/vList2"/>
    <dgm:cxn modelId="{7B618FB2-9898-4919-8A2B-F9D3EAC991D5}" type="presParOf" srcId="{7AD74EA5-7C2C-4DD4-AEE5-E12987992F17}" destId="{6B62CC0F-1E9D-4DB9-9024-0D15392DBE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stat</a:t>
          </a: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155D841B-60D9-4116-B0DE-70B1BA338201}">
      <dgm:prSet custT="1"/>
      <dgm:spPr/>
      <dgm:t>
        <a:bodyPr/>
        <a:lstStyle/>
        <a:p>
          <a:r>
            <a:rPr lang="en-US" sz="1600">
              <a:latin typeface="+mn-lt"/>
            </a:rPr>
            <a:t>sum up all counters</a:t>
          </a:r>
          <a:endParaRPr lang="en-US" sz="1600" dirty="0">
            <a:latin typeface="+mn-lt"/>
          </a:endParaRPr>
        </a:p>
      </dgm:t>
    </dgm:pt>
    <dgm:pt modelId="{8D28AC21-BFED-4798-842B-497F5256A0B7}" type="parTrans" cxnId="{8451D2E8-E8D0-4A5E-963E-C7C26616755C}">
      <dgm:prSet/>
      <dgm:spPr/>
      <dgm:t>
        <a:bodyPr/>
        <a:lstStyle/>
        <a:p>
          <a:endParaRPr lang="en-US"/>
        </a:p>
      </dgm:t>
    </dgm:pt>
    <dgm:pt modelId="{F443515F-5952-4599-87CD-C3B088191BE1}" type="sibTrans" cxnId="{8451D2E8-E8D0-4A5E-963E-C7C26616755C}">
      <dgm:prSet/>
      <dgm:spPr/>
      <dgm:t>
        <a:bodyPr/>
        <a:lstStyle/>
        <a:p>
          <a:endParaRPr lang="en-US"/>
        </a:p>
      </dgm:t>
    </dgm:pt>
    <dgm:pt modelId="{256A34C6-8420-41EC-B75D-9F6F070F3BB8}">
      <dgm:prSet custT="1"/>
      <dgm:spPr/>
      <dgm:t>
        <a:bodyPr/>
        <a:lstStyle/>
        <a:p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record</a:t>
          </a:r>
        </a:p>
      </dgm:t>
    </dgm:pt>
    <dgm:pt modelId="{473B8CAF-1328-43AB-9FF9-E7D68E5B614B}" type="parTrans" cxnId="{03757AB1-5D8B-4620-BBF9-A0944CD575B7}">
      <dgm:prSet/>
      <dgm:spPr/>
      <dgm:t>
        <a:bodyPr/>
        <a:lstStyle/>
        <a:p>
          <a:endParaRPr lang="en-US"/>
        </a:p>
      </dgm:t>
    </dgm:pt>
    <dgm:pt modelId="{0BBCB77F-C05D-4F09-A5F9-70C03AE4F784}" type="sibTrans" cxnId="{03757AB1-5D8B-4620-BBF9-A0944CD575B7}">
      <dgm:prSet/>
      <dgm:spPr/>
      <dgm:t>
        <a:bodyPr/>
        <a:lstStyle/>
        <a:p>
          <a:endParaRPr lang="en-US"/>
        </a:p>
      </dgm:t>
    </dgm:pt>
    <dgm:pt modelId="{9C836652-65AA-4B81-A739-24661A21FA7D}">
      <dgm:prSet custT="1"/>
      <dgm:spPr/>
      <dgm:t>
        <a:bodyPr/>
        <a:lstStyle/>
        <a:p>
          <a:r>
            <a:rPr lang="en-US" sz="1600">
              <a:latin typeface="+mn-lt"/>
            </a:rPr>
            <a:t>record events</a:t>
          </a:r>
          <a:endParaRPr lang="en-US" sz="1600" dirty="0">
            <a:latin typeface="+mn-lt"/>
          </a:endParaRPr>
        </a:p>
      </dgm:t>
    </dgm:pt>
    <dgm:pt modelId="{A7FCBAC2-8D61-4919-BF0C-A38A8768AF11}" type="parTrans" cxnId="{FAD6E99A-F377-4892-9E4E-E545189A1AC9}">
      <dgm:prSet/>
      <dgm:spPr/>
      <dgm:t>
        <a:bodyPr/>
        <a:lstStyle/>
        <a:p>
          <a:endParaRPr lang="en-US"/>
        </a:p>
      </dgm:t>
    </dgm:pt>
    <dgm:pt modelId="{DA010E99-6EB8-47A8-883C-580CE22DB003}" type="sibTrans" cxnId="{FAD6E99A-F377-4892-9E4E-E545189A1AC9}">
      <dgm:prSet/>
      <dgm:spPr/>
      <dgm:t>
        <a:bodyPr/>
        <a:lstStyle/>
        <a:p>
          <a:endParaRPr lang="en-US"/>
        </a:p>
      </dgm:t>
    </dgm:pt>
    <dgm:pt modelId="{223D723E-1363-44B2-8B2E-35DDE8B2192F}">
      <dgm:prSet custT="1"/>
      <dgm:spPr/>
      <dgm:t>
        <a:bodyPr/>
        <a:lstStyle/>
        <a:p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report</a:t>
          </a:r>
        </a:p>
      </dgm:t>
    </dgm:pt>
    <dgm:pt modelId="{5B30D98E-2AA4-42B9-B3C6-82892338E132}" type="parTrans" cxnId="{91C055A9-31A6-4CAB-BED9-FBFD5044635C}">
      <dgm:prSet/>
      <dgm:spPr/>
      <dgm:t>
        <a:bodyPr/>
        <a:lstStyle/>
        <a:p>
          <a:endParaRPr lang="en-US"/>
        </a:p>
      </dgm:t>
    </dgm:pt>
    <dgm:pt modelId="{C5A3A013-3E9B-4F67-8DDE-A634CFEFD419}" type="sibTrans" cxnId="{91C055A9-31A6-4CAB-BED9-FBFD5044635C}">
      <dgm:prSet/>
      <dgm:spPr/>
      <dgm:t>
        <a:bodyPr/>
        <a:lstStyle/>
        <a:p>
          <a:endParaRPr lang="en-US"/>
        </a:p>
      </dgm:t>
    </dgm:pt>
    <dgm:pt modelId="{CBEFD4A3-A932-43ED-B2C9-51E619FFBF5E}">
      <dgm:prSet custT="1"/>
      <dgm:spPr/>
      <dgm:t>
        <a:bodyPr/>
        <a:lstStyle/>
        <a:p>
          <a:r>
            <a:rPr lang="en-US" sz="1600" dirty="0">
              <a:latin typeface="+mn-lt"/>
            </a:rPr>
            <a:t>Shows the profile collected using </a:t>
          </a:r>
          <a:r>
            <a:rPr lang="en-US" sz="1600" dirty="0">
              <a:latin typeface="+mn-lt"/>
              <a:cs typeface="Cordia New" panose="020B0304020202020204" pitchFamily="34" charset="-34"/>
            </a:rPr>
            <a:t>`</a:t>
          </a:r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record`</a:t>
          </a:r>
        </a:p>
      </dgm:t>
    </dgm:pt>
    <dgm:pt modelId="{5F967EA5-2BDF-4121-8290-AA2C532F728F}" type="parTrans" cxnId="{5BED4EA8-2250-4543-8AAD-F4F994F5F9F4}">
      <dgm:prSet/>
      <dgm:spPr/>
      <dgm:t>
        <a:bodyPr/>
        <a:lstStyle/>
        <a:p>
          <a:endParaRPr lang="en-US"/>
        </a:p>
      </dgm:t>
    </dgm:pt>
    <dgm:pt modelId="{C0DAFD92-5CB5-49FD-808A-32FB12C1B7BD}" type="sibTrans" cxnId="{5BED4EA8-2250-4543-8AAD-F4F994F5F9F4}">
      <dgm:prSet/>
      <dgm:spPr/>
      <dgm:t>
        <a:bodyPr/>
        <a:lstStyle/>
        <a:p>
          <a:endParaRPr lang="en-US"/>
        </a:p>
      </dgm:t>
    </dgm:pt>
    <dgm:pt modelId="{13E639B7-02F0-426F-BB8C-101000A74716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2CB0A074-FEEA-4E49-8ADC-7E5FA1813746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0BC6D2-FA72-4D42-B3F6-5E62AE9165BE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</dgm:pt>
    <dgm:pt modelId="{DEA13EAB-9362-47AA-8A9F-1093EF562686}" type="pres">
      <dgm:prSet presAssocID="{256A34C6-8420-41EC-B75D-9F6F070F3B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1FB33F-AAEC-4529-B04F-133A102C9F90}" type="pres">
      <dgm:prSet presAssocID="{256A34C6-8420-41EC-B75D-9F6F070F3BB8}" presName="childText" presStyleLbl="revTx" presStyleIdx="1" presStyleCnt="3">
        <dgm:presLayoutVars>
          <dgm:bulletEnabled val="1"/>
        </dgm:presLayoutVars>
      </dgm:prSet>
      <dgm:spPr/>
    </dgm:pt>
    <dgm:pt modelId="{764C2A54-47B9-4F26-980D-DF90CB31F955}" type="pres">
      <dgm:prSet presAssocID="{223D723E-1363-44B2-8B2E-35DDE8B219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6EDB1A-EE8A-4109-8DA3-125289BC2CEC}" type="pres">
      <dgm:prSet presAssocID="{223D723E-1363-44B2-8B2E-35DDE8B219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ECA112-200E-4E7A-A256-F0DA57D269C4}" type="presOf" srcId="{CD3ECBD6-F753-4F1D-A231-73BD8B0E2C53}" destId="{13E639B7-02F0-426F-BB8C-101000A74716}" srcOrd="0" destOrd="0" presId="urn:microsoft.com/office/officeart/2005/8/layout/vList2"/>
    <dgm:cxn modelId="{968BCA6B-9820-474D-BB0D-B1D0CF11DF2F}" type="presOf" srcId="{F8A25470-98D1-4E02-8765-3155A0DC61F3}" destId="{2CB0A074-FEEA-4E49-8ADC-7E5FA1813746}" srcOrd="0" destOrd="0" presId="urn:microsoft.com/office/officeart/2005/8/layout/vList2"/>
    <dgm:cxn modelId="{20F9747F-0455-4C3D-92B9-B2900AF03480}" type="presOf" srcId="{CBEFD4A3-A932-43ED-B2C9-51E619FFBF5E}" destId="{526EDB1A-EE8A-4109-8DA3-125289BC2CEC}" srcOrd="0" destOrd="0" presId="urn:microsoft.com/office/officeart/2005/8/layout/vList2"/>
    <dgm:cxn modelId="{6578867F-A326-4781-BD43-7828CAC9C9E0}" type="presOf" srcId="{223D723E-1363-44B2-8B2E-35DDE8B2192F}" destId="{764C2A54-47B9-4F26-980D-DF90CB31F955}" srcOrd="0" destOrd="0" presId="urn:microsoft.com/office/officeart/2005/8/layout/vList2"/>
    <dgm:cxn modelId="{FAD6E99A-F377-4892-9E4E-E545189A1AC9}" srcId="{256A34C6-8420-41EC-B75D-9F6F070F3BB8}" destId="{9C836652-65AA-4B81-A739-24661A21FA7D}" srcOrd="0" destOrd="0" parTransId="{A7FCBAC2-8D61-4919-BF0C-A38A8768AF11}" sibTransId="{DA010E99-6EB8-47A8-883C-580CE22DB003}"/>
    <dgm:cxn modelId="{5BED4EA8-2250-4543-8AAD-F4F994F5F9F4}" srcId="{223D723E-1363-44B2-8B2E-35DDE8B2192F}" destId="{CBEFD4A3-A932-43ED-B2C9-51E619FFBF5E}" srcOrd="0" destOrd="0" parTransId="{5F967EA5-2BDF-4121-8290-AA2C532F728F}" sibTransId="{C0DAFD92-5CB5-49FD-808A-32FB12C1B7BD}"/>
    <dgm:cxn modelId="{91C055A9-31A6-4CAB-BED9-FBFD5044635C}" srcId="{CD3ECBD6-F753-4F1D-A231-73BD8B0E2C53}" destId="{223D723E-1363-44B2-8B2E-35DDE8B2192F}" srcOrd="2" destOrd="0" parTransId="{5B30D98E-2AA4-42B9-B3C6-82892338E132}" sibTransId="{C5A3A013-3E9B-4F67-8DDE-A634CFEFD419}"/>
    <dgm:cxn modelId="{03757AB1-5D8B-4620-BBF9-A0944CD575B7}" srcId="{CD3ECBD6-F753-4F1D-A231-73BD8B0E2C53}" destId="{256A34C6-8420-41EC-B75D-9F6F070F3BB8}" srcOrd="1" destOrd="0" parTransId="{473B8CAF-1328-43AB-9FF9-E7D68E5B614B}" sibTransId="{0BBCB77F-C05D-4F09-A5F9-70C03AE4F784}"/>
    <dgm:cxn modelId="{7518D8C6-B90E-459E-881A-904C3D58EA33}" type="presOf" srcId="{9C836652-65AA-4B81-A739-24661A21FA7D}" destId="{C21FB33F-AAEC-4529-B04F-133A102C9F90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8451D2E8-E8D0-4A5E-963E-C7C26616755C}" srcId="{F8A25470-98D1-4E02-8765-3155A0DC61F3}" destId="{155D841B-60D9-4116-B0DE-70B1BA338201}" srcOrd="0" destOrd="0" parTransId="{8D28AC21-BFED-4798-842B-497F5256A0B7}" sibTransId="{F443515F-5952-4599-87CD-C3B088191BE1}"/>
    <dgm:cxn modelId="{F7F08DEC-36DD-4A61-A52B-C7A3FF409B16}" type="presOf" srcId="{155D841B-60D9-4116-B0DE-70B1BA338201}" destId="{F20BC6D2-FA72-4D42-B3F6-5E62AE9165BE}" srcOrd="0" destOrd="0" presId="urn:microsoft.com/office/officeart/2005/8/layout/vList2"/>
    <dgm:cxn modelId="{4F7608F6-7107-4EA3-8681-A1372F19139E}" type="presOf" srcId="{256A34C6-8420-41EC-B75D-9F6F070F3BB8}" destId="{DEA13EAB-9362-47AA-8A9F-1093EF562686}" srcOrd="0" destOrd="0" presId="urn:microsoft.com/office/officeart/2005/8/layout/vList2"/>
    <dgm:cxn modelId="{D6FC4F9B-BA81-4DC4-A3DA-83DCDE8343DD}" type="presParOf" srcId="{13E639B7-02F0-426F-BB8C-101000A74716}" destId="{2CB0A074-FEEA-4E49-8ADC-7E5FA1813746}" srcOrd="0" destOrd="0" presId="urn:microsoft.com/office/officeart/2005/8/layout/vList2"/>
    <dgm:cxn modelId="{37EE6053-6E07-4330-BDCA-FADA859839FE}" type="presParOf" srcId="{13E639B7-02F0-426F-BB8C-101000A74716}" destId="{F20BC6D2-FA72-4D42-B3F6-5E62AE9165BE}" srcOrd="1" destOrd="0" presId="urn:microsoft.com/office/officeart/2005/8/layout/vList2"/>
    <dgm:cxn modelId="{ECD98ACD-4139-4845-911F-E9F806438008}" type="presParOf" srcId="{13E639B7-02F0-426F-BB8C-101000A74716}" destId="{DEA13EAB-9362-47AA-8A9F-1093EF562686}" srcOrd="2" destOrd="0" presId="urn:microsoft.com/office/officeart/2005/8/layout/vList2"/>
    <dgm:cxn modelId="{74CF2C7A-0D7D-4B63-B198-79634463AE60}" type="presParOf" srcId="{13E639B7-02F0-426F-BB8C-101000A74716}" destId="{C21FB33F-AAEC-4529-B04F-133A102C9F90}" srcOrd="3" destOrd="0" presId="urn:microsoft.com/office/officeart/2005/8/layout/vList2"/>
    <dgm:cxn modelId="{0737263A-1595-4DEE-AC8C-B6FEB8CA4897}" type="presParOf" srcId="{13E639B7-02F0-426F-BB8C-101000A74716}" destId="{764C2A54-47B9-4F26-980D-DF90CB31F955}" srcOrd="4" destOrd="0" presId="urn:microsoft.com/office/officeart/2005/8/layout/vList2"/>
    <dgm:cxn modelId="{71F74293-5417-4E54-B77A-6C6113F00FCF}" type="presParOf" srcId="{13E639B7-02F0-426F-BB8C-101000A74716}" destId="{526EDB1A-EE8A-4109-8DA3-125289BC2C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Linux-perf extracts profiles of running systems 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6C422E93-A920-48BF-93BA-985CBE0F0754}">
      <dgm:prSet custT="1"/>
      <dgm:spPr/>
      <dgm:t>
        <a:bodyPr/>
        <a:lstStyle/>
        <a:p>
          <a:r>
            <a:rPr lang="en-US" sz="1600" dirty="0"/>
            <a:t>little overhead</a:t>
          </a:r>
        </a:p>
      </dgm:t>
    </dgm:pt>
    <dgm:pt modelId="{C8B50AB9-798F-481F-94CA-845F70702615}" type="parTrans" cxnId="{13B75F23-C46E-4C6F-9B20-2971F0420F06}">
      <dgm:prSet/>
      <dgm:spPr/>
      <dgm:t>
        <a:bodyPr/>
        <a:lstStyle/>
        <a:p>
          <a:endParaRPr lang="en-US"/>
        </a:p>
      </dgm:t>
    </dgm:pt>
    <dgm:pt modelId="{C33F61E0-148D-4253-B1B0-7DCF95957E82}" type="sibTrans" cxnId="{13B75F23-C46E-4C6F-9B20-2971F0420F06}">
      <dgm:prSet/>
      <dgm:spPr/>
      <dgm:t>
        <a:bodyPr/>
        <a:lstStyle/>
        <a:p>
          <a:endParaRPr lang="en-US"/>
        </a:p>
      </dgm:t>
    </dgm:pt>
    <dgm:pt modelId="{5F9C05BB-407C-472F-8EBF-3451F0CFC5DE}">
      <dgm:prSet custT="1"/>
      <dgm:spPr/>
      <dgm:t>
        <a:bodyPr/>
        <a:lstStyle/>
        <a:p>
          <a:r>
            <a:rPr lang="en-US" sz="1600" dirty="0"/>
            <a:t>coverage (basic block frequencies) from dynamic profiles</a:t>
          </a:r>
        </a:p>
      </dgm:t>
    </dgm:pt>
    <dgm:pt modelId="{654C6BA8-3F01-4E5E-9470-3A525BC1AFA2}" type="parTrans" cxnId="{96B174D6-7247-4E29-B38F-08CC0D2794A8}">
      <dgm:prSet/>
      <dgm:spPr/>
      <dgm:t>
        <a:bodyPr/>
        <a:lstStyle/>
        <a:p>
          <a:endParaRPr lang="en-US"/>
        </a:p>
      </dgm:t>
    </dgm:pt>
    <dgm:pt modelId="{2C442C40-57F3-446C-B6D0-A39210B34FBF}" type="sibTrans" cxnId="{96B174D6-7247-4E29-B38F-08CC0D2794A8}">
      <dgm:prSet/>
      <dgm:spPr/>
      <dgm:t>
        <a:bodyPr/>
        <a:lstStyle/>
        <a:p>
          <a:endParaRPr lang="en-US"/>
        </a:p>
      </dgm:t>
    </dgm:pt>
    <dgm:pt modelId="{42836D8B-1FFE-4A74-A7F2-A79683A26DA2}">
      <dgm:prSet custT="1"/>
      <dgm:spPr/>
      <dgm:t>
        <a:bodyPr/>
        <a:lstStyle/>
        <a:p>
          <a:r>
            <a:rPr lang="en-US" sz="1600" dirty="0"/>
            <a:t>continuous profiling and tuning of optimizations</a:t>
          </a:r>
        </a:p>
      </dgm:t>
    </dgm:pt>
    <dgm:pt modelId="{8C31BDEB-01F1-4080-885F-8322926A5FFD}" type="parTrans" cxnId="{87D0D3BF-850F-4FC4-80BA-23312E862B7F}">
      <dgm:prSet/>
      <dgm:spPr/>
      <dgm:t>
        <a:bodyPr/>
        <a:lstStyle/>
        <a:p>
          <a:endParaRPr lang="en-US"/>
        </a:p>
      </dgm:t>
    </dgm:pt>
    <dgm:pt modelId="{CFFB2520-C040-463E-90AF-D2EEB23A86A1}" type="sibTrans" cxnId="{87D0D3BF-850F-4FC4-80BA-23312E862B7F}">
      <dgm:prSet/>
      <dgm:spPr/>
      <dgm:t>
        <a:bodyPr/>
        <a:lstStyle/>
        <a:p>
          <a:endParaRPr lang="en-US"/>
        </a:p>
      </dgm:t>
    </dgm:pt>
    <dgm:pt modelId="{D77F5CD9-C16E-4A57-B1A6-1D83AA2E7243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E0A014E-6A4D-4F15-AA90-E3E1E2C62C87}" type="pres">
      <dgm:prSet presAssocID="{F8A25470-98D1-4E02-8765-3155A0DC61F3}" presName="parentText" presStyleLbl="node1" presStyleIdx="0" presStyleCnt="4" custScaleY="59795">
        <dgm:presLayoutVars>
          <dgm:chMax val="0"/>
          <dgm:bulletEnabled val="1"/>
        </dgm:presLayoutVars>
      </dgm:prSet>
      <dgm:spPr/>
    </dgm:pt>
    <dgm:pt modelId="{F0C1C5F5-BFF1-40B5-9BFA-7A2E0CAD02CE}" type="pres">
      <dgm:prSet presAssocID="{50656299-1C70-4898-9871-979833A8D757}" presName="spacer" presStyleCnt="0"/>
      <dgm:spPr/>
    </dgm:pt>
    <dgm:pt modelId="{C00B3EAB-F4C0-4238-9C1C-D299E042009D}" type="pres">
      <dgm:prSet presAssocID="{6C422E93-A920-48BF-93BA-985CBE0F0754}" presName="parentText" presStyleLbl="node1" presStyleIdx="1" presStyleCnt="4" custScaleY="59176">
        <dgm:presLayoutVars>
          <dgm:chMax val="0"/>
          <dgm:bulletEnabled val="1"/>
        </dgm:presLayoutVars>
      </dgm:prSet>
      <dgm:spPr/>
    </dgm:pt>
    <dgm:pt modelId="{804B6CD1-4101-405F-A5F3-F02AAF3DBA20}" type="pres">
      <dgm:prSet presAssocID="{C33F61E0-148D-4253-B1B0-7DCF95957E82}" presName="spacer" presStyleCnt="0"/>
      <dgm:spPr/>
    </dgm:pt>
    <dgm:pt modelId="{10B22E5D-945F-4B9F-A321-769F3FA254B0}" type="pres">
      <dgm:prSet presAssocID="{5F9C05BB-407C-472F-8EBF-3451F0CFC5DE}" presName="parentText" presStyleLbl="node1" presStyleIdx="2" presStyleCnt="4" custScaleY="57101">
        <dgm:presLayoutVars>
          <dgm:chMax val="0"/>
          <dgm:bulletEnabled val="1"/>
        </dgm:presLayoutVars>
      </dgm:prSet>
      <dgm:spPr/>
    </dgm:pt>
    <dgm:pt modelId="{052D9A3F-3D5F-49B9-859F-7632BEB11177}" type="pres">
      <dgm:prSet presAssocID="{2C442C40-57F3-446C-B6D0-A39210B34FBF}" presName="spacer" presStyleCnt="0"/>
      <dgm:spPr/>
    </dgm:pt>
    <dgm:pt modelId="{95E1E6CD-0F57-4D3A-B538-C65C32B33814}" type="pres">
      <dgm:prSet presAssocID="{42836D8B-1FFE-4A74-A7F2-A79683A26DA2}" presName="parentText" presStyleLbl="node1" presStyleIdx="3" presStyleCnt="4" custScaleY="57100">
        <dgm:presLayoutVars>
          <dgm:chMax val="0"/>
          <dgm:bulletEnabled val="1"/>
        </dgm:presLayoutVars>
      </dgm:prSet>
      <dgm:spPr/>
    </dgm:pt>
  </dgm:ptLst>
  <dgm:cxnLst>
    <dgm:cxn modelId="{13B75F23-C46E-4C6F-9B20-2971F0420F06}" srcId="{CD3ECBD6-F753-4F1D-A231-73BD8B0E2C53}" destId="{6C422E93-A920-48BF-93BA-985CBE0F0754}" srcOrd="1" destOrd="0" parTransId="{C8B50AB9-798F-481F-94CA-845F70702615}" sibTransId="{C33F61E0-148D-4253-B1B0-7DCF95957E82}"/>
    <dgm:cxn modelId="{11B49B92-DFC4-499C-9626-83E908E83B24}" type="presOf" srcId="{F8A25470-98D1-4E02-8765-3155A0DC61F3}" destId="{EE0A014E-6A4D-4F15-AA90-E3E1E2C62C87}" srcOrd="0" destOrd="0" presId="urn:microsoft.com/office/officeart/2005/8/layout/vList2"/>
    <dgm:cxn modelId="{3B680DA5-E682-4303-A81F-BCC3AFE9D3CB}" type="presOf" srcId="{CD3ECBD6-F753-4F1D-A231-73BD8B0E2C53}" destId="{D77F5CD9-C16E-4A57-B1A6-1D83AA2E7243}" srcOrd="0" destOrd="0" presId="urn:microsoft.com/office/officeart/2005/8/layout/vList2"/>
    <dgm:cxn modelId="{87D0D3BF-850F-4FC4-80BA-23312E862B7F}" srcId="{CD3ECBD6-F753-4F1D-A231-73BD8B0E2C53}" destId="{42836D8B-1FFE-4A74-A7F2-A79683A26DA2}" srcOrd="3" destOrd="0" parTransId="{8C31BDEB-01F1-4080-885F-8322926A5FFD}" sibTransId="{CFFB2520-C040-463E-90AF-D2EEB23A86A1}"/>
    <dgm:cxn modelId="{90FA63D4-C761-4B64-8206-60E337CCBD15}" type="presOf" srcId="{5F9C05BB-407C-472F-8EBF-3451F0CFC5DE}" destId="{10B22E5D-945F-4B9F-A321-769F3FA254B0}" srcOrd="0" destOrd="0" presId="urn:microsoft.com/office/officeart/2005/8/layout/vList2"/>
    <dgm:cxn modelId="{96B174D6-7247-4E29-B38F-08CC0D2794A8}" srcId="{CD3ECBD6-F753-4F1D-A231-73BD8B0E2C53}" destId="{5F9C05BB-407C-472F-8EBF-3451F0CFC5DE}" srcOrd="2" destOrd="0" parTransId="{654C6BA8-3F01-4E5E-9470-3A525BC1AFA2}" sibTransId="{2C442C40-57F3-446C-B6D0-A39210B34FBF}"/>
    <dgm:cxn modelId="{A7FB55E2-A9AE-4366-8557-3CF446A6A9BE}" type="presOf" srcId="{6C422E93-A920-48BF-93BA-985CBE0F0754}" destId="{C00B3EAB-F4C0-4238-9C1C-D299E042009D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11A9F1FE-C656-41FB-B7C2-67DD3020D981}" type="presOf" srcId="{42836D8B-1FFE-4A74-A7F2-A79683A26DA2}" destId="{95E1E6CD-0F57-4D3A-B538-C65C32B33814}" srcOrd="0" destOrd="0" presId="urn:microsoft.com/office/officeart/2005/8/layout/vList2"/>
    <dgm:cxn modelId="{6243B8C2-21AE-44A6-810B-3738A73652CC}" type="presParOf" srcId="{D77F5CD9-C16E-4A57-B1A6-1D83AA2E7243}" destId="{EE0A014E-6A4D-4F15-AA90-E3E1E2C62C87}" srcOrd="0" destOrd="0" presId="urn:microsoft.com/office/officeart/2005/8/layout/vList2"/>
    <dgm:cxn modelId="{C6FC3F28-3EDE-4702-B5AF-D916DF00174E}" type="presParOf" srcId="{D77F5CD9-C16E-4A57-B1A6-1D83AA2E7243}" destId="{F0C1C5F5-BFF1-40B5-9BFA-7A2E0CAD02CE}" srcOrd="1" destOrd="0" presId="urn:microsoft.com/office/officeart/2005/8/layout/vList2"/>
    <dgm:cxn modelId="{9E68681E-7E7C-4840-AEBD-DD95387D65D0}" type="presParOf" srcId="{D77F5CD9-C16E-4A57-B1A6-1D83AA2E7243}" destId="{C00B3EAB-F4C0-4238-9C1C-D299E042009D}" srcOrd="2" destOrd="0" presId="urn:microsoft.com/office/officeart/2005/8/layout/vList2"/>
    <dgm:cxn modelId="{C13703E3-90B2-445F-855C-EA1773B964B7}" type="presParOf" srcId="{D77F5CD9-C16E-4A57-B1A6-1D83AA2E7243}" destId="{804B6CD1-4101-405F-A5F3-F02AAF3DBA20}" srcOrd="3" destOrd="0" presId="urn:microsoft.com/office/officeart/2005/8/layout/vList2"/>
    <dgm:cxn modelId="{D948DD9A-0485-4283-BFCE-E3FF25E30695}" type="presParOf" srcId="{D77F5CD9-C16E-4A57-B1A6-1D83AA2E7243}" destId="{10B22E5D-945F-4B9F-A321-769F3FA254B0}" srcOrd="4" destOrd="0" presId="urn:microsoft.com/office/officeart/2005/8/layout/vList2"/>
    <dgm:cxn modelId="{C355F241-417F-4643-B856-1D5F2A27B1D1}" type="presParOf" srcId="{D77F5CD9-C16E-4A57-B1A6-1D83AA2E7243}" destId="{052D9A3F-3D5F-49B9-859F-7632BEB11177}" srcOrd="5" destOrd="0" presId="urn:microsoft.com/office/officeart/2005/8/layout/vList2"/>
    <dgm:cxn modelId="{67129C47-8BFC-4E66-A3BE-D22013554325}" type="presParOf" srcId="{D77F5CD9-C16E-4A57-B1A6-1D83AA2E7243}" destId="{95E1E6CD-0F57-4D3A-B538-C65C32B338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A52423-1153-49FD-A950-5E5D96A7053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AA851-4203-4A1F-8223-BC510011F9FA}">
      <dgm:prSet custT="1"/>
      <dgm:spPr/>
      <dgm:t>
        <a:bodyPr/>
        <a:lstStyle/>
        <a:p>
          <a:pPr rtl="0"/>
          <a:r>
            <a:rPr lang="en-US" sz="1600" dirty="0"/>
            <a:t>Vary one Component of the System at a time</a:t>
          </a:r>
        </a:p>
      </dgm:t>
    </dgm:pt>
    <dgm:pt modelId="{A6BB3FBF-3557-425A-8EBE-04E277719FC8}" type="parTrans" cxnId="{F9AE5F13-BB01-44CD-815B-E0E926407A7B}">
      <dgm:prSet/>
      <dgm:spPr/>
      <dgm:t>
        <a:bodyPr/>
        <a:lstStyle/>
        <a:p>
          <a:endParaRPr lang="en-US"/>
        </a:p>
      </dgm:t>
    </dgm:pt>
    <dgm:pt modelId="{25118B9D-EFDC-4B23-AEA9-79CA5A8B780C}" type="sibTrans" cxnId="{F9AE5F13-BB01-44CD-815B-E0E926407A7B}">
      <dgm:prSet/>
      <dgm:spPr/>
      <dgm:t>
        <a:bodyPr/>
        <a:lstStyle/>
        <a:p>
          <a:endParaRPr lang="en-US"/>
        </a:p>
      </dgm:t>
    </dgm:pt>
    <dgm:pt modelId="{D3CA63B4-A903-4BBC-98AE-648850E044D5}">
      <dgm:prSet custT="1"/>
      <dgm:spPr/>
      <dgm:t>
        <a:bodyPr/>
        <a:lstStyle/>
        <a:p>
          <a:pPr rtl="0"/>
          <a:r>
            <a:rPr lang="en-US" sz="1600" dirty="0"/>
            <a:t>Measure impact of one component on the System</a:t>
          </a:r>
        </a:p>
      </dgm:t>
    </dgm:pt>
    <dgm:pt modelId="{66EE8C7E-CDDB-439C-8EE7-2FAAC9D9E283}" type="parTrans" cxnId="{0E642305-80BC-47F5-BC89-BCF7F797D174}">
      <dgm:prSet/>
      <dgm:spPr/>
      <dgm:t>
        <a:bodyPr/>
        <a:lstStyle/>
        <a:p>
          <a:endParaRPr lang="en-US"/>
        </a:p>
      </dgm:t>
    </dgm:pt>
    <dgm:pt modelId="{515817CA-DEB0-4CEC-ABD0-1052353FCB59}" type="sibTrans" cxnId="{0E642305-80BC-47F5-BC89-BCF7F797D174}">
      <dgm:prSet/>
      <dgm:spPr/>
      <dgm:t>
        <a:bodyPr/>
        <a:lstStyle/>
        <a:p>
          <a:endParaRPr lang="en-US"/>
        </a:p>
      </dgm:t>
    </dgm:pt>
    <dgm:pt modelId="{DE4C53EA-EB50-4075-8F9C-07C8C4BE7CD4}">
      <dgm:prSet custT="1"/>
      <dgm:spPr/>
      <dgm:t>
        <a:bodyPr/>
        <a:lstStyle/>
        <a:p>
          <a:pPr rtl="0"/>
          <a:r>
            <a:rPr lang="en-US" sz="1600" dirty="0"/>
            <a:t>Disable frequency scaling</a:t>
          </a:r>
        </a:p>
      </dgm:t>
    </dgm:pt>
    <dgm:pt modelId="{9202D8FA-CF33-45E3-A52E-59933F4F529E}" type="parTrans" cxnId="{CA900393-E02D-4385-838F-FE3CC17848F7}">
      <dgm:prSet/>
      <dgm:spPr/>
      <dgm:t>
        <a:bodyPr/>
        <a:lstStyle/>
        <a:p>
          <a:endParaRPr lang="en-US"/>
        </a:p>
      </dgm:t>
    </dgm:pt>
    <dgm:pt modelId="{07AE798D-43E2-487E-B0A6-C4D380BBE354}" type="sibTrans" cxnId="{CA900393-E02D-4385-838F-FE3CC17848F7}">
      <dgm:prSet/>
      <dgm:spPr/>
      <dgm:t>
        <a:bodyPr/>
        <a:lstStyle/>
        <a:p>
          <a:endParaRPr lang="en-US"/>
        </a:p>
      </dgm:t>
    </dgm:pt>
    <dgm:pt modelId="{B377FA6D-817B-4C01-B49F-FFAC466EDBBE}">
      <dgm:prSet custT="1"/>
      <dgm:spPr/>
      <dgm:t>
        <a:bodyPr/>
        <a:lstStyle/>
        <a:p>
          <a:pPr rtl="0"/>
          <a:r>
            <a:rPr lang="en-US" sz="1600" dirty="0"/>
            <a:t>Dynamic profiles, compiler logs</a:t>
          </a:r>
        </a:p>
      </dgm:t>
    </dgm:pt>
    <dgm:pt modelId="{507CE8EC-FB76-4410-AA05-726F8D3A6F7B}" type="parTrans" cxnId="{8F44B3F1-7DEE-41B4-AFF0-3E51D7707F85}">
      <dgm:prSet/>
      <dgm:spPr/>
      <dgm:t>
        <a:bodyPr/>
        <a:lstStyle/>
        <a:p>
          <a:endParaRPr lang="en-US"/>
        </a:p>
      </dgm:t>
    </dgm:pt>
    <dgm:pt modelId="{67EAFB6F-67B7-4034-876F-3DBCB694F809}" type="sibTrans" cxnId="{8F44B3F1-7DEE-41B4-AFF0-3E51D7707F85}">
      <dgm:prSet/>
      <dgm:spPr/>
      <dgm:t>
        <a:bodyPr/>
        <a:lstStyle/>
        <a:p>
          <a:endParaRPr lang="en-US"/>
        </a:p>
      </dgm:t>
    </dgm:pt>
    <dgm:pt modelId="{F6734302-C2F5-4C9B-BEE9-7A41514B6992}">
      <dgm:prSet custT="1"/>
      <dgm:spPr/>
      <dgm:t>
        <a:bodyPr/>
        <a:lstStyle/>
        <a:p>
          <a:pPr rtl="0"/>
          <a:r>
            <a:rPr lang="en-US" sz="1600" dirty="0"/>
            <a:t>Monitor performance regression over time</a:t>
          </a:r>
        </a:p>
      </dgm:t>
    </dgm:pt>
    <dgm:pt modelId="{0C50155B-1726-40AC-A400-E8FFA53D90DB}" type="parTrans" cxnId="{DFABECEC-72F0-4680-9AA9-284337A3A413}">
      <dgm:prSet/>
      <dgm:spPr/>
      <dgm:t>
        <a:bodyPr/>
        <a:lstStyle/>
        <a:p>
          <a:endParaRPr lang="en-US"/>
        </a:p>
      </dgm:t>
    </dgm:pt>
    <dgm:pt modelId="{4B1445AF-E3A9-42E1-94CB-5D1C8589DB5C}" type="sibTrans" cxnId="{DFABECEC-72F0-4680-9AA9-284337A3A413}">
      <dgm:prSet/>
      <dgm:spPr/>
      <dgm:t>
        <a:bodyPr/>
        <a:lstStyle/>
        <a:p>
          <a:endParaRPr lang="en-US"/>
        </a:p>
      </dgm:t>
    </dgm:pt>
    <dgm:pt modelId="{4189EAAB-765C-4488-A2BA-13807B59E51E}">
      <dgm:prSet custT="1"/>
      <dgm:spPr/>
      <dgm:t>
        <a:bodyPr/>
        <a:lstStyle/>
        <a:p>
          <a:pPr rtl="0"/>
          <a:r>
            <a:rPr lang="en-US" sz="1600" dirty="0"/>
            <a:t>Time series: track performance of system over time</a:t>
          </a:r>
        </a:p>
      </dgm:t>
    </dgm:pt>
    <dgm:pt modelId="{A4928D11-5943-4A18-82D2-C0F9CF75D838}" type="parTrans" cxnId="{BE9C030C-23A6-4BF7-8DD9-0843FF8537B9}">
      <dgm:prSet/>
      <dgm:spPr/>
      <dgm:t>
        <a:bodyPr/>
        <a:lstStyle/>
        <a:p>
          <a:endParaRPr lang="en-US"/>
        </a:p>
      </dgm:t>
    </dgm:pt>
    <dgm:pt modelId="{EA4F82D7-C339-4F13-A453-986F9908FFE1}" type="sibTrans" cxnId="{BE9C030C-23A6-4BF7-8DD9-0843FF8537B9}">
      <dgm:prSet/>
      <dgm:spPr/>
      <dgm:t>
        <a:bodyPr/>
        <a:lstStyle/>
        <a:p>
          <a:endParaRPr lang="en-US"/>
        </a:p>
      </dgm:t>
    </dgm:pt>
    <dgm:pt modelId="{E3FB1FF6-89E3-40A1-94E0-1E8E37E5E463}">
      <dgm:prSet custT="1"/>
      <dgm:spPr/>
      <dgm:t>
        <a:bodyPr/>
        <a:lstStyle/>
        <a:p>
          <a:r>
            <a:rPr lang="en-US" sz="1600" dirty="0"/>
            <a:t>Git bisect performance changes</a:t>
          </a:r>
        </a:p>
      </dgm:t>
    </dgm:pt>
    <dgm:pt modelId="{AD9E899E-669A-4BC6-BC23-32721057652A}" type="parTrans" cxnId="{5BAE9A59-CA5C-4520-93B2-99FFF8F63A76}">
      <dgm:prSet/>
      <dgm:spPr/>
      <dgm:t>
        <a:bodyPr/>
        <a:lstStyle/>
        <a:p>
          <a:endParaRPr lang="en-US"/>
        </a:p>
      </dgm:t>
    </dgm:pt>
    <dgm:pt modelId="{49E2ED16-D272-4EF8-9F23-DB224A40B308}" type="sibTrans" cxnId="{5BAE9A59-CA5C-4520-93B2-99FFF8F63A76}">
      <dgm:prSet/>
      <dgm:spPr/>
      <dgm:t>
        <a:bodyPr/>
        <a:lstStyle/>
        <a:p>
          <a:endParaRPr lang="en-US"/>
        </a:p>
      </dgm:t>
    </dgm:pt>
    <dgm:pt modelId="{58D5D264-C7E4-4798-BAEB-70526EF7CB44}">
      <dgm:prSet custT="1"/>
      <dgm:spPr/>
      <dgm:t>
        <a:bodyPr/>
        <a:lstStyle/>
        <a:p>
          <a:pPr rtl="0"/>
          <a:r>
            <a:rPr lang="en-US" sz="1600" dirty="0"/>
            <a:t>Performance metrics</a:t>
          </a:r>
        </a:p>
      </dgm:t>
    </dgm:pt>
    <dgm:pt modelId="{BC500509-4EE4-4E2E-B2E0-867739521C5F}" type="parTrans" cxnId="{6DB785D5-5365-49FD-B0A0-B962C9A430C1}">
      <dgm:prSet/>
      <dgm:spPr/>
      <dgm:t>
        <a:bodyPr/>
        <a:lstStyle/>
        <a:p>
          <a:endParaRPr lang="en-US"/>
        </a:p>
      </dgm:t>
    </dgm:pt>
    <dgm:pt modelId="{11EC4785-B779-4BE6-98BA-04EFB1303CBB}" type="sibTrans" cxnId="{6DB785D5-5365-49FD-B0A0-B962C9A430C1}">
      <dgm:prSet/>
      <dgm:spPr/>
      <dgm:t>
        <a:bodyPr/>
        <a:lstStyle/>
        <a:p>
          <a:endParaRPr lang="en-US"/>
        </a:p>
      </dgm:t>
    </dgm:pt>
    <dgm:pt modelId="{E917E25D-ED2B-454F-97DE-03A229F05C02}">
      <dgm:prSet custT="1"/>
      <dgm:spPr/>
      <dgm:t>
        <a:bodyPr/>
        <a:lstStyle/>
        <a:p>
          <a:pPr rtl="0"/>
          <a:r>
            <a:rPr lang="en-US" sz="1600" dirty="0" err="1"/>
            <a:t>cpufrequtils</a:t>
          </a:r>
          <a:endParaRPr lang="en-US" sz="1600" dirty="0"/>
        </a:p>
      </dgm:t>
    </dgm:pt>
    <dgm:pt modelId="{BF4ED036-DBB8-48FB-8D45-D0A3C4BE81FE}" type="parTrans" cxnId="{5100C840-25F5-439E-95C8-357E576C7076}">
      <dgm:prSet/>
      <dgm:spPr/>
      <dgm:t>
        <a:bodyPr/>
        <a:lstStyle/>
        <a:p>
          <a:endParaRPr lang="en-US"/>
        </a:p>
      </dgm:t>
    </dgm:pt>
    <dgm:pt modelId="{D4BB4E0A-7A7C-4138-A0CB-F9C82A07A22B}" type="sibTrans" cxnId="{5100C840-25F5-439E-95C8-357E576C7076}">
      <dgm:prSet/>
      <dgm:spPr/>
      <dgm:t>
        <a:bodyPr/>
        <a:lstStyle/>
        <a:p>
          <a:endParaRPr lang="en-US"/>
        </a:p>
      </dgm:t>
    </dgm:pt>
    <dgm:pt modelId="{B36D4CB0-FC1F-41B8-834A-7CD161B8019E}">
      <dgm:prSet custT="1"/>
      <dgm:spPr/>
      <dgm:t>
        <a:bodyPr/>
        <a:lstStyle/>
        <a:p>
          <a:pPr rtl="0"/>
          <a:r>
            <a:rPr lang="en-US" sz="1600" dirty="0"/>
            <a:t>Systematic performance analysis</a:t>
          </a:r>
        </a:p>
      </dgm:t>
    </dgm:pt>
    <dgm:pt modelId="{28D31672-BD85-4AEE-B575-933F861A24E2}" type="parTrans" cxnId="{C253FD3C-E41B-4572-B496-4145940366B6}">
      <dgm:prSet/>
      <dgm:spPr/>
      <dgm:t>
        <a:bodyPr/>
        <a:lstStyle/>
        <a:p>
          <a:endParaRPr lang="en-US"/>
        </a:p>
      </dgm:t>
    </dgm:pt>
    <dgm:pt modelId="{3DFA8E3B-6FBC-42CB-8CB9-83AEDB86979B}" type="sibTrans" cxnId="{C253FD3C-E41B-4572-B496-4145940366B6}">
      <dgm:prSet/>
      <dgm:spPr/>
      <dgm:t>
        <a:bodyPr/>
        <a:lstStyle/>
        <a:p>
          <a:endParaRPr lang="en-US"/>
        </a:p>
      </dgm:t>
    </dgm:pt>
    <dgm:pt modelId="{E70A8747-1F53-42B3-9470-1732630F62EC}">
      <dgm:prSet custT="1"/>
      <dgm:spPr/>
      <dgm:t>
        <a:bodyPr/>
        <a:lstStyle/>
        <a:p>
          <a:pPr rtl="0"/>
          <a:r>
            <a:rPr lang="en-US" sz="1600" dirty="0"/>
            <a:t>Run multiple times</a:t>
          </a:r>
        </a:p>
      </dgm:t>
    </dgm:pt>
    <dgm:pt modelId="{27D165EB-890F-4E2E-B8A1-05DC4AF38A3A}" type="parTrans" cxnId="{3ED4AC4F-DA7D-4F0C-A865-837A82DD5321}">
      <dgm:prSet/>
      <dgm:spPr/>
      <dgm:t>
        <a:bodyPr/>
        <a:lstStyle/>
        <a:p>
          <a:endParaRPr lang="en-US"/>
        </a:p>
      </dgm:t>
    </dgm:pt>
    <dgm:pt modelId="{87F641B3-EBE5-41E4-B9C1-95FC44061DCF}" type="sibTrans" cxnId="{3ED4AC4F-DA7D-4F0C-A865-837A82DD5321}">
      <dgm:prSet/>
      <dgm:spPr/>
      <dgm:t>
        <a:bodyPr/>
        <a:lstStyle/>
        <a:p>
          <a:endParaRPr lang="en-US"/>
        </a:p>
      </dgm:t>
    </dgm:pt>
    <dgm:pt modelId="{222C28F2-B296-4194-8E44-D2326B406CC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Performance analysis pitfalls</a:t>
          </a:r>
        </a:p>
      </dgm:t>
    </dgm:pt>
    <dgm:pt modelId="{302FBB02-AFB8-470A-ACCE-C57E6F1731F7}" type="parTrans" cxnId="{E5CE653D-D368-43FD-9138-FFBB98490087}">
      <dgm:prSet/>
      <dgm:spPr/>
    </dgm:pt>
    <dgm:pt modelId="{98DEB91D-EE4B-407E-8650-1F225FF5D7A7}" type="sibTrans" cxnId="{E5CE653D-D368-43FD-9138-FFBB98490087}">
      <dgm:prSet/>
      <dgm:spPr/>
    </dgm:pt>
    <dgm:pt modelId="{48C3276A-3A4D-4D76-8581-6D09739DA230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Central tendency: the median instead of the mean</a:t>
          </a:r>
          <a:endParaRPr lang="en-US" dirty="0">
            <a:latin typeface="Calibri"/>
          </a:endParaRPr>
        </a:p>
      </dgm:t>
    </dgm:pt>
    <dgm:pt modelId="{71864C76-D8F1-4625-9DDA-50F6F960FC85}" type="parTrans" cxnId="{F5E72813-0B98-4777-A2DA-BFECEF831A11}">
      <dgm:prSet/>
      <dgm:spPr/>
    </dgm:pt>
    <dgm:pt modelId="{5A7A1175-0E17-405E-884E-E8BB91A30D33}" type="sibTrans" cxnId="{F5E72813-0B98-4777-A2DA-BFECEF831A11}">
      <dgm:prSet/>
      <dgm:spPr/>
    </dgm:pt>
    <dgm:pt modelId="{15FD04CA-B4CC-40B3-8AB4-5D3494B4309C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Use the quantile values instead of a single median value.</a:t>
          </a:r>
        </a:p>
      </dgm:t>
    </dgm:pt>
    <dgm:pt modelId="{2B0795C7-AAF5-4B6E-9507-CF29592C85C5}" type="parTrans" cxnId="{FAB8863F-A962-4433-BAC4-BD0B9A38BEAA}">
      <dgm:prSet/>
      <dgm:spPr/>
    </dgm:pt>
    <dgm:pt modelId="{932373ED-D97A-43C7-85EB-8109012FD9DE}" type="sibTrans" cxnId="{FAB8863F-A962-4433-BAC4-BD0B9A38BEAA}">
      <dgm:prSet/>
      <dgm:spPr/>
    </dgm:pt>
    <dgm:pt modelId="{2CB97098-B8F3-4087-8596-0E7B23533306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Outlier detection</a:t>
          </a:r>
        </a:p>
      </dgm:t>
    </dgm:pt>
    <dgm:pt modelId="{A111817E-13D4-4275-B889-F16A4A5A6958}" type="parTrans" cxnId="{20534360-A76E-4FC9-B1FE-396A4C4EAC06}">
      <dgm:prSet/>
      <dgm:spPr/>
    </dgm:pt>
    <dgm:pt modelId="{DA2FDC94-2CC3-4687-BD2D-633AFCD3326B}" type="sibTrans" cxnId="{20534360-A76E-4FC9-B1FE-396A4C4EAC06}">
      <dgm:prSet/>
      <dgm:spPr/>
    </dgm:pt>
    <dgm:pt modelId="{6CD14D6A-B044-4784-9205-643C8243159E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Weighted samples for combining historical data</a:t>
          </a:r>
        </a:p>
      </dgm:t>
    </dgm:pt>
    <dgm:pt modelId="{24096F5A-85CA-48D3-A1A5-08C965315225}" type="parTrans" cxnId="{F9957B49-60C5-4077-861D-59705DD54D0A}">
      <dgm:prSet/>
      <dgm:spPr/>
    </dgm:pt>
    <dgm:pt modelId="{643EE41D-CF20-4173-AA15-13D9325383AE}" type="sibTrans" cxnId="{F9957B49-60C5-4077-861D-59705DD54D0A}">
      <dgm:prSet/>
      <dgm:spPr/>
    </dgm:pt>
    <dgm:pt modelId="{9E789C73-C3EA-44F0-A7FC-8C129BDC986F}" type="pres">
      <dgm:prSet presAssocID="{9BA52423-1153-49FD-A950-5E5D96A7053C}" presName="linear" presStyleCnt="0">
        <dgm:presLayoutVars>
          <dgm:animLvl val="lvl"/>
          <dgm:resizeHandles val="exact"/>
        </dgm:presLayoutVars>
      </dgm:prSet>
      <dgm:spPr/>
    </dgm:pt>
    <dgm:pt modelId="{DE016846-69ED-4DF6-BD14-3CD856C26913}" type="pres">
      <dgm:prSet presAssocID="{522AA851-4203-4A1F-8223-BC510011F9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28B464-86A4-4583-850C-B71F2792DFDC}" type="pres">
      <dgm:prSet presAssocID="{522AA851-4203-4A1F-8223-BC510011F9FA}" presName="childText" presStyleLbl="revTx" presStyleIdx="0" presStyleCnt="5">
        <dgm:presLayoutVars>
          <dgm:bulletEnabled val="1"/>
        </dgm:presLayoutVars>
      </dgm:prSet>
      <dgm:spPr/>
    </dgm:pt>
    <dgm:pt modelId="{91CBB557-C30A-4273-B61C-0C7E5B5C8ACF}" type="pres">
      <dgm:prSet presAssocID="{DE4C53EA-EB50-4075-8F9C-07C8C4BE7C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CA130C-880D-4616-92C3-7666A3E23E5A}" type="pres">
      <dgm:prSet presAssocID="{DE4C53EA-EB50-4075-8F9C-07C8C4BE7CD4}" presName="childText" presStyleLbl="revTx" presStyleIdx="1" presStyleCnt="5">
        <dgm:presLayoutVars>
          <dgm:bulletEnabled val="1"/>
        </dgm:presLayoutVars>
      </dgm:prSet>
      <dgm:spPr/>
    </dgm:pt>
    <dgm:pt modelId="{92EED34C-74A6-45F0-A48F-F9C5D612F91E}" type="pres">
      <dgm:prSet presAssocID="{58D5D264-C7E4-4798-BAEB-70526EF7CB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2A8AB8-3C4F-47CF-95DB-4FCE277C723B}" type="pres">
      <dgm:prSet presAssocID="{58D5D264-C7E4-4798-BAEB-70526EF7CB44}" presName="childText" presStyleLbl="revTx" presStyleIdx="2" presStyleCnt="5">
        <dgm:presLayoutVars>
          <dgm:bulletEnabled val="1"/>
        </dgm:presLayoutVars>
      </dgm:prSet>
      <dgm:spPr/>
    </dgm:pt>
    <dgm:pt modelId="{C9A40C90-5343-4A97-9968-41E84FDCFBF4}" type="pres">
      <dgm:prSet presAssocID="{B36D4CB0-FC1F-41B8-834A-7CD161B801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D844D2-D6B9-4194-93C2-3375CBC76290}" type="pres">
      <dgm:prSet presAssocID="{B36D4CB0-FC1F-41B8-834A-7CD161B8019E}" presName="childText" presStyleLbl="revTx" presStyleIdx="3" presStyleCnt="5">
        <dgm:presLayoutVars>
          <dgm:bulletEnabled val="1"/>
        </dgm:presLayoutVars>
      </dgm:prSet>
      <dgm:spPr/>
    </dgm:pt>
    <dgm:pt modelId="{C67C9ACA-91ED-499C-9B8A-43787FB5FBF1}" type="pres">
      <dgm:prSet presAssocID="{222C28F2-B296-4194-8E44-D2326B406CC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4E32D6F-7680-4421-A04B-A22762400139}" type="pres">
      <dgm:prSet presAssocID="{222C28F2-B296-4194-8E44-D2326B406CC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E642305-80BC-47F5-BC89-BCF7F797D174}" srcId="{522AA851-4203-4A1F-8223-BC510011F9FA}" destId="{D3CA63B4-A903-4BBC-98AE-648850E044D5}" srcOrd="0" destOrd="0" parTransId="{66EE8C7E-CDDB-439C-8EE7-2FAAC9D9E283}" sibTransId="{515817CA-DEB0-4CEC-ABD0-1052353FCB59}"/>
    <dgm:cxn modelId="{0B775A07-1D6D-43EC-8AA9-282EF158E5A1}" type="presOf" srcId="{58D5D264-C7E4-4798-BAEB-70526EF7CB44}" destId="{92EED34C-74A6-45F0-A48F-F9C5D612F91E}" srcOrd="0" destOrd="0" presId="urn:microsoft.com/office/officeart/2005/8/layout/vList2"/>
    <dgm:cxn modelId="{13F2760A-93B2-4529-9C49-F74035FB2809}" type="presOf" srcId="{E3FB1FF6-89E3-40A1-94E0-1E8E37E5E463}" destId="{0DD844D2-D6B9-4194-93C2-3375CBC76290}" srcOrd="0" destOrd="2" presId="urn:microsoft.com/office/officeart/2005/8/layout/vList2"/>
    <dgm:cxn modelId="{BE9C030C-23A6-4BF7-8DD9-0843FF8537B9}" srcId="{B36D4CB0-FC1F-41B8-834A-7CD161B8019E}" destId="{4189EAAB-765C-4488-A2BA-13807B59E51E}" srcOrd="1" destOrd="0" parTransId="{A4928D11-5943-4A18-82D2-C0F9CF75D838}" sibTransId="{EA4F82D7-C339-4F13-A453-986F9908FFE1}"/>
    <dgm:cxn modelId="{7DDAA411-7196-4636-8403-DCB108BE95F1}" type="presOf" srcId="{D3CA63B4-A903-4BBC-98AE-648850E044D5}" destId="{FA28B464-86A4-4583-850C-B71F2792DFDC}" srcOrd="0" destOrd="0" presId="urn:microsoft.com/office/officeart/2005/8/layout/vList2"/>
    <dgm:cxn modelId="{F5E72813-0B98-4777-A2DA-BFECEF831A11}" srcId="{222C28F2-B296-4194-8E44-D2326B406CC9}" destId="{48C3276A-3A4D-4D76-8581-6D09739DA230}" srcOrd="0" destOrd="0" parTransId="{71864C76-D8F1-4625-9DDA-50F6F960FC85}" sibTransId="{5A7A1175-0E17-405E-884E-E8BB91A30D33}"/>
    <dgm:cxn modelId="{F9AE5F13-BB01-44CD-815B-E0E926407A7B}" srcId="{9BA52423-1153-49FD-A950-5E5D96A7053C}" destId="{522AA851-4203-4A1F-8223-BC510011F9FA}" srcOrd="0" destOrd="0" parTransId="{A6BB3FBF-3557-425A-8EBE-04E277719FC8}" sibTransId="{25118B9D-EFDC-4B23-AEA9-79CA5A8B780C}"/>
    <dgm:cxn modelId="{94318C2A-88DD-4495-B803-893EA1E638A2}" type="presOf" srcId="{B36D4CB0-FC1F-41B8-834A-7CD161B8019E}" destId="{C9A40C90-5343-4A97-9968-41E84FDCFBF4}" srcOrd="0" destOrd="0" presId="urn:microsoft.com/office/officeart/2005/8/layout/vList2"/>
    <dgm:cxn modelId="{D06F1A34-B95A-4680-B84C-C075E16CA5D7}" type="presOf" srcId="{6CD14D6A-B044-4784-9205-643C8243159E}" destId="{F4E32D6F-7680-4421-A04B-A22762400139}" srcOrd="0" destOrd="3" presId="urn:microsoft.com/office/officeart/2005/8/layout/vList2"/>
    <dgm:cxn modelId="{3D44223B-CF34-4F92-A7AD-A188444CE6FE}" type="presOf" srcId="{48C3276A-3A4D-4D76-8581-6D09739DA230}" destId="{F4E32D6F-7680-4421-A04B-A22762400139}" srcOrd="0" destOrd="0" presId="urn:microsoft.com/office/officeart/2005/8/layout/vList2"/>
    <dgm:cxn modelId="{C253FD3C-E41B-4572-B496-4145940366B6}" srcId="{9BA52423-1153-49FD-A950-5E5D96A7053C}" destId="{B36D4CB0-FC1F-41B8-834A-7CD161B8019E}" srcOrd="3" destOrd="0" parTransId="{28D31672-BD85-4AEE-B575-933F861A24E2}" sibTransId="{3DFA8E3B-6FBC-42CB-8CB9-83AEDB86979B}"/>
    <dgm:cxn modelId="{E5CE653D-D368-43FD-9138-FFBB98490087}" srcId="{9BA52423-1153-49FD-A950-5E5D96A7053C}" destId="{222C28F2-B296-4194-8E44-D2326B406CC9}" srcOrd="4" destOrd="0" parTransId="{302FBB02-AFB8-470A-ACCE-C57E6F1731F7}" sibTransId="{98DEB91D-EE4B-407E-8650-1F225FF5D7A7}"/>
    <dgm:cxn modelId="{DF3AC33D-05E0-49D5-AB9F-E04904571BD2}" type="presOf" srcId="{DE4C53EA-EB50-4075-8F9C-07C8C4BE7CD4}" destId="{91CBB557-C30A-4273-B61C-0C7E5B5C8ACF}" srcOrd="0" destOrd="0" presId="urn:microsoft.com/office/officeart/2005/8/layout/vList2"/>
    <dgm:cxn modelId="{FAB8863F-A962-4433-BAC4-BD0B9A38BEAA}" srcId="{222C28F2-B296-4194-8E44-D2326B406CC9}" destId="{15FD04CA-B4CC-40B3-8AB4-5D3494B4309C}" srcOrd="1" destOrd="0" parTransId="{2B0795C7-AAF5-4B6E-9507-CF29592C85C5}" sibTransId="{932373ED-D97A-43C7-85EB-8109012FD9DE}"/>
    <dgm:cxn modelId="{5100C840-25F5-439E-95C8-357E576C7076}" srcId="{DE4C53EA-EB50-4075-8F9C-07C8C4BE7CD4}" destId="{E917E25D-ED2B-454F-97DE-03A229F05C02}" srcOrd="0" destOrd="0" parTransId="{BF4ED036-DBB8-48FB-8D45-D0A3C4BE81FE}" sibTransId="{D4BB4E0A-7A7C-4138-A0CB-F9C82A07A22B}"/>
    <dgm:cxn modelId="{20534360-A76E-4FC9-B1FE-396A4C4EAC06}" srcId="{222C28F2-B296-4194-8E44-D2326B406CC9}" destId="{2CB97098-B8F3-4087-8596-0E7B23533306}" srcOrd="2" destOrd="0" parTransId="{A111817E-13D4-4275-B889-F16A4A5A6958}" sibTransId="{DA2FDC94-2CC3-4687-BD2D-633AFCD3326B}"/>
    <dgm:cxn modelId="{F9957B49-60C5-4077-861D-59705DD54D0A}" srcId="{222C28F2-B296-4194-8E44-D2326B406CC9}" destId="{6CD14D6A-B044-4784-9205-643C8243159E}" srcOrd="3" destOrd="0" parTransId="{24096F5A-85CA-48D3-A1A5-08C965315225}" sibTransId="{643EE41D-CF20-4173-AA15-13D9325383AE}"/>
    <dgm:cxn modelId="{3ED4AC4F-DA7D-4F0C-A865-837A82DD5321}" srcId="{522AA851-4203-4A1F-8223-BC510011F9FA}" destId="{E70A8747-1F53-42B3-9470-1732630F62EC}" srcOrd="1" destOrd="0" parTransId="{27D165EB-890F-4E2E-B8A1-05DC4AF38A3A}" sibTransId="{87F641B3-EBE5-41E4-B9C1-95FC44061DCF}"/>
    <dgm:cxn modelId="{5BAE9A59-CA5C-4520-93B2-99FFF8F63A76}" srcId="{B36D4CB0-FC1F-41B8-834A-7CD161B8019E}" destId="{E3FB1FF6-89E3-40A1-94E0-1E8E37E5E463}" srcOrd="2" destOrd="0" parTransId="{AD9E899E-669A-4BC6-BC23-32721057652A}" sibTransId="{49E2ED16-D272-4EF8-9F23-DB224A40B308}"/>
    <dgm:cxn modelId="{F9006780-139D-4DCC-AE24-4821235703AA}" type="presOf" srcId="{15FD04CA-B4CC-40B3-8AB4-5D3494B4309C}" destId="{F4E32D6F-7680-4421-A04B-A22762400139}" srcOrd="0" destOrd="1" presId="urn:microsoft.com/office/officeart/2005/8/layout/vList2"/>
    <dgm:cxn modelId="{CA900393-E02D-4385-838F-FE3CC17848F7}" srcId="{9BA52423-1153-49FD-A950-5E5D96A7053C}" destId="{DE4C53EA-EB50-4075-8F9C-07C8C4BE7CD4}" srcOrd="1" destOrd="0" parTransId="{9202D8FA-CF33-45E3-A52E-59933F4F529E}" sibTransId="{07AE798D-43E2-487E-B0A6-C4D380BBE354}"/>
    <dgm:cxn modelId="{0FCE769E-9F13-449E-B073-EDE9D3FFF624}" type="presOf" srcId="{222C28F2-B296-4194-8E44-D2326B406CC9}" destId="{C67C9ACA-91ED-499C-9B8A-43787FB5FBF1}" srcOrd="0" destOrd="0" presId="urn:microsoft.com/office/officeart/2005/8/layout/vList2"/>
    <dgm:cxn modelId="{B35211B5-7636-416F-A398-A2EB6829602F}" type="presOf" srcId="{4189EAAB-765C-4488-A2BA-13807B59E51E}" destId="{0DD844D2-D6B9-4194-93C2-3375CBC76290}" srcOrd="0" destOrd="1" presId="urn:microsoft.com/office/officeart/2005/8/layout/vList2"/>
    <dgm:cxn modelId="{00EFAED3-27A5-4216-9DC0-87A12DB2B0E1}" type="presOf" srcId="{E917E25D-ED2B-454F-97DE-03A229F05C02}" destId="{A6CA130C-880D-4616-92C3-7666A3E23E5A}" srcOrd="0" destOrd="0" presId="urn:microsoft.com/office/officeart/2005/8/layout/vList2"/>
    <dgm:cxn modelId="{6DB785D5-5365-49FD-B0A0-B962C9A430C1}" srcId="{9BA52423-1153-49FD-A950-5E5D96A7053C}" destId="{58D5D264-C7E4-4798-BAEB-70526EF7CB44}" srcOrd="2" destOrd="0" parTransId="{BC500509-4EE4-4E2E-B2E0-867739521C5F}" sibTransId="{11EC4785-B779-4BE6-98BA-04EFB1303CBB}"/>
    <dgm:cxn modelId="{395DC9D7-157A-45E6-BCE7-7E6A5EB37987}" type="presOf" srcId="{B377FA6D-817B-4C01-B49F-FFAC466EDBBE}" destId="{2A2A8AB8-3C4F-47CF-95DB-4FCE277C723B}" srcOrd="0" destOrd="0" presId="urn:microsoft.com/office/officeart/2005/8/layout/vList2"/>
    <dgm:cxn modelId="{A3F791DB-50A8-481C-A25D-33BD36211F42}" type="presOf" srcId="{E70A8747-1F53-42B3-9470-1732630F62EC}" destId="{FA28B464-86A4-4583-850C-B71F2792DFDC}" srcOrd="0" destOrd="1" presId="urn:microsoft.com/office/officeart/2005/8/layout/vList2"/>
    <dgm:cxn modelId="{CC219CDC-74B5-4152-8311-75E84FD4B321}" type="presOf" srcId="{2CB97098-B8F3-4087-8596-0E7B23533306}" destId="{F4E32D6F-7680-4421-A04B-A22762400139}" srcOrd="0" destOrd="2" presId="urn:microsoft.com/office/officeart/2005/8/layout/vList2"/>
    <dgm:cxn modelId="{E3FB8DE8-F708-474A-8D71-86D235D33C5C}" type="presOf" srcId="{522AA851-4203-4A1F-8223-BC510011F9FA}" destId="{DE016846-69ED-4DF6-BD14-3CD856C26913}" srcOrd="0" destOrd="0" presId="urn:microsoft.com/office/officeart/2005/8/layout/vList2"/>
    <dgm:cxn modelId="{DF22CBE9-E674-418B-AF3B-4A7179720CC2}" type="presOf" srcId="{9BA52423-1153-49FD-A950-5E5D96A7053C}" destId="{9E789C73-C3EA-44F0-A7FC-8C129BDC986F}" srcOrd="0" destOrd="0" presId="urn:microsoft.com/office/officeart/2005/8/layout/vList2"/>
    <dgm:cxn modelId="{DFABECEC-72F0-4680-9AA9-284337A3A413}" srcId="{B36D4CB0-FC1F-41B8-834A-7CD161B8019E}" destId="{F6734302-C2F5-4C9B-BEE9-7A41514B6992}" srcOrd="0" destOrd="0" parTransId="{0C50155B-1726-40AC-A400-E8FFA53D90DB}" sibTransId="{4B1445AF-E3A9-42E1-94CB-5D1C8589DB5C}"/>
    <dgm:cxn modelId="{8F44B3F1-7DEE-41B4-AFF0-3E51D7707F85}" srcId="{58D5D264-C7E4-4798-BAEB-70526EF7CB44}" destId="{B377FA6D-817B-4C01-B49F-FFAC466EDBBE}" srcOrd="0" destOrd="0" parTransId="{507CE8EC-FB76-4410-AA05-726F8D3A6F7B}" sibTransId="{67EAFB6F-67B7-4034-876F-3DBCB694F809}"/>
    <dgm:cxn modelId="{87B891FE-694F-4ED7-9B43-CA864113BC28}" type="presOf" srcId="{F6734302-C2F5-4C9B-BEE9-7A41514B6992}" destId="{0DD844D2-D6B9-4194-93C2-3375CBC76290}" srcOrd="0" destOrd="0" presId="urn:microsoft.com/office/officeart/2005/8/layout/vList2"/>
    <dgm:cxn modelId="{320CC5AB-5643-49C3-A8F3-23E517D5F3DC}" type="presParOf" srcId="{9E789C73-C3EA-44F0-A7FC-8C129BDC986F}" destId="{DE016846-69ED-4DF6-BD14-3CD856C26913}" srcOrd="0" destOrd="0" presId="urn:microsoft.com/office/officeart/2005/8/layout/vList2"/>
    <dgm:cxn modelId="{B050190E-71BE-4B6E-8B43-0675F1F11310}" type="presParOf" srcId="{9E789C73-C3EA-44F0-A7FC-8C129BDC986F}" destId="{FA28B464-86A4-4583-850C-B71F2792DFDC}" srcOrd="1" destOrd="0" presId="urn:microsoft.com/office/officeart/2005/8/layout/vList2"/>
    <dgm:cxn modelId="{0B2D6633-DA62-431C-BFFC-79C3613922DB}" type="presParOf" srcId="{9E789C73-C3EA-44F0-A7FC-8C129BDC986F}" destId="{91CBB557-C30A-4273-B61C-0C7E5B5C8ACF}" srcOrd="2" destOrd="0" presId="urn:microsoft.com/office/officeart/2005/8/layout/vList2"/>
    <dgm:cxn modelId="{0011D0D2-C68B-41CA-B334-FC5A156E74CB}" type="presParOf" srcId="{9E789C73-C3EA-44F0-A7FC-8C129BDC986F}" destId="{A6CA130C-880D-4616-92C3-7666A3E23E5A}" srcOrd="3" destOrd="0" presId="urn:microsoft.com/office/officeart/2005/8/layout/vList2"/>
    <dgm:cxn modelId="{713655AF-7CB1-4298-B18E-C39F98993425}" type="presParOf" srcId="{9E789C73-C3EA-44F0-A7FC-8C129BDC986F}" destId="{92EED34C-74A6-45F0-A48F-F9C5D612F91E}" srcOrd="4" destOrd="0" presId="urn:microsoft.com/office/officeart/2005/8/layout/vList2"/>
    <dgm:cxn modelId="{1D5D274D-F5D7-4A84-A5A9-69B0F6ADAFC5}" type="presParOf" srcId="{9E789C73-C3EA-44F0-A7FC-8C129BDC986F}" destId="{2A2A8AB8-3C4F-47CF-95DB-4FCE277C723B}" srcOrd="5" destOrd="0" presId="urn:microsoft.com/office/officeart/2005/8/layout/vList2"/>
    <dgm:cxn modelId="{08894FE0-4B28-47FD-8799-E1914539A583}" type="presParOf" srcId="{9E789C73-C3EA-44F0-A7FC-8C129BDC986F}" destId="{C9A40C90-5343-4A97-9968-41E84FDCFBF4}" srcOrd="6" destOrd="0" presId="urn:microsoft.com/office/officeart/2005/8/layout/vList2"/>
    <dgm:cxn modelId="{8CA06BDA-F9A1-4AF1-AA7D-B76D0E6BBA61}" type="presParOf" srcId="{9E789C73-C3EA-44F0-A7FC-8C129BDC986F}" destId="{0DD844D2-D6B9-4194-93C2-3375CBC76290}" srcOrd="7" destOrd="0" presId="urn:microsoft.com/office/officeart/2005/8/layout/vList2"/>
    <dgm:cxn modelId="{A4006CCE-98DF-499E-B4AE-4012FF7CC28F}" type="presParOf" srcId="{9E789C73-C3EA-44F0-A7FC-8C129BDC986F}" destId="{C67C9ACA-91ED-499C-9B8A-43787FB5FBF1}" srcOrd="8" destOrd="0" presId="urn:microsoft.com/office/officeart/2005/8/layout/vList2"/>
    <dgm:cxn modelId="{4C1B9F3B-0794-4772-834E-092FCD7209F1}" type="presParOf" srcId="{9E789C73-C3EA-44F0-A7FC-8C129BDC986F}" destId="{F4E32D6F-7680-4421-A04B-A2276240013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A52423-1153-49FD-A950-5E5D96A7053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3276A-3A4D-4D76-8581-6D09739DA230}">
      <dgm:prSet phldr="0"/>
      <dgm:spPr/>
      <dgm:t>
        <a:bodyPr/>
        <a:lstStyle/>
        <a:p>
          <a:pPr algn="l" rtl="0"/>
          <a:r>
            <a:rPr lang="en-US" dirty="0"/>
            <a:t>Central </a:t>
          </a:r>
          <a:r>
            <a:rPr lang="en-US" dirty="0">
              <a:latin typeface="Calibri"/>
            </a:rPr>
            <a:t>tendencies</a:t>
          </a:r>
        </a:p>
      </dgm:t>
    </dgm:pt>
    <dgm:pt modelId="{71864C76-D8F1-4625-9DDA-50F6F960FC85}" type="parTrans" cxnId="{F5E72813-0B98-4777-A2DA-BFECEF831A11}">
      <dgm:prSet/>
      <dgm:spPr/>
    </dgm:pt>
    <dgm:pt modelId="{5A7A1175-0E17-405E-884E-E8BB91A30D33}" type="sibTrans" cxnId="{F5E72813-0B98-4777-A2DA-BFECEF831A11}">
      <dgm:prSet/>
      <dgm:spPr/>
    </dgm:pt>
    <dgm:pt modelId="{15FD04CA-B4CC-40B3-8AB4-5D3494B4309C}">
      <dgm:prSet phldr="0"/>
      <dgm:spPr/>
      <dgm:t>
        <a:bodyPr/>
        <a:lstStyle/>
        <a:p>
          <a:pPr algn="l"/>
          <a:r>
            <a:rPr lang="en-US" dirty="0"/>
            <a:t>Use the quantile values instead of a single median value</a:t>
          </a:r>
        </a:p>
      </dgm:t>
    </dgm:pt>
    <dgm:pt modelId="{2B0795C7-AAF5-4B6E-9507-CF29592C85C5}" type="parTrans" cxnId="{FAB8863F-A962-4433-BAC4-BD0B9A38BEAA}">
      <dgm:prSet/>
      <dgm:spPr/>
    </dgm:pt>
    <dgm:pt modelId="{932373ED-D97A-43C7-85EB-8109012FD9DE}" type="sibTrans" cxnId="{FAB8863F-A962-4433-BAC4-BD0B9A38BEAA}">
      <dgm:prSet/>
      <dgm:spPr/>
    </dgm:pt>
    <dgm:pt modelId="{2CB97098-B8F3-4087-8596-0E7B23533306}">
      <dgm:prSet phldr="0"/>
      <dgm:spPr/>
      <dgm:t>
        <a:bodyPr/>
        <a:lstStyle/>
        <a:p>
          <a:pPr algn="l" rtl="0"/>
          <a:r>
            <a:rPr lang="en-US" dirty="0"/>
            <a:t>Outlier detection</a:t>
          </a:r>
        </a:p>
      </dgm:t>
    </dgm:pt>
    <dgm:pt modelId="{A111817E-13D4-4275-B889-F16A4A5A6958}" type="parTrans" cxnId="{20534360-A76E-4FC9-B1FE-396A4C4EAC06}">
      <dgm:prSet/>
      <dgm:spPr/>
    </dgm:pt>
    <dgm:pt modelId="{DA2FDC94-2CC3-4687-BD2D-633AFCD3326B}" type="sibTrans" cxnId="{20534360-A76E-4FC9-B1FE-396A4C4EAC06}">
      <dgm:prSet/>
      <dgm:spPr/>
    </dgm:pt>
    <dgm:pt modelId="{6CD14D6A-B044-4784-9205-643C8243159E}">
      <dgm:prSet phldr="0"/>
      <dgm:spPr/>
      <dgm:t>
        <a:bodyPr/>
        <a:lstStyle/>
        <a:p>
          <a:pPr algn="l" rtl="0"/>
          <a:r>
            <a:rPr lang="en-US" dirty="0"/>
            <a:t>Weighted samples for combining historical data</a:t>
          </a:r>
        </a:p>
      </dgm:t>
    </dgm:pt>
    <dgm:pt modelId="{24096F5A-85CA-48D3-A1A5-08C965315225}" type="parTrans" cxnId="{F9957B49-60C5-4077-861D-59705DD54D0A}">
      <dgm:prSet/>
      <dgm:spPr/>
    </dgm:pt>
    <dgm:pt modelId="{643EE41D-CF20-4173-AA15-13D9325383AE}" type="sibTrans" cxnId="{F9957B49-60C5-4077-861D-59705DD54D0A}">
      <dgm:prSet/>
      <dgm:spPr/>
    </dgm:pt>
    <dgm:pt modelId="{2B4D4AB1-368C-427F-A5AA-AC12EE82A313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Recent data more important than the previous data.</a:t>
          </a:r>
        </a:p>
      </dgm:t>
    </dgm:pt>
    <dgm:pt modelId="{4420D0A7-00FC-424D-94D1-F1A30BE8D346}" type="parTrans" cxnId="{AF4DDE59-1C26-4214-B283-D12A4294136A}">
      <dgm:prSet/>
      <dgm:spPr/>
    </dgm:pt>
    <dgm:pt modelId="{9096DEF2-7B80-4227-804C-B73568FB28FD}" type="sibTrans" cxnId="{AF4DDE59-1C26-4214-B283-D12A4294136A}">
      <dgm:prSet/>
      <dgm:spPr/>
    </dgm:pt>
    <dgm:pt modelId="{445F78FE-9FD1-4C3F-8016-673644C0CFE1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Filter outliers</a:t>
          </a:r>
        </a:p>
      </dgm:t>
    </dgm:pt>
    <dgm:pt modelId="{32D35D70-E25A-4AD3-B80F-680D4A7636D6}" type="parTrans" cxnId="{1514D080-DEF8-4E69-979A-2861C1B8FF70}">
      <dgm:prSet/>
      <dgm:spPr/>
    </dgm:pt>
    <dgm:pt modelId="{8F8B36EC-69C3-4B18-9791-F503DAAB119B}" type="sibTrans" cxnId="{1514D080-DEF8-4E69-979A-2861C1B8FF70}">
      <dgm:prSet/>
      <dgm:spPr/>
    </dgm:pt>
    <dgm:pt modelId="{F1D287E4-9A1C-44DB-8EE0-DDA241B15454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Helps with prioritization</a:t>
          </a:r>
        </a:p>
      </dgm:t>
    </dgm:pt>
    <dgm:pt modelId="{CB484F36-01B3-408A-B5E2-4C879F1C2F67}" type="parTrans" cxnId="{1C1A5146-BBA9-40BE-8375-D21A4A429109}">
      <dgm:prSet/>
      <dgm:spPr/>
    </dgm:pt>
    <dgm:pt modelId="{7C1E7160-CC17-4D98-A7C5-19557B789C6E}" type="sibTrans" cxnId="{1C1A5146-BBA9-40BE-8375-D21A4A429109}">
      <dgm:prSet/>
      <dgm:spPr/>
    </dgm:pt>
    <dgm:pt modelId="{3BDE1BDE-ACD7-4CD4-9CE6-D65DD59F4B6A}">
      <dgm:prSet phldr="0"/>
      <dgm:spPr/>
      <dgm:t>
        <a:bodyPr/>
        <a:lstStyle/>
        <a:p>
          <a:pPr algn="l"/>
          <a:r>
            <a:rPr lang="en-US" dirty="0">
              <a:latin typeface="Calibri"/>
            </a:rPr>
            <a:t>The</a:t>
          </a:r>
          <a:r>
            <a:rPr lang="en-US" dirty="0"/>
            <a:t> median instead of the mean</a:t>
          </a:r>
        </a:p>
      </dgm:t>
    </dgm:pt>
    <dgm:pt modelId="{DEAF7D72-5D1F-4945-A115-D12138BF19EC}" type="parTrans" cxnId="{A14157F8-A87C-48A7-98CE-D18837C02F52}">
      <dgm:prSet/>
      <dgm:spPr/>
    </dgm:pt>
    <dgm:pt modelId="{7076700F-5567-4A43-AE47-41F5719796B3}" type="sibTrans" cxnId="{A14157F8-A87C-48A7-98CE-D18837C02F52}">
      <dgm:prSet/>
      <dgm:spPr/>
    </dgm:pt>
    <dgm:pt modelId="{9E789C73-C3EA-44F0-A7FC-8C129BDC986F}" type="pres">
      <dgm:prSet presAssocID="{9BA52423-1153-49FD-A950-5E5D96A7053C}" presName="linear" presStyleCnt="0">
        <dgm:presLayoutVars>
          <dgm:animLvl val="lvl"/>
          <dgm:resizeHandles val="exact"/>
        </dgm:presLayoutVars>
      </dgm:prSet>
      <dgm:spPr/>
    </dgm:pt>
    <dgm:pt modelId="{AAA83BF9-2B1C-472D-9C21-1FB9E498208B}" type="pres">
      <dgm:prSet presAssocID="{48C3276A-3A4D-4D76-8581-6D09739DA2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BBF182-647E-4FE4-955B-BA3F38E49AFC}" type="pres">
      <dgm:prSet presAssocID="{48C3276A-3A4D-4D76-8581-6D09739DA230}" presName="childText" presStyleLbl="revTx" presStyleIdx="0" presStyleCnt="4">
        <dgm:presLayoutVars>
          <dgm:bulletEnabled val="1"/>
        </dgm:presLayoutVars>
      </dgm:prSet>
      <dgm:spPr/>
    </dgm:pt>
    <dgm:pt modelId="{C439ED86-4994-4230-B30F-6B9585725033}" type="pres">
      <dgm:prSet presAssocID="{15FD04CA-B4CC-40B3-8AB4-5D3494B430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F76C44-9DC4-4192-A188-7744080F0035}" type="pres">
      <dgm:prSet presAssocID="{15FD04CA-B4CC-40B3-8AB4-5D3494B4309C}" presName="childText" presStyleLbl="revTx" presStyleIdx="1" presStyleCnt="4">
        <dgm:presLayoutVars>
          <dgm:bulletEnabled val="1"/>
        </dgm:presLayoutVars>
      </dgm:prSet>
      <dgm:spPr/>
    </dgm:pt>
    <dgm:pt modelId="{188DD114-513E-47F5-8CA4-ADC58656732F}" type="pres">
      <dgm:prSet presAssocID="{2CB97098-B8F3-4087-8596-0E7B235333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814168-3065-4910-B4DC-005D06BDF0D5}" type="pres">
      <dgm:prSet presAssocID="{2CB97098-B8F3-4087-8596-0E7B23533306}" presName="childText" presStyleLbl="revTx" presStyleIdx="2" presStyleCnt="4">
        <dgm:presLayoutVars>
          <dgm:bulletEnabled val="1"/>
        </dgm:presLayoutVars>
      </dgm:prSet>
      <dgm:spPr/>
    </dgm:pt>
    <dgm:pt modelId="{430383E8-121D-459C-A52C-19C094DB0A2C}" type="pres">
      <dgm:prSet presAssocID="{6CD14D6A-B044-4784-9205-643C824315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09A4EC-845B-4052-A7AC-5DBD7ABA052E}" type="pres">
      <dgm:prSet presAssocID="{6CD14D6A-B044-4784-9205-643C8243159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5E72813-0B98-4777-A2DA-BFECEF831A11}" srcId="{9BA52423-1153-49FD-A950-5E5D96A7053C}" destId="{48C3276A-3A4D-4D76-8581-6D09739DA230}" srcOrd="0" destOrd="0" parTransId="{71864C76-D8F1-4625-9DDA-50F6F960FC85}" sibTransId="{5A7A1175-0E17-405E-884E-E8BB91A30D33}"/>
    <dgm:cxn modelId="{FAB8863F-A962-4433-BAC4-BD0B9A38BEAA}" srcId="{9BA52423-1153-49FD-A950-5E5D96A7053C}" destId="{15FD04CA-B4CC-40B3-8AB4-5D3494B4309C}" srcOrd="1" destOrd="0" parTransId="{2B0795C7-AAF5-4B6E-9507-CF29592C85C5}" sibTransId="{932373ED-D97A-43C7-85EB-8109012FD9DE}"/>
    <dgm:cxn modelId="{20534360-A76E-4FC9-B1FE-396A4C4EAC06}" srcId="{9BA52423-1153-49FD-A950-5E5D96A7053C}" destId="{2CB97098-B8F3-4087-8596-0E7B23533306}" srcOrd="2" destOrd="0" parTransId="{A111817E-13D4-4275-B889-F16A4A5A6958}" sibTransId="{DA2FDC94-2CC3-4687-BD2D-633AFCD3326B}"/>
    <dgm:cxn modelId="{B2103F45-82CD-4DEE-89F6-95C796BDC3F2}" type="presOf" srcId="{F1D287E4-9A1C-44DB-8EE0-DDA241B15454}" destId="{28F76C44-9DC4-4192-A188-7744080F0035}" srcOrd="0" destOrd="0" presId="urn:microsoft.com/office/officeart/2005/8/layout/vList2"/>
    <dgm:cxn modelId="{1C1A5146-BBA9-40BE-8375-D21A4A429109}" srcId="{15FD04CA-B4CC-40B3-8AB4-5D3494B4309C}" destId="{F1D287E4-9A1C-44DB-8EE0-DDA241B15454}" srcOrd="0" destOrd="0" parTransId="{CB484F36-01B3-408A-B5E2-4C879F1C2F67}" sibTransId="{7C1E7160-CC17-4D98-A7C5-19557B789C6E}"/>
    <dgm:cxn modelId="{AD8E0F49-09E1-4F11-A13E-9298EDE8BE73}" type="presOf" srcId="{2CB97098-B8F3-4087-8596-0E7B23533306}" destId="{188DD114-513E-47F5-8CA4-ADC58656732F}" srcOrd="0" destOrd="0" presId="urn:microsoft.com/office/officeart/2005/8/layout/vList2"/>
    <dgm:cxn modelId="{F9957B49-60C5-4077-861D-59705DD54D0A}" srcId="{9BA52423-1153-49FD-A950-5E5D96A7053C}" destId="{6CD14D6A-B044-4784-9205-643C8243159E}" srcOrd="3" destOrd="0" parTransId="{24096F5A-85CA-48D3-A1A5-08C965315225}" sibTransId="{643EE41D-CF20-4173-AA15-13D9325383AE}"/>
    <dgm:cxn modelId="{B06C026C-C34F-4112-9CF3-A80A6D1B307C}" type="presOf" srcId="{3BDE1BDE-ACD7-4CD4-9CE6-D65DD59F4B6A}" destId="{12BBF182-647E-4FE4-955B-BA3F38E49AFC}" srcOrd="0" destOrd="0" presId="urn:microsoft.com/office/officeart/2005/8/layout/vList2"/>
    <dgm:cxn modelId="{97262870-A89D-4E21-BA5E-9A97AFB59067}" type="presOf" srcId="{445F78FE-9FD1-4C3F-8016-673644C0CFE1}" destId="{C3814168-3065-4910-B4DC-005D06BDF0D5}" srcOrd="0" destOrd="0" presId="urn:microsoft.com/office/officeart/2005/8/layout/vList2"/>
    <dgm:cxn modelId="{0167AA50-A7A1-46A3-804D-5E88D65ABD26}" type="presOf" srcId="{2B4D4AB1-368C-427F-A5AA-AC12EE82A313}" destId="{0409A4EC-845B-4052-A7AC-5DBD7ABA052E}" srcOrd="0" destOrd="0" presId="urn:microsoft.com/office/officeart/2005/8/layout/vList2"/>
    <dgm:cxn modelId="{403EDC79-2B36-46E8-BF81-2B0B9D0C1DA2}" type="presOf" srcId="{48C3276A-3A4D-4D76-8581-6D09739DA230}" destId="{AAA83BF9-2B1C-472D-9C21-1FB9E498208B}" srcOrd="0" destOrd="0" presId="urn:microsoft.com/office/officeart/2005/8/layout/vList2"/>
    <dgm:cxn modelId="{AF4DDE59-1C26-4214-B283-D12A4294136A}" srcId="{6CD14D6A-B044-4784-9205-643C8243159E}" destId="{2B4D4AB1-368C-427F-A5AA-AC12EE82A313}" srcOrd="0" destOrd="0" parTransId="{4420D0A7-00FC-424D-94D1-F1A30BE8D346}" sibTransId="{9096DEF2-7B80-4227-804C-B73568FB28FD}"/>
    <dgm:cxn modelId="{1514D080-DEF8-4E69-979A-2861C1B8FF70}" srcId="{2CB97098-B8F3-4087-8596-0E7B23533306}" destId="{445F78FE-9FD1-4C3F-8016-673644C0CFE1}" srcOrd="0" destOrd="0" parTransId="{32D35D70-E25A-4AD3-B80F-680D4A7636D6}" sibTransId="{8F8B36EC-69C3-4B18-9791-F503DAAB119B}"/>
    <dgm:cxn modelId="{3824B391-828C-4D9C-9184-E6F5CD98555F}" type="presOf" srcId="{6CD14D6A-B044-4784-9205-643C8243159E}" destId="{430383E8-121D-459C-A52C-19C094DB0A2C}" srcOrd="0" destOrd="0" presId="urn:microsoft.com/office/officeart/2005/8/layout/vList2"/>
    <dgm:cxn modelId="{DF22CBE9-E674-418B-AF3B-4A7179720CC2}" type="presOf" srcId="{9BA52423-1153-49FD-A950-5E5D96A7053C}" destId="{9E789C73-C3EA-44F0-A7FC-8C129BDC986F}" srcOrd="0" destOrd="0" presId="urn:microsoft.com/office/officeart/2005/8/layout/vList2"/>
    <dgm:cxn modelId="{CA86E3ED-0077-4501-9A8E-CE8A4042C52B}" type="presOf" srcId="{15FD04CA-B4CC-40B3-8AB4-5D3494B4309C}" destId="{C439ED86-4994-4230-B30F-6B9585725033}" srcOrd="0" destOrd="0" presId="urn:microsoft.com/office/officeart/2005/8/layout/vList2"/>
    <dgm:cxn modelId="{A14157F8-A87C-48A7-98CE-D18837C02F52}" srcId="{48C3276A-3A4D-4D76-8581-6D09739DA230}" destId="{3BDE1BDE-ACD7-4CD4-9CE6-D65DD59F4B6A}" srcOrd="0" destOrd="0" parTransId="{DEAF7D72-5D1F-4945-A115-D12138BF19EC}" sibTransId="{7076700F-5567-4A43-AE47-41F5719796B3}"/>
    <dgm:cxn modelId="{9C86F1C7-D911-4A73-963E-59032204D7DA}" type="presParOf" srcId="{9E789C73-C3EA-44F0-A7FC-8C129BDC986F}" destId="{AAA83BF9-2B1C-472D-9C21-1FB9E498208B}" srcOrd="0" destOrd="0" presId="urn:microsoft.com/office/officeart/2005/8/layout/vList2"/>
    <dgm:cxn modelId="{5CE80E27-83A6-4AE5-B18C-08C03624C2DD}" type="presParOf" srcId="{9E789C73-C3EA-44F0-A7FC-8C129BDC986F}" destId="{12BBF182-647E-4FE4-955B-BA3F38E49AFC}" srcOrd="1" destOrd="0" presId="urn:microsoft.com/office/officeart/2005/8/layout/vList2"/>
    <dgm:cxn modelId="{4CA1D6B8-82A3-4B07-BB77-5AD23E846507}" type="presParOf" srcId="{9E789C73-C3EA-44F0-A7FC-8C129BDC986F}" destId="{C439ED86-4994-4230-B30F-6B9585725033}" srcOrd="2" destOrd="0" presId="urn:microsoft.com/office/officeart/2005/8/layout/vList2"/>
    <dgm:cxn modelId="{5778E52A-25D0-4371-B20C-1C2BC859AC9E}" type="presParOf" srcId="{9E789C73-C3EA-44F0-A7FC-8C129BDC986F}" destId="{28F76C44-9DC4-4192-A188-7744080F0035}" srcOrd="3" destOrd="0" presId="urn:microsoft.com/office/officeart/2005/8/layout/vList2"/>
    <dgm:cxn modelId="{D8CDC6FA-2216-452C-8F94-6D3C2D100A66}" type="presParOf" srcId="{9E789C73-C3EA-44F0-A7FC-8C129BDC986F}" destId="{188DD114-513E-47F5-8CA4-ADC58656732F}" srcOrd="4" destOrd="0" presId="urn:microsoft.com/office/officeart/2005/8/layout/vList2"/>
    <dgm:cxn modelId="{3DD34930-AA09-44C4-AA11-F7A6F315CAEE}" type="presParOf" srcId="{9E789C73-C3EA-44F0-A7FC-8C129BDC986F}" destId="{C3814168-3065-4910-B4DC-005D06BDF0D5}" srcOrd="5" destOrd="0" presId="urn:microsoft.com/office/officeart/2005/8/layout/vList2"/>
    <dgm:cxn modelId="{5FC6EA5C-2200-4958-9A45-2BF8634C3006}" type="presParOf" srcId="{9E789C73-C3EA-44F0-A7FC-8C129BDC986F}" destId="{430383E8-121D-459C-A52C-19C094DB0A2C}" srcOrd="6" destOrd="0" presId="urn:microsoft.com/office/officeart/2005/8/layout/vList2"/>
    <dgm:cxn modelId="{C1881A5F-E6CF-40A5-93E6-01D29342CE72}" type="presParOf" srcId="{9E789C73-C3EA-44F0-A7FC-8C129BDC986F}" destId="{0409A4EC-845B-4052-A7AC-5DBD7ABA052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0B16C-4A3B-48D7-BE38-7B32D043B6F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</dgm:pt>
    <dgm:pt modelId="{BBD96131-2D73-4A41-BB14-D94D1E3828CF}">
      <dgm:prSet phldrT="[Text]" custT="1"/>
      <dgm:spPr/>
      <dgm:t>
        <a:bodyPr/>
        <a:lstStyle/>
        <a:p>
          <a:pPr algn="l"/>
          <a:r>
            <a:rPr lang="en-US" sz="1400" dirty="0"/>
            <a:t>Improve runtime of algorithms</a:t>
          </a:r>
        </a:p>
      </dgm:t>
    </dgm:pt>
    <dgm:pt modelId="{869A8821-742B-473F-9310-5B5860738E99}" type="parTrans" cxnId="{F2AA067B-EFB0-4E8C-8484-D0C02D2CC6D7}">
      <dgm:prSet/>
      <dgm:spPr/>
      <dgm:t>
        <a:bodyPr/>
        <a:lstStyle/>
        <a:p>
          <a:endParaRPr lang="en-US"/>
        </a:p>
      </dgm:t>
    </dgm:pt>
    <dgm:pt modelId="{2820B0F9-A73B-4681-8CB6-6B384C9593A8}" type="sibTrans" cxnId="{F2AA067B-EFB0-4E8C-8484-D0C02D2CC6D7}">
      <dgm:prSet/>
      <dgm:spPr/>
      <dgm:t>
        <a:bodyPr/>
        <a:lstStyle/>
        <a:p>
          <a:endParaRPr lang="en-US"/>
        </a:p>
      </dgm:t>
    </dgm:pt>
    <dgm:pt modelId="{5E7BB215-FDD9-4682-B019-A6F173A97AA1}">
      <dgm:prSet custT="1"/>
      <dgm:spPr/>
      <dgm:t>
        <a:bodyPr/>
        <a:lstStyle/>
        <a:p>
          <a:pPr algn="l"/>
          <a:r>
            <a:rPr lang="en-US" sz="1400" dirty="0"/>
            <a:t>Change algorithms</a:t>
          </a:r>
        </a:p>
      </dgm:t>
    </dgm:pt>
    <dgm:pt modelId="{3FAA0EF3-FD36-4894-85B1-84ADE6DAAE21}" type="parTrans" cxnId="{258DEFDE-8E43-4114-B10F-CA4C584E94AD}">
      <dgm:prSet/>
      <dgm:spPr/>
      <dgm:t>
        <a:bodyPr/>
        <a:lstStyle/>
        <a:p>
          <a:endParaRPr lang="en-US"/>
        </a:p>
      </dgm:t>
    </dgm:pt>
    <dgm:pt modelId="{1C02B862-5E06-40AD-8D33-902F6D2C2339}" type="sibTrans" cxnId="{258DEFDE-8E43-4114-B10F-CA4C584E94AD}">
      <dgm:prSet/>
      <dgm:spPr/>
      <dgm:t>
        <a:bodyPr/>
        <a:lstStyle/>
        <a:p>
          <a:endParaRPr lang="en-US"/>
        </a:p>
      </dgm:t>
    </dgm:pt>
    <dgm:pt modelId="{470629A9-C6A7-42E3-8F17-734E1B9E0DD2}">
      <dgm:prSet custT="1"/>
      <dgm:spPr/>
      <dgm:t>
        <a:bodyPr/>
        <a:lstStyle/>
        <a:p>
          <a:pPr algn="l"/>
          <a:r>
            <a:rPr lang="en-US" sz="1400" dirty="0"/>
            <a:t>Using right data structures</a:t>
          </a:r>
        </a:p>
      </dgm:t>
    </dgm:pt>
    <dgm:pt modelId="{65B436CC-763A-40DA-B071-4920E2CF74C0}" type="parTrans" cxnId="{182106B8-F9CE-4A21-B59A-35C1E674A9A9}">
      <dgm:prSet/>
      <dgm:spPr/>
      <dgm:t>
        <a:bodyPr/>
        <a:lstStyle/>
        <a:p>
          <a:endParaRPr lang="en-US"/>
        </a:p>
      </dgm:t>
    </dgm:pt>
    <dgm:pt modelId="{C7C74BCB-E3B0-454F-9FB7-7EDD5268FACD}" type="sibTrans" cxnId="{182106B8-F9CE-4A21-B59A-35C1E674A9A9}">
      <dgm:prSet/>
      <dgm:spPr/>
      <dgm:t>
        <a:bodyPr/>
        <a:lstStyle/>
        <a:p>
          <a:endParaRPr lang="en-US"/>
        </a:p>
      </dgm:t>
    </dgm:pt>
    <dgm:pt modelId="{786F4131-01CA-465D-AD87-E6130317B9DA}">
      <dgm:prSet phldrT="[Text]" custT="1"/>
      <dgm:spPr/>
      <dgm:t>
        <a:bodyPr/>
        <a:lstStyle/>
        <a:p>
          <a:pPr algn="l"/>
          <a:r>
            <a:rPr lang="en-US" sz="1400" dirty="0"/>
            <a:t>Removing recursion, redundancies</a:t>
          </a:r>
        </a:p>
      </dgm:t>
    </dgm:pt>
    <dgm:pt modelId="{4049B363-D278-471E-9488-C0DD57D2C55C}" type="parTrans" cxnId="{8DD3468E-9F6C-43B4-B81C-7F7E9D5BFAB9}">
      <dgm:prSet/>
      <dgm:spPr/>
      <dgm:t>
        <a:bodyPr/>
        <a:lstStyle/>
        <a:p>
          <a:endParaRPr lang="en-US"/>
        </a:p>
      </dgm:t>
    </dgm:pt>
    <dgm:pt modelId="{0A86553F-213F-4AE7-9D54-FDF512CBB1C9}" type="sibTrans" cxnId="{8DD3468E-9F6C-43B4-B81C-7F7E9D5BFAB9}">
      <dgm:prSet/>
      <dgm:spPr/>
      <dgm:t>
        <a:bodyPr/>
        <a:lstStyle/>
        <a:p>
          <a:endParaRPr lang="en-US"/>
        </a:p>
      </dgm:t>
    </dgm:pt>
    <dgm:pt modelId="{7A2ABCBE-D24F-4195-BF49-FB0457929247}">
      <dgm:prSet custT="1"/>
      <dgm:spPr/>
      <dgm:t>
        <a:bodyPr/>
        <a:lstStyle/>
        <a:p>
          <a:pPr algn="l"/>
          <a:r>
            <a:rPr lang="en-US" sz="1400" dirty="0"/>
            <a:t>Bubble sort to quick sort</a:t>
          </a:r>
        </a:p>
      </dgm:t>
    </dgm:pt>
    <dgm:pt modelId="{8D481C20-36BB-499E-AB0A-D68A5C372685}" type="parTrans" cxnId="{DDCF4903-C981-41E4-861B-94A389228708}">
      <dgm:prSet/>
      <dgm:spPr/>
      <dgm:t>
        <a:bodyPr/>
        <a:lstStyle/>
        <a:p>
          <a:endParaRPr lang="en-US"/>
        </a:p>
      </dgm:t>
    </dgm:pt>
    <dgm:pt modelId="{E6A665AE-C82C-479C-800A-178201543141}" type="sibTrans" cxnId="{DDCF4903-C981-41E4-861B-94A389228708}">
      <dgm:prSet/>
      <dgm:spPr/>
      <dgm:t>
        <a:bodyPr/>
        <a:lstStyle/>
        <a:p>
          <a:endParaRPr lang="en-US"/>
        </a:p>
      </dgm:t>
    </dgm:pt>
    <dgm:pt modelId="{C13E6E90-59DD-41A1-B9F3-54C021E6ED2A}">
      <dgm:prSet custT="1"/>
      <dgm:spPr/>
      <dgm:t>
        <a:bodyPr/>
        <a:lstStyle/>
        <a:p>
          <a:pPr algn="l"/>
          <a:r>
            <a:rPr lang="en-US" sz="1400" dirty="0"/>
            <a:t>list to vector, map to </a:t>
          </a:r>
          <a:r>
            <a:rPr lang="en-US" sz="1400" dirty="0" err="1"/>
            <a:t>hash_map</a:t>
          </a:r>
          <a:endParaRPr lang="en-US" sz="1400" dirty="0"/>
        </a:p>
      </dgm:t>
    </dgm:pt>
    <dgm:pt modelId="{38A395E1-C48D-405B-9CB9-9FEE97950E39}" type="parTrans" cxnId="{B0C7DA66-2655-460D-AA41-A5524FE4BB45}">
      <dgm:prSet/>
      <dgm:spPr/>
      <dgm:t>
        <a:bodyPr/>
        <a:lstStyle/>
        <a:p>
          <a:endParaRPr lang="en-US"/>
        </a:p>
      </dgm:t>
    </dgm:pt>
    <dgm:pt modelId="{0CADC73E-BF49-4B5A-8C85-51F279C84725}" type="sibTrans" cxnId="{B0C7DA66-2655-460D-AA41-A5524FE4BB45}">
      <dgm:prSet/>
      <dgm:spPr/>
      <dgm:t>
        <a:bodyPr/>
        <a:lstStyle/>
        <a:p>
          <a:endParaRPr lang="en-US"/>
        </a:p>
      </dgm:t>
    </dgm:pt>
    <dgm:pt modelId="{5167477A-AF2B-41CD-AC45-2FAEC7608421}">
      <dgm:prSet custT="1"/>
      <dgm:spPr/>
      <dgm:t>
        <a:bodyPr/>
        <a:lstStyle/>
        <a:p>
          <a:pPr algn="l"/>
          <a:r>
            <a:rPr lang="en-US" sz="1400" dirty="0"/>
            <a:t>Switching to recent compiler versions</a:t>
          </a:r>
        </a:p>
      </dgm:t>
    </dgm:pt>
    <dgm:pt modelId="{65D0AB3E-7543-4E69-A3AB-D604CEA3C617}" type="parTrans" cxnId="{024EDF6A-7DCB-4501-B342-49645D66C934}">
      <dgm:prSet/>
      <dgm:spPr/>
      <dgm:t>
        <a:bodyPr/>
        <a:lstStyle/>
        <a:p>
          <a:endParaRPr lang="en-US"/>
        </a:p>
      </dgm:t>
    </dgm:pt>
    <dgm:pt modelId="{3BD62827-DF43-437F-A450-D81E8BCC7C67}" type="sibTrans" cxnId="{024EDF6A-7DCB-4501-B342-49645D66C934}">
      <dgm:prSet/>
      <dgm:spPr/>
      <dgm:t>
        <a:bodyPr/>
        <a:lstStyle/>
        <a:p>
          <a:endParaRPr lang="en-US"/>
        </a:p>
      </dgm:t>
    </dgm:pt>
    <dgm:pt modelId="{9964DF1A-829F-45E2-916D-86D16798C442}">
      <dgm:prSet custT="1"/>
      <dgm:spPr/>
      <dgm:t>
        <a:bodyPr/>
        <a:lstStyle/>
        <a:p>
          <a:pPr algn="l"/>
          <a:r>
            <a:rPr lang="en-US" sz="1400" dirty="0"/>
            <a:t>GCC </a:t>
          </a:r>
          <a:r>
            <a:rPr lang="en-US" sz="1400" dirty="0">
              <a:latin typeface="Calibri"/>
            </a:rPr>
            <a:t>12</a:t>
          </a:r>
          <a:endParaRPr lang="en-US" sz="1400" dirty="0"/>
        </a:p>
      </dgm:t>
    </dgm:pt>
    <dgm:pt modelId="{83E1CD4B-3FED-4EC2-A0F0-236935EC7808}" type="parTrans" cxnId="{5ADB4415-A286-4909-9FAF-8C211CEC681E}">
      <dgm:prSet/>
      <dgm:spPr/>
      <dgm:t>
        <a:bodyPr/>
        <a:lstStyle/>
        <a:p>
          <a:endParaRPr lang="en-US"/>
        </a:p>
      </dgm:t>
    </dgm:pt>
    <dgm:pt modelId="{88AB9D95-1C3A-4CF9-9F2E-56896ACE9CA7}" type="sibTrans" cxnId="{5ADB4415-A286-4909-9FAF-8C211CEC681E}">
      <dgm:prSet/>
      <dgm:spPr/>
      <dgm:t>
        <a:bodyPr/>
        <a:lstStyle/>
        <a:p>
          <a:endParaRPr lang="en-US"/>
        </a:p>
      </dgm:t>
    </dgm:pt>
    <dgm:pt modelId="{4168BEF4-D0B5-4B10-952C-A208930C9077}">
      <dgm:prSet custT="1"/>
      <dgm:spPr/>
      <dgm:t>
        <a:bodyPr/>
        <a:lstStyle/>
        <a:p>
          <a:pPr algn="l" rtl="0"/>
          <a:r>
            <a:rPr lang="en-US" sz="1400" dirty="0"/>
            <a:t>Using improved language features</a:t>
          </a:r>
          <a:r>
            <a:rPr lang="en-US" sz="1400" dirty="0">
              <a:latin typeface="Calibri"/>
            </a:rPr>
            <a:t>, or optimize existing language semantics</a:t>
          </a:r>
          <a:endParaRPr lang="en-US" sz="1400" dirty="0"/>
        </a:p>
      </dgm:t>
    </dgm:pt>
    <dgm:pt modelId="{673CD70E-1793-4868-BC8B-24A1F9F129B7}" type="parTrans" cxnId="{BAC54685-434C-4AFA-BD7A-9AE483FC27BB}">
      <dgm:prSet/>
      <dgm:spPr/>
      <dgm:t>
        <a:bodyPr/>
        <a:lstStyle/>
        <a:p>
          <a:endParaRPr lang="en-US"/>
        </a:p>
      </dgm:t>
    </dgm:pt>
    <dgm:pt modelId="{1ACB7576-5C5C-4EEC-BF1E-8FB281685775}" type="sibTrans" cxnId="{BAC54685-434C-4AFA-BD7A-9AE483FC27BB}">
      <dgm:prSet/>
      <dgm:spPr/>
      <dgm:t>
        <a:bodyPr/>
        <a:lstStyle/>
        <a:p>
          <a:endParaRPr lang="en-US"/>
        </a:p>
      </dgm:t>
    </dgm:pt>
    <dgm:pt modelId="{7B8D6E43-F065-42A1-B0C9-5DF41089BB7E}">
      <dgm:prSet custT="1"/>
      <dgm:spPr/>
      <dgm:t>
        <a:bodyPr/>
        <a:lstStyle/>
        <a:p>
          <a:pPr algn="l" rtl="0"/>
          <a:r>
            <a:rPr lang="en-US" sz="1400" dirty="0"/>
            <a:t>C++</a:t>
          </a:r>
          <a:r>
            <a:rPr lang="en-US" sz="1400" dirty="0">
              <a:latin typeface="Calibri"/>
            </a:rPr>
            <a:t>17/20</a:t>
          </a:r>
          <a:r>
            <a:rPr lang="en-US" sz="1400" dirty="0"/>
            <a:t> (</a:t>
          </a:r>
          <a:r>
            <a:rPr lang="en-US" sz="1400" dirty="0">
              <a:latin typeface="Calibri"/>
            </a:rPr>
            <a:t>RVO,</a:t>
          </a:r>
          <a:r>
            <a:rPr lang="en-US" sz="1400" dirty="0"/>
            <a:t> compile time evaluations</a:t>
          </a:r>
          <a:r>
            <a:rPr lang="en-US" sz="1400" dirty="0">
              <a:latin typeface="Calibri"/>
            </a:rPr>
            <a:t>, noexcept)</a:t>
          </a:r>
          <a:endParaRPr lang="en-US" sz="1400" dirty="0"/>
        </a:p>
      </dgm:t>
    </dgm:pt>
    <dgm:pt modelId="{462B6112-4549-4A03-89B6-89A2279F194D}" type="parTrans" cxnId="{924927E5-456F-4520-A34F-D5196C4F762A}">
      <dgm:prSet/>
      <dgm:spPr/>
      <dgm:t>
        <a:bodyPr/>
        <a:lstStyle/>
        <a:p>
          <a:endParaRPr lang="en-US"/>
        </a:p>
      </dgm:t>
    </dgm:pt>
    <dgm:pt modelId="{48ADE71F-28E5-41B2-A0A3-4C7433433027}" type="sibTrans" cxnId="{924927E5-456F-4520-A34F-D5196C4F762A}">
      <dgm:prSet/>
      <dgm:spPr/>
      <dgm:t>
        <a:bodyPr/>
        <a:lstStyle/>
        <a:p>
          <a:endParaRPr lang="en-US"/>
        </a:p>
      </dgm:t>
    </dgm:pt>
    <dgm:pt modelId="{7A9B6D87-2EE3-4CEE-861D-A92CB8844881}">
      <dgm:prSet custT="1"/>
      <dgm:spPr/>
      <dgm:t>
        <a:bodyPr/>
        <a:lstStyle/>
        <a:p>
          <a:pPr algn="l"/>
          <a:r>
            <a:rPr lang="en-US" sz="1400" dirty="0"/>
            <a:t>Changing the programming language</a:t>
          </a:r>
        </a:p>
      </dgm:t>
    </dgm:pt>
    <dgm:pt modelId="{C70BA233-DF0D-42C0-BE46-3EB90193BEB6}" type="parTrans" cxnId="{DAAED9EC-AF74-4578-8DEF-5F6B132AFC34}">
      <dgm:prSet/>
      <dgm:spPr/>
      <dgm:t>
        <a:bodyPr/>
        <a:lstStyle/>
        <a:p>
          <a:endParaRPr lang="en-US"/>
        </a:p>
      </dgm:t>
    </dgm:pt>
    <dgm:pt modelId="{C846E7F0-DB00-4625-9CB0-F6EBB69B4891}" type="sibTrans" cxnId="{DAAED9EC-AF74-4578-8DEF-5F6B132AFC34}">
      <dgm:prSet/>
      <dgm:spPr/>
      <dgm:t>
        <a:bodyPr/>
        <a:lstStyle/>
        <a:p>
          <a:endParaRPr lang="en-US"/>
        </a:p>
      </dgm:t>
    </dgm:pt>
    <dgm:pt modelId="{BDB8DC07-B60E-4896-B09E-EC057B828AA7}">
      <dgm:prSet custT="1"/>
      <dgm:spPr/>
      <dgm:t>
        <a:bodyPr/>
        <a:lstStyle/>
        <a:p>
          <a:pPr algn="l" rtl="0"/>
          <a:r>
            <a:rPr lang="en-US" sz="1400" dirty="0"/>
            <a:t>Java to C</a:t>
          </a:r>
          <a:r>
            <a:rPr lang="en-US" sz="1400" dirty="0">
              <a:latin typeface="Calibri"/>
            </a:rPr>
            <a:t>++</a:t>
          </a:r>
        </a:p>
      </dgm:t>
    </dgm:pt>
    <dgm:pt modelId="{69FA0EBD-102F-4E21-B313-6CE9984F7F9E}" type="parTrans" cxnId="{8ED79C67-BDC9-4A62-A770-2F331D949B5A}">
      <dgm:prSet/>
      <dgm:spPr/>
      <dgm:t>
        <a:bodyPr/>
        <a:lstStyle/>
        <a:p>
          <a:endParaRPr lang="en-US"/>
        </a:p>
      </dgm:t>
    </dgm:pt>
    <dgm:pt modelId="{184F992C-5867-46D9-BF68-123669F6C3E2}" type="sibTrans" cxnId="{8ED79C67-BDC9-4A62-A770-2F331D949B5A}">
      <dgm:prSet/>
      <dgm:spPr/>
      <dgm:t>
        <a:bodyPr/>
        <a:lstStyle/>
        <a:p>
          <a:endParaRPr lang="en-US"/>
        </a:p>
      </dgm:t>
    </dgm:pt>
    <dgm:pt modelId="{F81D9F07-C058-4B31-B4FB-B351634C2CD4}">
      <dgm:prSet phldrT="[Text]" custT="1"/>
      <dgm:spPr/>
      <dgm:t>
        <a:bodyPr/>
        <a:lstStyle/>
        <a:p>
          <a:pPr algn="l"/>
          <a:r>
            <a:rPr lang="en-US" sz="1400" dirty="0"/>
            <a:t>Micro optimizations tend to become less relevant with new compilers/runtime/hardware</a:t>
          </a:r>
        </a:p>
      </dgm:t>
    </dgm:pt>
    <dgm:pt modelId="{977E058A-F466-4361-9798-693317D1A524}" type="parTrans" cxnId="{B470038D-8863-49E4-A2EC-D1F398811431}">
      <dgm:prSet/>
      <dgm:spPr/>
      <dgm:t>
        <a:bodyPr/>
        <a:lstStyle/>
        <a:p>
          <a:endParaRPr lang="en-US"/>
        </a:p>
      </dgm:t>
    </dgm:pt>
    <dgm:pt modelId="{2ADFDD51-2FA6-49ED-ADF4-A5B51F2C7459}" type="sibTrans" cxnId="{B470038D-8863-49E4-A2EC-D1F398811431}">
      <dgm:prSet/>
      <dgm:spPr/>
      <dgm:t>
        <a:bodyPr/>
        <a:lstStyle/>
        <a:p>
          <a:endParaRPr lang="en-US"/>
        </a:p>
      </dgm:t>
    </dgm:pt>
    <dgm:pt modelId="{60AB4082-AAD8-408C-9F44-A249F0EDFA1F}">
      <dgm:prSet custT="1"/>
      <dgm:spPr/>
      <dgm:t>
        <a:bodyPr/>
        <a:lstStyle/>
        <a:p>
          <a:pPr algn="l"/>
          <a:r>
            <a:rPr lang="en-US" sz="1400" dirty="0"/>
            <a:t>Encoding data intelligently</a:t>
          </a:r>
        </a:p>
      </dgm:t>
    </dgm:pt>
    <dgm:pt modelId="{B96B39C0-DF25-43C1-B100-D93601BECB4F}" type="parTrans" cxnId="{0048FA3B-C106-4178-88A2-2E88056F96A8}">
      <dgm:prSet/>
      <dgm:spPr/>
      <dgm:t>
        <a:bodyPr/>
        <a:lstStyle/>
        <a:p>
          <a:endParaRPr lang="en-US"/>
        </a:p>
      </dgm:t>
    </dgm:pt>
    <dgm:pt modelId="{E049F87F-CE5B-4CC4-8C4B-CA037769DEA7}" type="sibTrans" cxnId="{0048FA3B-C106-4178-88A2-2E88056F96A8}">
      <dgm:prSet/>
      <dgm:spPr/>
      <dgm:t>
        <a:bodyPr/>
        <a:lstStyle/>
        <a:p>
          <a:endParaRPr lang="en-US"/>
        </a:p>
      </dgm:t>
    </dgm:pt>
    <dgm:pt modelId="{AB13403A-6F7C-4F9C-BB94-F36C884F647A}">
      <dgm:prSet phldr="0"/>
      <dgm:spPr/>
      <dgm:t>
        <a:bodyPr/>
        <a:lstStyle/>
        <a:p>
          <a:pPr algn="l"/>
          <a:r>
            <a:rPr lang="en-US" dirty="0"/>
            <a:t>Hand optimization, AutoFDO, PGO</a:t>
          </a:r>
        </a:p>
      </dgm:t>
    </dgm:pt>
    <dgm:pt modelId="{AD4BF174-2253-4B8A-962C-F8905BA894F8}" type="parTrans" cxnId="{736B5075-EA6C-4680-BEF5-14BEED541A6A}">
      <dgm:prSet/>
      <dgm:spPr/>
    </dgm:pt>
    <dgm:pt modelId="{05BB471F-E460-4197-A148-D37B7E10F230}" type="sibTrans" cxnId="{736B5075-EA6C-4680-BEF5-14BEED541A6A}">
      <dgm:prSet/>
      <dgm:spPr/>
    </dgm:pt>
    <dgm:pt modelId="{94657C9B-D6E1-4337-B7FA-8D337ECB11C1}">
      <dgm:prSet phldr="0"/>
      <dgm:spPr/>
      <dgm:t>
        <a:bodyPr/>
        <a:lstStyle/>
        <a:p>
          <a:r>
            <a:rPr lang="en-US" sz="1400" dirty="0"/>
            <a:t>Profile based optimization</a:t>
          </a:r>
          <a:endParaRPr lang="en-US" dirty="0"/>
        </a:p>
      </dgm:t>
    </dgm:pt>
    <dgm:pt modelId="{320027F1-C5D4-4616-B348-C4EDC32AD1E4}" type="parTrans" cxnId="{1EDD6C43-8C99-4FF2-9309-BDAC886FF4B7}">
      <dgm:prSet/>
      <dgm:spPr/>
    </dgm:pt>
    <dgm:pt modelId="{3A6D6F73-BD27-4E6F-A823-8A8C0BF5187E}" type="sibTrans" cxnId="{1EDD6C43-8C99-4FF2-9309-BDAC886FF4B7}">
      <dgm:prSet/>
      <dgm:spPr/>
    </dgm:pt>
    <dgm:pt modelId="{C5B45C1A-2945-4589-853F-3063FD55ADD9}">
      <dgm:prSet phldr="0"/>
      <dgm:spPr/>
      <dgm:t>
        <a:bodyPr/>
        <a:lstStyle/>
        <a:p>
          <a:r>
            <a:rPr lang="en-US" sz="1400" dirty="0">
              <a:latin typeface="Calibri"/>
            </a:rPr>
            <a:t>Customizing the compiler to modify semantics of the language within certain constraints</a:t>
          </a:r>
          <a:endParaRPr lang="en-US" dirty="0"/>
        </a:p>
      </dgm:t>
    </dgm:pt>
    <dgm:pt modelId="{93EA4D19-66BD-4F9A-84D1-6DE7AF55D607}" type="parTrans" cxnId="{6C37518A-6935-4BF2-800D-C3467F7192EF}">
      <dgm:prSet/>
      <dgm:spPr/>
    </dgm:pt>
    <dgm:pt modelId="{1A69C05E-C2A2-4F60-881E-B0B247AA4020}" type="sibTrans" cxnId="{6C37518A-6935-4BF2-800D-C3467F7192EF}">
      <dgm:prSet/>
      <dgm:spPr/>
    </dgm:pt>
    <dgm:pt modelId="{C4516765-CFD7-4623-A596-0013581338ED}" type="pres">
      <dgm:prSet presAssocID="{0C80B16C-4A3B-48D7-BE38-7B32D043B6F8}" presName="linear" presStyleCnt="0">
        <dgm:presLayoutVars>
          <dgm:animLvl val="lvl"/>
          <dgm:resizeHandles val="exact"/>
        </dgm:presLayoutVars>
      </dgm:prSet>
      <dgm:spPr/>
    </dgm:pt>
    <dgm:pt modelId="{86CB81F6-40A8-41CE-B9FC-8E9905BFE032}" type="pres">
      <dgm:prSet presAssocID="{BBD96131-2D73-4A41-BB14-D94D1E3828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E008BE6-8532-4445-8FC5-D4B36213FEB0}" type="pres">
      <dgm:prSet presAssocID="{BBD96131-2D73-4A41-BB14-D94D1E3828CF}" presName="childText" presStyleLbl="revTx" presStyleIdx="0" presStyleCnt="7">
        <dgm:presLayoutVars>
          <dgm:bulletEnabled val="1"/>
        </dgm:presLayoutVars>
      </dgm:prSet>
      <dgm:spPr/>
    </dgm:pt>
    <dgm:pt modelId="{3617B382-E71F-4A42-BEBE-E590FD0679F2}" type="pres">
      <dgm:prSet presAssocID="{5E7BB215-FDD9-4682-B019-A6F173A97AA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C1D6F69-DB1F-47BF-904C-F0DC0A61489A}" type="pres">
      <dgm:prSet presAssocID="{5E7BB215-FDD9-4682-B019-A6F173A97AA1}" presName="childText" presStyleLbl="revTx" presStyleIdx="1" presStyleCnt="7">
        <dgm:presLayoutVars>
          <dgm:bulletEnabled val="1"/>
        </dgm:presLayoutVars>
      </dgm:prSet>
      <dgm:spPr/>
    </dgm:pt>
    <dgm:pt modelId="{013A9F63-1AC2-4479-9CF7-6196281FA846}" type="pres">
      <dgm:prSet presAssocID="{470629A9-C6A7-42E3-8F17-734E1B9E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BA12658-E53E-4A88-AAE1-773FB37C36E9}" type="pres">
      <dgm:prSet presAssocID="{470629A9-C6A7-42E3-8F17-734E1B9E0DD2}" presName="childText" presStyleLbl="revTx" presStyleIdx="2" presStyleCnt="7">
        <dgm:presLayoutVars>
          <dgm:bulletEnabled val="1"/>
        </dgm:presLayoutVars>
      </dgm:prSet>
      <dgm:spPr/>
    </dgm:pt>
    <dgm:pt modelId="{09CB18E3-27DF-4717-9567-4EF5D8F3EEF7}" type="pres">
      <dgm:prSet presAssocID="{5167477A-AF2B-41CD-AC45-2FAEC76084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8A7B5C5-B76F-4431-B0A1-9205A2F6CF1B}" type="pres">
      <dgm:prSet presAssocID="{5167477A-AF2B-41CD-AC45-2FAEC7608421}" presName="childText" presStyleLbl="revTx" presStyleIdx="3" presStyleCnt="7">
        <dgm:presLayoutVars>
          <dgm:bulletEnabled val="1"/>
        </dgm:presLayoutVars>
      </dgm:prSet>
      <dgm:spPr/>
    </dgm:pt>
    <dgm:pt modelId="{675352B8-AE67-449C-B488-F914B1C79A81}" type="pres">
      <dgm:prSet presAssocID="{4168BEF4-D0B5-4B10-952C-A208930C907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511FDB-3ACB-4A72-8A7C-ED8D1A41156E}" type="pres">
      <dgm:prSet presAssocID="{4168BEF4-D0B5-4B10-952C-A208930C9077}" presName="childText" presStyleLbl="revTx" presStyleIdx="4" presStyleCnt="7">
        <dgm:presLayoutVars>
          <dgm:bulletEnabled val="1"/>
        </dgm:presLayoutVars>
      </dgm:prSet>
      <dgm:spPr/>
    </dgm:pt>
    <dgm:pt modelId="{C34AF651-9481-454B-B15D-0989AD011702}" type="pres">
      <dgm:prSet presAssocID="{7A9B6D87-2EE3-4CEE-861D-A92CB884488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F57865C-A92E-4484-9A5B-4880F74CCD03}" type="pres">
      <dgm:prSet presAssocID="{7A9B6D87-2EE3-4CEE-861D-A92CB8844881}" presName="childText" presStyleLbl="revTx" presStyleIdx="5" presStyleCnt="7">
        <dgm:presLayoutVars>
          <dgm:bulletEnabled val="1"/>
        </dgm:presLayoutVars>
      </dgm:prSet>
      <dgm:spPr/>
    </dgm:pt>
    <dgm:pt modelId="{530FADA4-B3C0-43F3-9387-B9078B9E65FB}" type="pres">
      <dgm:prSet presAssocID="{94657C9B-D6E1-4337-B7FA-8D337ECB11C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39BE06A-BD50-4889-8F8D-741CB9C4260C}" type="pres">
      <dgm:prSet presAssocID="{94657C9B-D6E1-4337-B7FA-8D337ECB11C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44696402-DE13-4520-84E5-7AD479D05D38}" type="presOf" srcId="{0C80B16C-4A3B-48D7-BE38-7B32D043B6F8}" destId="{C4516765-CFD7-4623-A596-0013581338ED}" srcOrd="0" destOrd="0" presId="urn:microsoft.com/office/officeart/2005/8/layout/vList2"/>
    <dgm:cxn modelId="{DDCF4903-C981-41E4-861B-94A389228708}" srcId="{5E7BB215-FDD9-4682-B019-A6F173A97AA1}" destId="{7A2ABCBE-D24F-4195-BF49-FB0457929247}" srcOrd="0" destOrd="0" parTransId="{8D481C20-36BB-499E-AB0A-D68A5C372685}" sibTransId="{E6A665AE-C82C-479C-800A-178201543141}"/>
    <dgm:cxn modelId="{BDD5730D-2F83-4901-86B4-235372BEA125}" type="presOf" srcId="{F81D9F07-C058-4B31-B4FB-B351634C2CD4}" destId="{FE008BE6-8532-4445-8FC5-D4B36213FEB0}" srcOrd="0" destOrd="1" presId="urn:microsoft.com/office/officeart/2005/8/layout/vList2"/>
    <dgm:cxn modelId="{5ADB4415-A286-4909-9FAF-8C211CEC681E}" srcId="{5167477A-AF2B-41CD-AC45-2FAEC7608421}" destId="{9964DF1A-829F-45E2-916D-86D16798C442}" srcOrd="0" destOrd="0" parTransId="{83E1CD4B-3FED-4EC2-A0F0-236935EC7808}" sibTransId="{88AB9D95-1C3A-4CF9-9F2E-56896ACE9CA7}"/>
    <dgm:cxn modelId="{A0F9982C-4A5C-409B-AB62-0266BDA43CBA}" type="presOf" srcId="{94657C9B-D6E1-4337-B7FA-8D337ECB11C1}" destId="{530FADA4-B3C0-43F3-9387-B9078B9E65FB}" srcOrd="0" destOrd="0" presId="urn:microsoft.com/office/officeart/2005/8/layout/vList2"/>
    <dgm:cxn modelId="{3B786035-4CE0-4622-8E36-ECCF1A5CC5B1}" type="presOf" srcId="{470629A9-C6A7-42E3-8F17-734E1B9E0DD2}" destId="{013A9F63-1AC2-4479-9CF7-6196281FA846}" srcOrd="0" destOrd="0" presId="urn:microsoft.com/office/officeart/2005/8/layout/vList2"/>
    <dgm:cxn modelId="{0048FA3B-C106-4178-88A2-2E88056F96A8}" srcId="{470629A9-C6A7-42E3-8F17-734E1B9E0DD2}" destId="{60AB4082-AAD8-408C-9F44-A249F0EDFA1F}" srcOrd="1" destOrd="0" parTransId="{B96B39C0-DF25-43C1-B100-D93601BECB4F}" sibTransId="{E049F87F-CE5B-4CC4-8C4B-CA037769DEA7}"/>
    <dgm:cxn modelId="{1EDD6C43-8C99-4FF2-9309-BDAC886FF4B7}" srcId="{0C80B16C-4A3B-48D7-BE38-7B32D043B6F8}" destId="{94657C9B-D6E1-4337-B7FA-8D337ECB11C1}" srcOrd="6" destOrd="0" parTransId="{320027F1-C5D4-4616-B348-C4EDC32AD1E4}" sibTransId="{3A6D6F73-BD27-4E6F-A823-8A8C0BF5187E}"/>
    <dgm:cxn modelId="{8A79FF43-88D1-46CE-A034-8C81E906B40F}" type="presOf" srcId="{7A2ABCBE-D24F-4195-BF49-FB0457929247}" destId="{5C1D6F69-DB1F-47BF-904C-F0DC0A61489A}" srcOrd="0" destOrd="0" presId="urn:microsoft.com/office/officeart/2005/8/layout/vList2"/>
    <dgm:cxn modelId="{B0C7DA66-2655-460D-AA41-A5524FE4BB45}" srcId="{470629A9-C6A7-42E3-8F17-734E1B9E0DD2}" destId="{C13E6E90-59DD-41A1-B9F3-54C021E6ED2A}" srcOrd="0" destOrd="0" parTransId="{38A395E1-C48D-405B-9CB9-9FEE97950E39}" sibTransId="{0CADC73E-BF49-4B5A-8C85-51F279C84725}"/>
    <dgm:cxn modelId="{8ED79C67-BDC9-4A62-A770-2F331D949B5A}" srcId="{7A9B6D87-2EE3-4CEE-861D-A92CB8844881}" destId="{BDB8DC07-B60E-4896-B09E-EC057B828AA7}" srcOrd="0" destOrd="0" parTransId="{69FA0EBD-102F-4E21-B313-6CE9984F7F9E}" sibTransId="{184F992C-5867-46D9-BF68-123669F6C3E2}"/>
    <dgm:cxn modelId="{32ECF848-9B8C-4E7E-99CE-C4EFE28D4631}" type="presOf" srcId="{4168BEF4-D0B5-4B10-952C-A208930C9077}" destId="{675352B8-AE67-449C-B488-F914B1C79A81}" srcOrd="0" destOrd="0" presId="urn:microsoft.com/office/officeart/2005/8/layout/vList2"/>
    <dgm:cxn modelId="{024EDF6A-7DCB-4501-B342-49645D66C934}" srcId="{0C80B16C-4A3B-48D7-BE38-7B32D043B6F8}" destId="{5167477A-AF2B-41CD-AC45-2FAEC7608421}" srcOrd="3" destOrd="0" parTransId="{65D0AB3E-7543-4E69-A3AB-D604CEA3C617}" sibTransId="{3BD62827-DF43-437F-A450-D81E8BCC7C67}"/>
    <dgm:cxn modelId="{736B5075-EA6C-4680-BEF5-14BEED541A6A}" srcId="{94657C9B-D6E1-4337-B7FA-8D337ECB11C1}" destId="{AB13403A-6F7C-4F9C-BB94-F36C884F647A}" srcOrd="0" destOrd="0" parTransId="{AD4BF174-2253-4B8A-962C-F8905BA894F8}" sibTransId="{05BB471F-E460-4197-A148-D37B7E10F230}"/>
    <dgm:cxn modelId="{51227975-4549-4225-AB55-37B96A8E0096}" type="presOf" srcId="{BBD96131-2D73-4A41-BB14-D94D1E3828CF}" destId="{86CB81F6-40A8-41CE-B9FC-8E9905BFE032}" srcOrd="0" destOrd="0" presId="urn:microsoft.com/office/officeart/2005/8/layout/vList2"/>
    <dgm:cxn modelId="{F2AA067B-EFB0-4E8C-8484-D0C02D2CC6D7}" srcId="{0C80B16C-4A3B-48D7-BE38-7B32D043B6F8}" destId="{BBD96131-2D73-4A41-BB14-D94D1E3828CF}" srcOrd="0" destOrd="0" parTransId="{869A8821-742B-473F-9310-5B5860738E99}" sibTransId="{2820B0F9-A73B-4681-8CB6-6B384C9593A8}"/>
    <dgm:cxn modelId="{BAC54685-434C-4AFA-BD7A-9AE483FC27BB}" srcId="{0C80B16C-4A3B-48D7-BE38-7B32D043B6F8}" destId="{4168BEF4-D0B5-4B10-952C-A208930C9077}" srcOrd="4" destOrd="0" parTransId="{673CD70E-1793-4868-BC8B-24A1F9F129B7}" sibTransId="{1ACB7576-5C5C-4EEC-BF1E-8FB281685775}"/>
    <dgm:cxn modelId="{8D535789-A4FB-4408-9C92-E2418A5905D8}" type="presOf" srcId="{C5B45C1A-2945-4589-853F-3063FD55ADD9}" destId="{7F57865C-A92E-4484-9A5B-4880F74CCD03}" srcOrd="0" destOrd="1" presId="urn:microsoft.com/office/officeart/2005/8/layout/vList2"/>
    <dgm:cxn modelId="{6C37518A-6935-4BF2-800D-C3467F7192EF}" srcId="{7A9B6D87-2EE3-4CEE-861D-A92CB8844881}" destId="{C5B45C1A-2945-4589-853F-3063FD55ADD9}" srcOrd="1" destOrd="0" parTransId="{93EA4D19-66BD-4F9A-84D1-6DE7AF55D607}" sibTransId="{1A69C05E-C2A2-4F60-881E-B0B247AA4020}"/>
    <dgm:cxn modelId="{7F9AD58B-1FEA-4EAA-89D8-3CEF41CE4A77}" type="presOf" srcId="{786F4131-01CA-465D-AD87-E6130317B9DA}" destId="{FE008BE6-8532-4445-8FC5-D4B36213FEB0}" srcOrd="0" destOrd="0" presId="urn:microsoft.com/office/officeart/2005/8/layout/vList2"/>
    <dgm:cxn modelId="{B470038D-8863-49E4-A2EC-D1F398811431}" srcId="{BBD96131-2D73-4A41-BB14-D94D1E3828CF}" destId="{F81D9F07-C058-4B31-B4FB-B351634C2CD4}" srcOrd="1" destOrd="0" parTransId="{977E058A-F466-4361-9798-693317D1A524}" sibTransId="{2ADFDD51-2FA6-49ED-ADF4-A5B51F2C7459}"/>
    <dgm:cxn modelId="{8DD3468E-9F6C-43B4-B81C-7F7E9D5BFAB9}" srcId="{BBD96131-2D73-4A41-BB14-D94D1E3828CF}" destId="{786F4131-01CA-465D-AD87-E6130317B9DA}" srcOrd="0" destOrd="0" parTransId="{4049B363-D278-471E-9488-C0DD57D2C55C}" sibTransId="{0A86553F-213F-4AE7-9D54-FDF512CBB1C9}"/>
    <dgm:cxn modelId="{B4625CA2-C749-470E-B8BB-203BE4E0FB74}" type="presOf" srcId="{9964DF1A-829F-45E2-916D-86D16798C442}" destId="{08A7B5C5-B76F-4431-B0A1-9205A2F6CF1B}" srcOrd="0" destOrd="0" presId="urn:microsoft.com/office/officeart/2005/8/layout/vList2"/>
    <dgm:cxn modelId="{6F9C4BAD-F9B3-4D3D-98CA-6DA1021C34FB}" type="presOf" srcId="{5E7BB215-FDD9-4682-B019-A6F173A97AA1}" destId="{3617B382-E71F-4A42-BEBE-E590FD0679F2}" srcOrd="0" destOrd="0" presId="urn:microsoft.com/office/officeart/2005/8/layout/vList2"/>
    <dgm:cxn modelId="{19A907B1-9E68-4BF1-9406-07F21E1CBB60}" type="presOf" srcId="{AB13403A-6F7C-4F9C-BB94-F36C884F647A}" destId="{939BE06A-BD50-4889-8F8D-741CB9C4260C}" srcOrd="0" destOrd="0" presId="urn:microsoft.com/office/officeart/2005/8/layout/vList2"/>
    <dgm:cxn modelId="{182106B8-F9CE-4A21-B59A-35C1E674A9A9}" srcId="{0C80B16C-4A3B-48D7-BE38-7B32D043B6F8}" destId="{470629A9-C6A7-42E3-8F17-734E1B9E0DD2}" srcOrd="2" destOrd="0" parTransId="{65B436CC-763A-40DA-B071-4920E2CF74C0}" sibTransId="{C7C74BCB-E3B0-454F-9FB7-7EDD5268FACD}"/>
    <dgm:cxn modelId="{7D2C3BCC-F610-4C79-A760-9725EE952C79}" type="presOf" srcId="{60AB4082-AAD8-408C-9F44-A249F0EDFA1F}" destId="{7BA12658-E53E-4A88-AAE1-773FB37C36E9}" srcOrd="0" destOrd="1" presId="urn:microsoft.com/office/officeart/2005/8/layout/vList2"/>
    <dgm:cxn modelId="{ECC55EDA-E7EB-4712-9AD0-6D56668B97C0}" type="presOf" srcId="{5167477A-AF2B-41CD-AC45-2FAEC7608421}" destId="{09CB18E3-27DF-4717-9567-4EF5D8F3EEF7}" srcOrd="0" destOrd="0" presId="urn:microsoft.com/office/officeart/2005/8/layout/vList2"/>
    <dgm:cxn modelId="{258DEFDE-8E43-4114-B10F-CA4C584E94AD}" srcId="{0C80B16C-4A3B-48D7-BE38-7B32D043B6F8}" destId="{5E7BB215-FDD9-4682-B019-A6F173A97AA1}" srcOrd="1" destOrd="0" parTransId="{3FAA0EF3-FD36-4894-85B1-84ADE6DAAE21}" sibTransId="{1C02B862-5E06-40AD-8D33-902F6D2C2339}"/>
    <dgm:cxn modelId="{924927E5-456F-4520-A34F-D5196C4F762A}" srcId="{4168BEF4-D0B5-4B10-952C-A208930C9077}" destId="{7B8D6E43-F065-42A1-B0C9-5DF41089BB7E}" srcOrd="0" destOrd="0" parTransId="{462B6112-4549-4A03-89B6-89A2279F194D}" sibTransId="{48ADE71F-28E5-41B2-A0A3-4C7433433027}"/>
    <dgm:cxn modelId="{6067BBE8-E18E-46B8-8856-7EC3F1318B74}" type="presOf" srcId="{7B8D6E43-F065-42A1-B0C9-5DF41089BB7E}" destId="{FA511FDB-3ACB-4A72-8A7C-ED8D1A41156E}" srcOrd="0" destOrd="0" presId="urn:microsoft.com/office/officeart/2005/8/layout/vList2"/>
    <dgm:cxn modelId="{DAAED9EC-AF74-4578-8DEF-5F6B132AFC34}" srcId="{0C80B16C-4A3B-48D7-BE38-7B32D043B6F8}" destId="{7A9B6D87-2EE3-4CEE-861D-A92CB8844881}" srcOrd="5" destOrd="0" parTransId="{C70BA233-DF0D-42C0-BE46-3EB90193BEB6}" sibTransId="{C846E7F0-DB00-4625-9CB0-F6EBB69B4891}"/>
    <dgm:cxn modelId="{7170BFEF-0014-40BC-B22A-7F4A9E08D0F2}" type="presOf" srcId="{7A9B6D87-2EE3-4CEE-861D-A92CB8844881}" destId="{C34AF651-9481-454B-B15D-0989AD011702}" srcOrd="0" destOrd="0" presId="urn:microsoft.com/office/officeart/2005/8/layout/vList2"/>
    <dgm:cxn modelId="{F50571F6-9DAF-4986-AED4-5173B4443057}" type="presOf" srcId="{C13E6E90-59DD-41A1-B9F3-54C021E6ED2A}" destId="{7BA12658-E53E-4A88-AAE1-773FB37C36E9}" srcOrd="0" destOrd="0" presId="urn:microsoft.com/office/officeart/2005/8/layout/vList2"/>
    <dgm:cxn modelId="{156789FD-7D55-4238-9AA7-7981AB328F61}" type="presOf" srcId="{BDB8DC07-B60E-4896-B09E-EC057B828AA7}" destId="{7F57865C-A92E-4484-9A5B-4880F74CCD03}" srcOrd="0" destOrd="0" presId="urn:microsoft.com/office/officeart/2005/8/layout/vList2"/>
    <dgm:cxn modelId="{72556C4C-989D-4D35-8CDD-0F5A1EA23688}" type="presParOf" srcId="{C4516765-CFD7-4623-A596-0013581338ED}" destId="{86CB81F6-40A8-41CE-B9FC-8E9905BFE032}" srcOrd="0" destOrd="0" presId="urn:microsoft.com/office/officeart/2005/8/layout/vList2"/>
    <dgm:cxn modelId="{EA3F15CD-224C-48E3-9C7A-F62E881220F8}" type="presParOf" srcId="{C4516765-CFD7-4623-A596-0013581338ED}" destId="{FE008BE6-8532-4445-8FC5-D4B36213FEB0}" srcOrd="1" destOrd="0" presId="urn:microsoft.com/office/officeart/2005/8/layout/vList2"/>
    <dgm:cxn modelId="{E6EC5E56-99F2-4348-934D-62574CBFE8E0}" type="presParOf" srcId="{C4516765-CFD7-4623-A596-0013581338ED}" destId="{3617B382-E71F-4A42-BEBE-E590FD0679F2}" srcOrd="2" destOrd="0" presId="urn:microsoft.com/office/officeart/2005/8/layout/vList2"/>
    <dgm:cxn modelId="{17E645B3-769A-4760-914A-94D02934FB14}" type="presParOf" srcId="{C4516765-CFD7-4623-A596-0013581338ED}" destId="{5C1D6F69-DB1F-47BF-904C-F0DC0A61489A}" srcOrd="3" destOrd="0" presId="urn:microsoft.com/office/officeart/2005/8/layout/vList2"/>
    <dgm:cxn modelId="{31E0F1D9-33BD-4E0D-AD12-701B376D08E9}" type="presParOf" srcId="{C4516765-CFD7-4623-A596-0013581338ED}" destId="{013A9F63-1AC2-4479-9CF7-6196281FA846}" srcOrd="4" destOrd="0" presId="urn:microsoft.com/office/officeart/2005/8/layout/vList2"/>
    <dgm:cxn modelId="{BC91BAAF-AC1C-4BF1-8538-1FB040C4785A}" type="presParOf" srcId="{C4516765-CFD7-4623-A596-0013581338ED}" destId="{7BA12658-E53E-4A88-AAE1-773FB37C36E9}" srcOrd="5" destOrd="0" presId="urn:microsoft.com/office/officeart/2005/8/layout/vList2"/>
    <dgm:cxn modelId="{5030C7E1-D9A8-45DE-9A1D-11A046690F8F}" type="presParOf" srcId="{C4516765-CFD7-4623-A596-0013581338ED}" destId="{09CB18E3-27DF-4717-9567-4EF5D8F3EEF7}" srcOrd="6" destOrd="0" presId="urn:microsoft.com/office/officeart/2005/8/layout/vList2"/>
    <dgm:cxn modelId="{AEBD9BD5-6875-4610-AEB4-E8F1092B8018}" type="presParOf" srcId="{C4516765-CFD7-4623-A596-0013581338ED}" destId="{08A7B5C5-B76F-4431-B0A1-9205A2F6CF1B}" srcOrd="7" destOrd="0" presId="urn:microsoft.com/office/officeart/2005/8/layout/vList2"/>
    <dgm:cxn modelId="{4BCCD28F-64A6-43CF-8C68-A0DA542FCE20}" type="presParOf" srcId="{C4516765-CFD7-4623-A596-0013581338ED}" destId="{675352B8-AE67-449C-B488-F914B1C79A81}" srcOrd="8" destOrd="0" presId="urn:microsoft.com/office/officeart/2005/8/layout/vList2"/>
    <dgm:cxn modelId="{6E3DE88E-E3E4-4517-906E-1A42F5769B89}" type="presParOf" srcId="{C4516765-CFD7-4623-A596-0013581338ED}" destId="{FA511FDB-3ACB-4A72-8A7C-ED8D1A41156E}" srcOrd="9" destOrd="0" presId="urn:microsoft.com/office/officeart/2005/8/layout/vList2"/>
    <dgm:cxn modelId="{6536D095-E490-49D5-A249-495C91690930}" type="presParOf" srcId="{C4516765-CFD7-4623-A596-0013581338ED}" destId="{C34AF651-9481-454B-B15D-0989AD011702}" srcOrd="10" destOrd="0" presId="urn:microsoft.com/office/officeart/2005/8/layout/vList2"/>
    <dgm:cxn modelId="{238D6C48-CCB8-4BF9-B5C1-30632919BFC4}" type="presParOf" srcId="{C4516765-CFD7-4623-A596-0013581338ED}" destId="{7F57865C-A92E-4484-9A5B-4880F74CCD03}" srcOrd="11" destOrd="0" presId="urn:microsoft.com/office/officeart/2005/8/layout/vList2"/>
    <dgm:cxn modelId="{B243DB1C-4D82-44B8-BA58-64F00FE4E4C4}" type="presParOf" srcId="{C4516765-CFD7-4623-A596-0013581338ED}" destId="{530FADA4-B3C0-43F3-9387-B9078B9E65FB}" srcOrd="12" destOrd="0" presId="urn:microsoft.com/office/officeart/2005/8/layout/vList2"/>
    <dgm:cxn modelId="{DEECFD9B-EE7E-4E03-BE32-D12460217FEA}" type="presParOf" srcId="{C4516765-CFD7-4623-A596-0013581338ED}" destId="{939BE06A-BD50-4889-8F8D-741CB9C4260C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>
              <a:latin typeface="+mn-lt"/>
            </a:rPr>
            <a:t>Important functions not </a:t>
          </a:r>
          <a:r>
            <a:rPr lang="en-US" sz="1700" dirty="0" err="1">
              <a:latin typeface="+mn-lt"/>
            </a:rPr>
            <a:t>inlined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2C8B961A-D070-46F7-85AB-EBC7F15FC6F2}">
      <dgm:prSet custT="1"/>
      <dgm:spPr/>
      <dgm:t>
        <a:bodyPr/>
        <a:lstStyle/>
        <a:p>
          <a:r>
            <a:rPr lang="en-US" sz="1700" dirty="0" err="1">
              <a:latin typeface="+mn-lt"/>
              <a:ea typeface="Verdana"/>
            </a:rPr>
            <a:t>basic_string</a:t>
          </a:r>
          <a:r>
            <a:rPr lang="en-US" sz="1700" dirty="0">
              <a:latin typeface="+mn-lt"/>
              <a:ea typeface="Verdana"/>
            </a:rPr>
            <a:t>::__</a:t>
          </a:r>
          <a:r>
            <a:rPr lang="en-US" sz="1700" dirty="0" err="1">
              <a:latin typeface="+mn-lt"/>
              <a:ea typeface="Verdana"/>
            </a:rPr>
            <a:t>init</a:t>
          </a:r>
          <a:r>
            <a:rPr lang="en-US" sz="1700" dirty="0">
              <a:latin typeface="+mn-lt"/>
              <a:ea typeface="Verdana"/>
            </a:rPr>
            <a:t>(const </a:t>
          </a:r>
          <a:r>
            <a:rPr lang="en-US" sz="1700" dirty="0" err="1">
              <a:latin typeface="+mn-lt"/>
              <a:ea typeface="Verdana"/>
            </a:rPr>
            <a:t>value_type</a:t>
          </a:r>
          <a:r>
            <a:rPr lang="en-US" sz="1700" dirty="0">
              <a:latin typeface="+mn-lt"/>
              <a:ea typeface="Verdana"/>
            </a:rPr>
            <a:t>* __s, </a:t>
          </a:r>
          <a:r>
            <a:rPr lang="en-US" sz="1700" dirty="0" err="1">
              <a:latin typeface="+mn-lt"/>
              <a:ea typeface="Verdana"/>
            </a:rPr>
            <a:t>size_type</a:t>
          </a:r>
          <a:r>
            <a:rPr lang="en-US" sz="1700" dirty="0">
              <a:latin typeface="+mn-lt"/>
              <a:ea typeface="Verdana"/>
            </a:rPr>
            <a:t> __</a:t>
          </a:r>
          <a:r>
            <a:rPr lang="en-US" sz="1700" dirty="0" err="1">
              <a:latin typeface="+mn-lt"/>
              <a:ea typeface="Verdana"/>
            </a:rPr>
            <a:t>sz</a:t>
          </a:r>
          <a:r>
            <a:rPr lang="en-US" sz="1700" dirty="0">
              <a:latin typeface="+mn-lt"/>
              <a:ea typeface="Verdana"/>
            </a:rPr>
            <a:t>)</a:t>
          </a:r>
        </a:p>
      </dgm:t>
    </dgm:pt>
    <dgm:pt modelId="{3397BDB3-4747-49A8-AB47-201452F04598}" type="parTrans" cxnId="{D3190568-7E0D-46EF-917D-D50DD0BE89FB}">
      <dgm:prSet/>
      <dgm:spPr/>
      <dgm:t>
        <a:bodyPr/>
        <a:lstStyle/>
        <a:p>
          <a:endParaRPr lang="en-US"/>
        </a:p>
      </dgm:t>
    </dgm:pt>
    <dgm:pt modelId="{CB686DF0-901A-4ECF-81A3-F7F2350E1DB7}" type="sibTrans" cxnId="{D3190568-7E0D-46EF-917D-D50DD0BE89FB}">
      <dgm:prSet/>
      <dgm:spPr/>
      <dgm:t>
        <a:bodyPr/>
        <a:lstStyle/>
        <a:p>
          <a:endParaRPr lang="en-US"/>
        </a:p>
      </dgm:t>
    </dgm:pt>
    <dgm:pt modelId="{5FAEAEE3-8660-4624-BF74-9E6413848663}">
      <dgm:prSet custT="1"/>
      <dgm:spPr/>
      <dgm:t>
        <a:bodyPr/>
        <a:lstStyle/>
        <a:p>
          <a:r>
            <a:rPr lang="en-US" sz="1700" dirty="0" err="1">
              <a:latin typeface="+mn-lt"/>
              <a:ea typeface="Verdana"/>
              <a:cs typeface="Verdana" panose="020B0604030504040204" pitchFamily="34" charset="0"/>
            </a:rPr>
            <a:t>basic_string</a:t>
          </a:r>
          <a:r>
            <a:rPr lang="en-US" sz="1700" dirty="0">
              <a:latin typeface="+mn-lt"/>
              <a:ea typeface="Verdana"/>
              <a:cs typeface="Verdana" panose="020B0604030504040204" pitchFamily="34" charset="0"/>
            </a:rPr>
            <a:t>::~</a:t>
          </a:r>
          <a:r>
            <a:rPr lang="en-US" sz="1700" dirty="0" err="1">
              <a:latin typeface="+mn-lt"/>
              <a:ea typeface="Verdana"/>
              <a:cs typeface="Verdana" panose="020B0604030504040204" pitchFamily="34" charset="0"/>
            </a:rPr>
            <a:t>basic_string</a:t>
          </a:r>
          <a:r>
            <a:rPr lang="en-US" sz="1700" dirty="0">
              <a:latin typeface="+mn-lt"/>
              <a:ea typeface="Verdana"/>
              <a:cs typeface="Verdana" panose="020B0604030504040204" pitchFamily="34" charset="0"/>
            </a:rPr>
            <a:t>()</a:t>
          </a:r>
        </a:p>
      </dgm:t>
    </dgm:pt>
    <dgm:pt modelId="{1CA63D04-77A4-45A7-BBDD-4C3EFE5B079C}" type="parTrans" cxnId="{A0F3AE5F-9197-48F7-BB21-C95815CE07D2}">
      <dgm:prSet/>
      <dgm:spPr/>
      <dgm:t>
        <a:bodyPr/>
        <a:lstStyle/>
        <a:p>
          <a:endParaRPr lang="en-US"/>
        </a:p>
      </dgm:t>
    </dgm:pt>
    <dgm:pt modelId="{56CC7909-37B5-4175-8EAD-5BFFE086058E}" type="sibTrans" cxnId="{A0F3AE5F-9197-48F7-BB21-C95815CE07D2}">
      <dgm:prSet/>
      <dgm:spPr/>
      <dgm:t>
        <a:bodyPr/>
        <a:lstStyle/>
        <a:p>
          <a:endParaRPr lang="en-US"/>
        </a:p>
      </dgm:t>
    </dgm:pt>
    <dgm:pt modelId="{A389B79D-C821-4BD0-929C-84E0C95D6577}">
      <dgm:prSet custT="1"/>
      <dgm:spPr/>
      <dgm:t>
        <a:bodyPr/>
        <a:lstStyle/>
        <a:p>
          <a:r>
            <a:rPr lang="en-US" sz="1700" dirty="0">
              <a:latin typeface="+mn-lt"/>
            </a:rPr>
            <a:t>Solution</a:t>
          </a:r>
        </a:p>
      </dgm:t>
    </dgm:pt>
    <dgm:pt modelId="{BF331A5E-AC0A-4539-BCCB-D073BE594354}" type="parTrans" cxnId="{54BE4F34-8639-41F6-94BB-DCC61AAF5C2E}">
      <dgm:prSet/>
      <dgm:spPr/>
      <dgm:t>
        <a:bodyPr/>
        <a:lstStyle/>
        <a:p>
          <a:endParaRPr lang="en-US"/>
        </a:p>
      </dgm:t>
    </dgm:pt>
    <dgm:pt modelId="{F9BCB6D5-0ED3-440C-B056-09817C54BF99}" type="sibTrans" cxnId="{54BE4F34-8639-41F6-94BB-DCC61AAF5C2E}">
      <dgm:prSet/>
      <dgm:spPr/>
      <dgm:t>
        <a:bodyPr/>
        <a:lstStyle/>
        <a:p>
          <a:endParaRPr lang="en-US"/>
        </a:p>
      </dgm:t>
    </dgm:pt>
    <dgm:pt modelId="{82747B11-19AD-426B-9138-1462168E3D92}">
      <dgm:prSet custT="1"/>
      <dgm:spPr/>
      <dgm:t>
        <a:bodyPr/>
        <a:lstStyle/>
        <a:p>
          <a:r>
            <a:rPr lang="en-US" sz="17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gm:t>
    </dgm:pt>
    <dgm:pt modelId="{F5236A35-23F6-4087-904E-4819AB5B2462}" type="parTrans" cxnId="{75D1DB77-9AD6-4387-911F-7E961395B1F4}">
      <dgm:prSet/>
      <dgm:spPr/>
      <dgm:t>
        <a:bodyPr/>
        <a:lstStyle/>
        <a:p>
          <a:endParaRPr lang="en-US"/>
        </a:p>
      </dgm:t>
    </dgm:pt>
    <dgm:pt modelId="{70FACF8F-9B9F-4574-B01F-AB4392DE5E6B}" type="sibTrans" cxnId="{75D1DB77-9AD6-4387-911F-7E961395B1F4}">
      <dgm:prSet/>
      <dgm:spPr/>
      <dgm:t>
        <a:bodyPr/>
        <a:lstStyle/>
        <a:p>
          <a:endParaRPr lang="en-US"/>
        </a:p>
      </dgm:t>
    </dgm:pt>
    <dgm:pt modelId="{24C9C567-BA20-43D9-8B56-238BB7F133F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A741015C-8F6F-4F30-83C7-3CAE5A02C2F6}" type="pres">
      <dgm:prSet presAssocID="{F8A25470-98D1-4E02-8765-3155A0DC61F3}" presName="parentText" presStyleLbl="node1" presStyleIdx="0" presStyleCnt="2" custScaleY="54080">
        <dgm:presLayoutVars>
          <dgm:chMax val="0"/>
          <dgm:bulletEnabled val="1"/>
        </dgm:presLayoutVars>
      </dgm:prSet>
      <dgm:spPr/>
    </dgm:pt>
    <dgm:pt modelId="{9983D6A2-C1F9-4508-9E5C-137FDA21E6BD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</dgm:pt>
    <dgm:pt modelId="{CD3703E5-F51A-40EE-B87F-EB1AB35FA322}" type="pres">
      <dgm:prSet presAssocID="{A389B79D-C821-4BD0-929C-84E0C95D6577}" presName="parentText" presStyleLbl="node1" presStyleIdx="1" presStyleCnt="2" custScaleY="48718">
        <dgm:presLayoutVars>
          <dgm:chMax val="0"/>
          <dgm:bulletEnabled val="1"/>
        </dgm:presLayoutVars>
      </dgm:prSet>
      <dgm:spPr/>
    </dgm:pt>
    <dgm:pt modelId="{59457AC6-AE9C-4429-8B74-00C69905D97F}" type="pres">
      <dgm:prSet presAssocID="{A389B79D-C821-4BD0-929C-84E0C95D65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42B202-CAA4-406A-898E-1B72A10C5B81}" type="presOf" srcId="{82747B11-19AD-426B-9138-1462168E3D92}" destId="{59457AC6-AE9C-4429-8B74-00C69905D97F}" srcOrd="0" destOrd="0" presId="urn:microsoft.com/office/officeart/2005/8/layout/vList2"/>
    <dgm:cxn modelId="{54BE4F34-8639-41F6-94BB-DCC61AAF5C2E}" srcId="{CD3ECBD6-F753-4F1D-A231-73BD8B0E2C53}" destId="{A389B79D-C821-4BD0-929C-84E0C95D6577}" srcOrd="1" destOrd="0" parTransId="{BF331A5E-AC0A-4539-BCCB-D073BE594354}" sibTransId="{F9BCB6D5-0ED3-440C-B056-09817C54BF99}"/>
    <dgm:cxn modelId="{7027523B-9C0B-4465-9D71-6BF4A43C72C4}" type="presOf" srcId="{F8A25470-98D1-4E02-8765-3155A0DC61F3}" destId="{A741015C-8F6F-4F30-83C7-3CAE5A02C2F6}" srcOrd="0" destOrd="0" presId="urn:microsoft.com/office/officeart/2005/8/layout/vList2"/>
    <dgm:cxn modelId="{A0F3AE5F-9197-48F7-BB21-C95815CE07D2}" srcId="{F8A25470-98D1-4E02-8765-3155A0DC61F3}" destId="{5FAEAEE3-8660-4624-BF74-9E6413848663}" srcOrd="1" destOrd="0" parTransId="{1CA63D04-77A4-45A7-BBDD-4C3EFE5B079C}" sibTransId="{56CC7909-37B5-4175-8EAD-5BFFE086058E}"/>
    <dgm:cxn modelId="{D3190568-7E0D-46EF-917D-D50DD0BE89FB}" srcId="{F8A25470-98D1-4E02-8765-3155A0DC61F3}" destId="{2C8B961A-D070-46F7-85AB-EBC7F15FC6F2}" srcOrd="0" destOrd="0" parTransId="{3397BDB3-4747-49A8-AB47-201452F04598}" sibTransId="{CB686DF0-901A-4ECF-81A3-F7F2350E1DB7}"/>
    <dgm:cxn modelId="{75D1DB77-9AD6-4387-911F-7E961395B1F4}" srcId="{A389B79D-C821-4BD0-929C-84E0C95D6577}" destId="{82747B11-19AD-426B-9138-1462168E3D92}" srcOrd="0" destOrd="0" parTransId="{F5236A35-23F6-4087-904E-4819AB5B2462}" sibTransId="{70FACF8F-9B9F-4574-B01F-AB4392DE5E6B}"/>
    <dgm:cxn modelId="{B5392495-99A4-48F6-8009-3048E96DF094}" type="presOf" srcId="{A389B79D-C821-4BD0-929C-84E0C95D6577}" destId="{CD3703E5-F51A-40EE-B87F-EB1AB35FA322}" srcOrd="0" destOrd="0" presId="urn:microsoft.com/office/officeart/2005/8/layout/vList2"/>
    <dgm:cxn modelId="{B5024B98-E87E-4452-8CC7-25D3EA122B7B}" type="presOf" srcId="{2C8B961A-D070-46F7-85AB-EBC7F15FC6F2}" destId="{9983D6A2-C1F9-4508-9E5C-137FDA21E6BD}" srcOrd="0" destOrd="0" presId="urn:microsoft.com/office/officeart/2005/8/layout/vList2"/>
    <dgm:cxn modelId="{028334CF-2601-4024-8C05-46B042FEF762}" type="presOf" srcId="{5FAEAEE3-8660-4624-BF74-9E6413848663}" destId="{9983D6A2-C1F9-4508-9E5C-137FDA21E6BD}" srcOrd="0" destOrd="1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39D582E7-3ECB-4FE2-BC6C-19533F381F10}" type="presOf" srcId="{CD3ECBD6-F753-4F1D-A231-73BD8B0E2C53}" destId="{24C9C567-BA20-43D9-8B56-238BB7F133F0}" srcOrd="0" destOrd="0" presId="urn:microsoft.com/office/officeart/2005/8/layout/vList2"/>
    <dgm:cxn modelId="{8E3B1A55-3E8B-469E-9270-56C00B7CDE18}" type="presParOf" srcId="{24C9C567-BA20-43D9-8B56-238BB7F133F0}" destId="{A741015C-8F6F-4F30-83C7-3CAE5A02C2F6}" srcOrd="0" destOrd="0" presId="urn:microsoft.com/office/officeart/2005/8/layout/vList2"/>
    <dgm:cxn modelId="{0A594B95-7623-4E4D-9164-1233BC7DB8D8}" type="presParOf" srcId="{24C9C567-BA20-43D9-8B56-238BB7F133F0}" destId="{9983D6A2-C1F9-4508-9E5C-137FDA21E6BD}" srcOrd="1" destOrd="0" presId="urn:microsoft.com/office/officeart/2005/8/layout/vList2"/>
    <dgm:cxn modelId="{25D267BE-05FE-4CD3-99AF-4CF4112C817F}" type="presParOf" srcId="{24C9C567-BA20-43D9-8B56-238BB7F133F0}" destId="{CD3703E5-F51A-40EE-B87F-EB1AB35FA322}" srcOrd="2" destOrd="0" presId="urn:microsoft.com/office/officeart/2005/8/layout/vList2"/>
    <dgm:cxn modelId="{E3DCA6DB-6C1C-4BF2-AAA5-390D44EA0D24}" type="presParOf" srcId="{24C9C567-BA20-43D9-8B56-238BB7F133F0}" destId="{59457AC6-AE9C-4429-8B74-00C69905D9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/>
            <a:t>Missing </a:t>
          </a:r>
          <a:r>
            <a: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dirty="0"/>
            <a:t>in important functions.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4CE6A05F-CEE9-41CE-8B26-9E6782D26623}">
      <dgm:prSet/>
      <dgm:spPr/>
      <dgm:t>
        <a:bodyPr/>
        <a:lstStyle/>
        <a:p>
          <a:r>
            <a:rPr lang="en-US"/>
            <a:t>Prevents important compiler optimizations</a:t>
          </a:r>
          <a:endParaRPr lang="en-US" dirty="0"/>
        </a:p>
      </dgm:t>
    </dgm:pt>
    <dgm:pt modelId="{0BD7A7F2-BA3E-4907-B58E-D5DF7E894E0A}" type="parTrans" cxnId="{701B13C7-7068-447B-A893-ABCB61B75230}">
      <dgm:prSet/>
      <dgm:spPr/>
      <dgm:t>
        <a:bodyPr/>
        <a:lstStyle/>
        <a:p>
          <a:endParaRPr lang="en-US"/>
        </a:p>
      </dgm:t>
    </dgm:pt>
    <dgm:pt modelId="{B66BD793-A7DB-4037-B34C-0054476CCAF9}" type="sibTrans" cxnId="{701B13C7-7068-447B-A893-ABCB61B75230}">
      <dgm:prSet/>
      <dgm:spPr/>
      <dgm:t>
        <a:bodyPr/>
        <a:lstStyle/>
        <a:p>
          <a:endParaRPr lang="en-US"/>
        </a:p>
      </dgm:t>
    </dgm:pt>
    <dgm:pt modelId="{4D800173-DE82-465C-B76D-E50FDE23A005}">
      <dgm:prSet/>
      <dgm:spPr/>
      <dgm:t>
        <a:bodyPr/>
        <a:lstStyle/>
        <a:p>
          <a:r>
            <a:rPr lang="en-US" dirty="0"/>
            <a:t>Results in false positives in static analysis results</a:t>
          </a:r>
        </a:p>
      </dgm:t>
    </dgm:pt>
    <dgm:pt modelId="{10722F62-AF1C-48F2-99C5-35AB43072C82}" type="parTrans" cxnId="{31E374E8-9AA8-4135-85AF-D9BDF4C67B4F}">
      <dgm:prSet/>
      <dgm:spPr/>
      <dgm:t>
        <a:bodyPr/>
        <a:lstStyle/>
        <a:p>
          <a:endParaRPr lang="en-US"/>
        </a:p>
      </dgm:t>
    </dgm:pt>
    <dgm:pt modelId="{23B22D65-5A5B-45AF-8C61-50253081B1EF}" type="sibTrans" cxnId="{31E374E8-9AA8-4135-85AF-D9BDF4C67B4F}">
      <dgm:prSet/>
      <dgm:spPr/>
      <dgm:t>
        <a:bodyPr/>
        <a:lstStyle/>
        <a:p>
          <a:endParaRPr lang="en-US"/>
        </a:p>
      </dgm:t>
    </dgm:pt>
    <dgm:pt modelId="{6CB5C7B5-9732-48B7-AB64-2436EEA40837}">
      <dgm:prSet custT="1"/>
      <dgm:spPr/>
      <dgm:t>
        <a:bodyPr/>
        <a:lstStyle/>
        <a:p>
          <a:r>
            <a:rPr lang="en-US" sz="1600" dirty="0"/>
            <a:t>__throw.* functions in __locale, </a:t>
          </a:r>
          <a:r>
            <a:rPr lang="en-US" sz="1600" dirty="0" err="1"/>
            <a:t>deque</a:t>
          </a:r>
          <a:r>
            <a:rPr lang="en-US" sz="1600" dirty="0"/>
            <a:t>, future, regex, </a:t>
          </a:r>
          <a:r>
            <a:rPr lang="en-US" sz="1600" dirty="0" err="1"/>
            <a:t>system_error</a:t>
          </a:r>
          <a:r>
            <a:rPr lang="en-US" sz="1600" dirty="0"/>
            <a:t>, vector</a:t>
          </a:r>
        </a:p>
      </dgm:t>
    </dgm:pt>
    <dgm:pt modelId="{127F9326-D6FE-4772-BFED-FED60F302DAB}" type="parTrans" cxnId="{236AF3A3-BE09-4188-B0DC-DB51E5FF3EEB}">
      <dgm:prSet/>
      <dgm:spPr/>
      <dgm:t>
        <a:bodyPr/>
        <a:lstStyle/>
        <a:p>
          <a:endParaRPr lang="en-US"/>
        </a:p>
      </dgm:t>
    </dgm:pt>
    <dgm:pt modelId="{212A4AEB-B1CE-4AF6-9C7C-1E2158B6C3A4}" type="sibTrans" cxnId="{236AF3A3-BE09-4188-B0DC-DB51E5FF3EEB}">
      <dgm:prSet/>
      <dgm:spPr/>
      <dgm:t>
        <a:bodyPr/>
        <a:lstStyle/>
        <a:p>
          <a:endParaRPr lang="en-US"/>
        </a:p>
      </dgm:t>
    </dgm:pt>
    <dgm:pt modelId="{D16B8C8D-02C4-41B0-9D76-D1A785BD281B}">
      <dgm:prSet custT="1"/>
      <dgm:spPr/>
      <dgm:t>
        <a:bodyPr/>
        <a:lstStyle/>
        <a:p>
          <a:r>
            <a:rPr lang="en-US" sz="16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</a:p>
      </dgm:t>
    </dgm:pt>
    <dgm:pt modelId="{FAB8C9E6-C6EC-4C7B-9349-CED49A82A389}" type="parTrans" cxnId="{52CCEB76-3C85-4000-921E-931C9534F12B}">
      <dgm:prSet/>
      <dgm:spPr/>
      <dgm:t>
        <a:bodyPr/>
        <a:lstStyle/>
        <a:p>
          <a:endParaRPr lang="en-US"/>
        </a:p>
      </dgm:t>
    </dgm:pt>
    <dgm:pt modelId="{F9986812-8E1E-4D9A-87F8-27F34BD2D443}" type="sibTrans" cxnId="{52CCEB76-3C85-4000-921E-931C9534F12B}">
      <dgm:prSet/>
      <dgm:spPr/>
      <dgm:t>
        <a:bodyPr/>
        <a:lstStyle/>
        <a:p>
          <a:endParaRPr lang="en-US"/>
        </a:p>
      </dgm:t>
    </dgm:pt>
    <dgm:pt modelId="{2D0B8DAD-E645-4803-A52E-AA23536355DE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4D98EF4F-B6D4-412C-98DA-3FAF7C699A6B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DCB807-273B-4C22-AB64-668DBDB81C77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</dgm:pt>
    <dgm:pt modelId="{1504E0EB-27C6-426F-9037-94629D4402F6}" type="pres">
      <dgm:prSet presAssocID="{6CB5C7B5-9732-48B7-AB64-2436EEA408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64E3B3-3368-4CA4-BEAF-AD2613B3F6EC}" type="pres">
      <dgm:prSet presAssocID="{212A4AEB-B1CE-4AF6-9C7C-1E2158B6C3A4}" presName="spacer" presStyleCnt="0"/>
      <dgm:spPr/>
    </dgm:pt>
    <dgm:pt modelId="{8927DDD1-6244-4558-A8DC-4CC704F421D0}" type="pres">
      <dgm:prSet presAssocID="{D16B8C8D-02C4-41B0-9D76-D1A785BD28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72A513-90B0-4796-BA67-C785A78A6E3F}" type="presOf" srcId="{6CB5C7B5-9732-48B7-AB64-2436EEA40837}" destId="{1504E0EB-27C6-426F-9037-94629D4402F6}" srcOrd="0" destOrd="0" presId="urn:microsoft.com/office/officeart/2005/8/layout/vList2"/>
    <dgm:cxn modelId="{EB7B573F-652F-45CA-95EE-F9632FC2BC82}" type="presOf" srcId="{4CE6A05F-CEE9-41CE-8B26-9E6782D26623}" destId="{E9DCB807-273B-4C22-AB64-668DBDB81C77}" srcOrd="0" destOrd="0" presId="urn:microsoft.com/office/officeart/2005/8/layout/vList2"/>
    <dgm:cxn modelId="{FBC29351-D9CA-4CF7-84CD-9AF1A964093D}" type="presOf" srcId="{F8A25470-98D1-4E02-8765-3155A0DC61F3}" destId="{4D98EF4F-B6D4-412C-98DA-3FAF7C699A6B}" srcOrd="0" destOrd="0" presId="urn:microsoft.com/office/officeart/2005/8/layout/vList2"/>
    <dgm:cxn modelId="{52CCEB76-3C85-4000-921E-931C9534F12B}" srcId="{CD3ECBD6-F753-4F1D-A231-73BD8B0E2C53}" destId="{D16B8C8D-02C4-41B0-9D76-D1A785BD281B}" srcOrd="2" destOrd="0" parTransId="{FAB8C9E6-C6EC-4C7B-9349-CED49A82A389}" sibTransId="{F9986812-8E1E-4D9A-87F8-27F34BD2D443}"/>
    <dgm:cxn modelId="{236AF3A3-BE09-4188-B0DC-DB51E5FF3EEB}" srcId="{CD3ECBD6-F753-4F1D-A231-73BD8B0E2C53}" destId="{6CB5C7B5-9732-48B7-AB64-2436EEA40837}" srcOrd="1" destOrd="0" parTransId="{127F9326-D6FE-4772-BFED-FED60F302DAB}" sibTransId="{212A4AEB-B1CE-4AF6-9C7C-1E2158B6C3A4}"/>
    <dgm:cxn modelId="{E538D0A9-D5AE-4352-8511-48986A09A0C7}" type="presOf" srcId="{D16B8C8D-02C4-41B0-9D76-D1A785BD281B}" destId="{8927DDD1-6244-4558-A8DC-4CC704F421D0}" srcOrd="0" destOrd="0" presId="urn:microsoft.com/office/officeart/2005/8/layout/vList2"/>
    <dgm:cxn modelId="{030297B6-6F1A-428E-9608-FDB17D7D0EDE}" type="presOf" srcId="{4D800173-DE82-465C-B76D-E50FDE23A005}" destId="{E9DCB807-273B-4C22-AB64-668DBDB81C77}" srcOrd="0" destOrd="1" presId="urn:microsoft.com/office/officeart/2005/8/layout/vList2"/>
    <dgm:cxn modelId="{701B13C7-7068-447B-A893-ABCB61B75230}" srcId="{F8A25470-98D1-4E02-8765-3155A0DC61F3}" destId="{4CE6A05F-CEE9-41CE-8B26-9E6782D26623}" srcOrd="0" destOrd="0" parTransId="{0BD7A7F2-BA3E-4907-B58E-D5DF7E894E0A}" sibTransId="{B66BD793-A7DB-4037-B34C-0054476CCAF9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40057CE6-EDDB-4017-9D19-A3886FAF65B9}" type="presOf" srcId="{CD3ECBD6-F753-4F1D-A231-73BD8B0E2C53}" destId="{2D0B8DAD-E645-4803-A52E-AA23536355DE}" srcOrd="0" destOrd="0" presId="urn:microsoft.com/office/officeart/2005/8/layout/vList2"/>
    <dgm:cxn modelId="{31E374E8-9AA8-4135-85AF-D9BDF4C67B4F}" srcId="{F8A25470-98D1-4E02-8765-3155A0DC61F3}" destId="{4D800173-DE82-465C-B76D-E50FDE23A005}" srcOrd="1" destOrd="0" parTransId="{10722F62-AF1C-48F2-99C5-35AB43072C82}" sibTransId="{23B22D65-5A5B-45AF-8C61-50253081B1EF}"/>
    <dgm:cxn modelId="{131D35FD-49EA-471B-9099-186455A5373F}" type="presParOf" srcId="{2D0B8DAD-E645-4803-A52E-AA23536355DE}" destId="{4D98EF4F-B6D4-412C-98DA-3FAF7C699A6B}" srcOrd="0" destOrd="0" presId="urn:microsoft.com/office/officeart/2005/8/layout/vList2"/>
    <dgm:cxn modelId="{1973240F-8086-4ECD-8DDC-54E91329C94D}" type="presParOf" srcId="{2D0B8DAD-E645-4803-A52E-AA23536355DE}" destId="{E9DCB807-273B-4C22-AB64-668DBDB81C77}" srcOrd="1" destOrd="0" presId="urn:microsoft.com/office/officeart/2005/8/layout/vList2"/>
    <dgm:cxn modelId="{028762A3-4D50-47B8-9456-30304A9AAFE5}" type="presParOf" srcId="{2D0B8DAD-E645-4803-A52E-AA23536355DE}" destId="{1504E0EB-27C6-426F-9037-94629D4402F6}" srcOrd="2" destOrd="0" presId="urn:microsoft.com/office/officeart/2005/8/layout/vList2"/>
    <dgm:cxn modelId="{3DCF4765-5B87-481B-95F8-8408AAA6D807}" type="presParOf" srcId="{2D0B8DAD-E645-4803-A52E-AA23536355DE}" destId="{1E64E3B3-3368-4CA4-BEAF-AD2613B3F6EC}" srcOrd="3" destOrd="0" presId="urn:microsoft.com/office/officeart/2005/8/layout/vList2"/>
    <dgm:cxn modelId="{03135732-8662-46AC-93DB-9AB1C32A5A29}" type="presParOf" srcId="{2D0B8DAD-E645-4803-A52E-AA23536355DE}" destId="{8927DDD1-6244-4558-A8DC-4CC704F421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Uses </a:t>
          </a:r>
          <a:r>
            <a:rPr lang="en-US" sz="1600" dirty="0" err="1"/>
            <a:t>std</a:t>
          </a:r>
          <a:r>
            <a:rPr lang="en-US" sz="1600" dirty="0"/>
            <a:t>::string to store the parsed numbers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584B36A-9810-41B9-AEE1-1B02356110C6}">
      <dgm:prSet custT="1"/>
      <dgm:spPr/>
      <dgm:t>
        <a:bodyPr/>
        <a:lstStyle/>
        <a:p>
          <a:r>
            <a:rPr lang="en-US" sz="1600"/>
            <a:t>Results in (unnecessary) calls to memset</a:t>
          </a:r>
          <a:endParaRPr lang="en-US" sz="1600" dirty="0"/>
        </a:p>
      </dgm:t>
    </dgm:pt>
    <dgm:pt modelId="{538285BB-6ED5-4859-A438-4FA1DDE6E0E0}" type="parTrans" cxnId="{95DB0397-AF27-474E-9744-466920906CF8}">
      <dgm:prSet/>
      <dgm:spPr/>
      <dgm:t>
        <a:bodyPr/>
        <a:lstStyle/>
        <a:p>
          <a:endParaRPr lang="en-US"/>
        </a:p>
      </dgm:t>
    </dgm:pt>
    <dgm:pt modelId="{4AC1F428-DB73-427F-BDC1-620D60098F00}" type="sibTrans" cxnId="{95DB0397-AF27-474E-9744-466920906CF8}">
      <dgm:prSet/>
      <dgm:spPr/>
      <dgm:t>
        <a:bodyPr/>
        <a:lstStyle/>
        <a:p>
          <a:endParaRPr lang="en-US"/>
        </a:p>
      </dgm:t>
    </dgm:pt>
    <dgm:pt modelId="{0CFEAFE0-09B0-4DA9-8873-F2899FBA1E0A}">
      <dgm:prSet custT="1"/>
      <dgm:spPr/>
      <dgm:t>
        <a:bodyPr/>
        <a:lstStyle/>
        <a:p>
          <a:r>
            <a:rPr lang="en-US" sz="1600" dirty="0"/>
            <a:t>Possible characters for all kinds of numbers (octal, hex, decimal) stored in one string</a:t>
          </a:r>
        </a:p>
      </dgm:t>
    </dgm:pt>
    <dgm:pt modelId="{084BB067-3B4D-4D47-A8CA-A6C5F608EBDF}" type="parTrans" cxnId="{FB836452-0901-4948-99FB-5DE16B755914}">
      <dgm:prSet/>
      <dgm:spPr/>
      <dgm:t>
        <a:bodyPr/>
        <a:lstStyle/>
        <a:p>
          <a:endParaRPr lang="en-US"/>
        </a:p>
      </dgm:t>
    </dgm:pt>
    <dgm:pt modelId="{80D5C58A-B280-4A4D-8A48-46D51CB434EB}" type="sibTrans" cxnId="{FB836452-0901-4948-99FB-5DE16B755914}">
      <dgm:prSet/>
      <dgm:spPr/>
      <dgm:t>
        <a:bodyPr/>
        <a:lstStyle/>
        <a:p>
          <a:endParaRPr lang="en-US"/>
        </a:p>
      </dgm:t>
    </dgm:pt>
    <dgm:pt modelId="{32632D00-B0C7-4BE1-A264-25BD6A2308F0}">
      <dgm:prSet custT="1"/>
      <dgm:spPr/>
      <dgm:t>
        <a:bodyPr/>
        <a:lstStyle/>
        <a:p>
          <a:r>
            <a:rPr lang="en-US" sz="1600" dirty="0"/>
            <a:t>__atoms = “0123456789abcdefABCDEFxX+-</a:t>
          </a:r>
          <a:r>
            <a:rPr lang="en-US" sz="1600" dirty="0" err="1"/>
            <a:t>pPiInN</a:t>
          </a:r>
          <a:r>
            <a:rPr lang="en-US" sz="1600" dirty="0"/>
            <a:t>”</a:t>
          </a:r>
        </a:p>
      </dgm:t>
    </dgm:pt>
    <dgm:pt modelId="{27A85780-9552-45A4-B7EF-0F627DD94450}" type="parTrans" cxnId="{76EEDD34-72D0-42F0-A713-92B2319E7833}">
      <dgm:prSet/>
      <dgm:spPr/>
      <dgm:t>
        <a:bodyPr/>
        <a:lstStyle/>
        <a:p>
          <a:endParaRPr lang="en-US"/>
        </a:p>
      </dgm:t>
    </dgm:pt>
    <dgm:pt modelId="{C496CD2C-50E2-4810-9E12-5B6DB791929A}" type="sibTrans" cxnId="{76EEDD34-72D0-42F0-A713-92B2319E7833}">
      <dgm:prSet/>
      <dgm:spPr/>
      <dgm:t>
        <a:bodyPr/>
        <a:lstStyle/>
        <a:p>
          <a:endParaRPr lang="en-US"/>
        </a:p>
      </dgm:t>
    </dgm:pt>
    <dgm:pt modelId="{82AEFD2A-0CFE-407F-A522-20BC0B8B67CD}">
      <dgm:prSet custT="1"/>
      <dgm:spPr/>
      <dgm:t>
        <a:bodyPr/>
        <a:lstStyle/>
        <a:p>
          <a:r>
            <a:rPr lang="en-US" sz="1600" dirty="0"/>
            <a:t>Makes unnecessary copies of ‘__atoms’ string which are not modified in common case</a:t>
          </a:r>
        </a:p>
      </dgm:t>
    </dgm:pt>
    <dgm:pt modelId="{D520A3AB-8E46-496B-B897-5EA35285621D}" type="parTrans" cxnId="{3B521E6B-CCBB-4D14-BF86-25EB52817DEB}">
      <dgm:prSet/>
      <dgm:spPr/>
      <dgm:t>
        <a:bodyPr/>
        <a:lstStyle/>
        <a:p>
          <a:endParaRPr lang="en-US"/>
        </a:p>
      </dgm:t>
    </dgm:pt>
    <dgm:pt modelId="{249521F5-8694-437F-BB69-4F78706A74F8}" type="sibTrans" cxnId="{3B521E6B-CCBB-4D14-BF86-25EB52817DEB}">
      <dgm:prSet/>
      <dgm:spPr/>
      <dgm:t>
        <a:bodyPr/>
        <a:lstStyle/>
        <a:p>
          <a:endParaRPr lang="en-US"/>
        </a:p>
      </dgm:t>
    </dgm:pt>
    <dgm:pt modelId="{D2BC9A1F-FFFB-45CF-B9C2-0830C3784AE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B7267D2-EAC2-4558-84F1-3CA938DB529A}" type="pres">
      <dgm:prSet presAssocID="{F8A25470-98D1-4E02-8765-3155A0DC61F3}" presName="parentText" presStyleLbl="node1" presStyleIdx="0" presStyleCnt="3" custScaleY="58995">
        <dgm:presLayoutVars>
          <dgm:chMax val="0"/>
          <dgm:bulletEnabled val="1"/>
        </dgm:presLayoutVars>
      </dgm:prSet>
      <dgm:spPr/>
    </dgm:pt>
    <dgm:pt modelId="{3F70F1FA-05D8-4A03-8AA2-24139AB60D9F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</dgm:pt>
    <dgm:pt modelId="{56B6858F-BEBB-4AB1-BEFC-71DA259065DC}" type="pres">
      <dgm:prSet presAssocID="{0CFEAFE0-09B0-4DA9-8873-F2899FBA1E0A}" presName="parentText" presStyleLbl="node1" presStyleIdx="1" presStyleCnt="3" custScaleY="59281">
        <dgm:presLayoutVars>
          <dgm:chMax val="0"/>
          <dgm:bulletEnabled val="1"/>
        </dgm:presLayoutVars>
      </dgm:prSet>
      <dgm:spPr/>
    </dgm:pt>
    <dgm:pt modelId="{37472191-C093-4C15-82C1-07132E8BE6D4}" type="pres">
      <dgm:prSet presAssocID="{0CFEAFE0-09B0-4DA9-8873-F2899FBA1E0A}" presName="childText" presStyleLbl="revTx" presStyleIdx="1" presStyleCnt="2">
        <dgm:presLayoutVars>
          <dgm:bulletEnabled val="1"/>
        </dgm:presLayoutVars>
      </dgm:prSet>
      <dgm:spPr/>
    </dgm:pt>
    <dgm:pt modelId="{F2FAC10A-8C7A-4C3F-8804-F2F9D5DABAB2}" type="pres">
      <dgm:prSet presAssocID="{82AEFD2A-0CFE-407F-A522-20BC0B8B67CD}" presName="parentText" presStyleLbl="node1" presStyleIdx="2" presStyleCnt="3" custScaleY="59275" custLinFactNeighborY="-3785">
        <dgm:presLayoutVars>
          <dgm:chMax val="0"/>
          <dgm:bulletEnabled val="1"/>
        </dgm:presLayoutVars>
      </dgm:prSet>
      <dgm:spPr/>
    </dgm:pt>
  </dgm:ptLst>
  <dgm:cxnLst>
    <dgm:cxn modelId="{4870A11E-D26E-4DAD-A01B-D652D94EBB23}" type="presOf" srcId="{82AEFD2A-0CFE-407F-A522-20BC0B8B67CD}" destId="{F2FAC10A-8C7A-4C3F-8804-F2F9D5DABAB2}" srcOrd="0" destOrd="0" presId="urn:microsoft.com/office/officeart/2005/8/layout/vList2"/>
    <dgm:cxn modelId="{7618CB2A-B495-4364-A2E5-894C2B54BD87}" type="presOf" srcId="{CD3ECBD6-F753-4F1D-A231-73BD8B0E2C53}" destId="{D2BC9A1F-FFFB-45CF-B9C2-0830C3784AE8}" srcOrd="0" destOrd="0" presId="urn:microsoft.com/office/officeart/2005/8/layout/vList2"/>
    <dgm:cxn modelId="{76EEDD34-72D0-42F0-A713-92B2319E7833}" srcId="{0CFEAFE0-09B0-4DA9-8873-F2899FBA1E0A}" destId="{32632D00-B0C7-4BE1-A264-25BD6A2308F0}" srcOrd="0" destOrd="0" parTransId="{27A85780-9552-45A4-B7EF-0F627DD94450}" sibTransId="{C496CD2C-50E2-4810-9E12-5B6DB791929A}"/>
    <dgm:cxn modelId="{244F505E-9268-4615-8FC3-079FCA873436}" type="presOf" srcId="{F8A25470-98D1-4E02-8765-3155A0DC61F3}" destId="{EB7267D2-EAC2-4558-84F1-3CA938DB529A}" srcOrd="0" destOrd="0" presId="urn:microsoft.com/office/officeart/2005/8/layout/vList2"/>
    <dgm:cxn modelId="{3B521E6B-CCBB-4D14-BF86-25EB52817DEB}" srcId="{CD3ECBD6-F753-4F1D-A231-73BD8B0E2C53}" destId="{82AEFD2A-0CFE-407F-A522-20BC0B8B67CD}" srcOrd="2" destOrd="0" parTransId="{D520A3AB-8E46-496B-B897-5EA35285621D}" sibTransId="{249521F5-8694-437F-BB69-4F78706A74F8}"/>
    <dgm:cxn modelId="{FB836452-0901-4948-99FB-5DE16B755914}" srcId="{CD3ECBD6-F753-4F1D-A231-73BD8B0E2C53}" destId="{0CFEAFE0-09B0-4DA9-8873-F2899FBA1E0A}" srcOrd="1" destOrd="0" parTransId="{084BB067-3B4D-4D47-A8CA-A6C5F608EBDF}" sibTransId="{80D5C58A-B280-4A4D-8A48-46D51CB434EB}"/>
    <dgm:cxn modelId="{95DB0397-AF27-474E-9744-466920906CF8}" srcId="{F8A25470-98D1-4E02-8765-3155A0DC61F3}" destId="{9584B36A-9810-41B9-AEE1-1B02356110C6}" srcOrd="0" destOrd="0" parTransId="{538285BB-6ED5-4859-A438-4FA1DDE6E0E0}" sibTransId="{4AC1F428-DB73-427F-BDC1-620D60098F00}"/>
    <dgm:cxn modelId="{C0D78EA7-FFB4-4B20-B672-04F4C4641A91}" type="presOf" srcId="{32632D00-B0C7-4BE1-A264-25BD6A2308F0}" destId="{37472191-C093-4C15-82C1-07132E8BE6D4}" srcOrd="0" destOrd="0" presId="urn:microsoft.com/office/officeart/2005/8/layout/vList2"/>
    <dgm:cxn modelId="{BADAC1DE-384A-4A99-8585-BD2086F27AA2}" type="presOf" srcId="{9584B36A-9810-41B9-AEE1-1B02356110C6}" destId="{3F70F1FA-05D8-4A03-8AA2-24139AB60D9F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040B01F6-90F5-4D79-B99E-CA351BE8C1CA}" type="presOf" srcId="{0CFEAFE0-09B0-4DA9-8873-F2899FBA1E0A}" destId="{56B6858F-BEBB-4AB1-BEFC-71DA259065DC}" srcOrd="0" destOrd="0" presId="urn:microsoft.com/office/officeart/2005/8/layout/vList2"/>
    <dgm:cxn modelId="{59AA1A03-2F79-4FFC-99DF-4F78984667D3}" type="presParOf" srcId="{D2BC9A1F-FFFB-45CF-B9C2-0830C3784AE8}" destId="{EB7267D2-EAC2-4558-84F1-3CA938DB529A}" srcOrd="0" destOrd="0" presId="urn:microsoft.com/office/officeart/2005/8/layout/vList2"/>
    <dgm:cxn modelId="{DC183AA0-2AD8-447D-AE38-983F0593102C}" type="presParOf" srcId="{D2BC9A1F-FFFB-45CF-B9C2-0830C3784AE8}" destId="{3F70F1FA-05D8-4A03-8AA2-24139AB60D9F}" srcOrd="1" destOrd="0" presId="urn:microsoft.com/office/officeart/2005/8/layout/vList2"/>
    <dgm:cxn modelId="{AC8CAA6C-16BA-4027-B1E4-FFD0016171EF}" type="presParOf" srcId="{D2BC9A1F-FFFB-45CF-B9C2-0830C3784AE8}" destId="{56B6858F-BEBB-4AB1-BEFC-71DA259065DC}" srcOrd="2" destOrd="0" presId="urn:microsoft.com/office/officeart/2005/8/layout/vList2"/>
    <dgm:cxn modelId="{55CA693F-8324-4D0A-89BC-AE92C0CFA563}" type="presParOf" srcId="{D2BC9A1F-FFFB-45CF-B9C2-0830C3784AE8}" destId="{37472191-C093-4C15-82C1-07132E8BE6D4}" srcOrd="3" destOrd="0" presId="urn:microsoft.com/office/officeart/2005/8/layout/vList2"/>
    <dgm:cxn modelId="{24BE1FB2-3C86-4F7A-B9B7-8B27996E78B9}" type="presParOf" srcId="{D2BC9A1F-FFFB-45CF-B9C2-0830C3784AE8}" destId="{F2FAC10A-8C7A-4C3F-8804-F2F9D5DABA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877A9-48E3-4876-AC53-B197B0C256FF}">
      <dgm:prSet custT="1"/>
      <dgm:spPr/>
      <dgm:t>
        <a:bodyPr/>
        <a:lstStyle/>
        <a:p>
          <a:r>
            <a:rPr lang="en-US" sz="1600" dirty="0"/>
            <a:t>Iterator based algorithms can lose information and hence, can result in suboptimal performance</a:t>
          </a:r>
        </a:p>
      </dgm:t>
    </dgm:pt>
    <dgm:pt modelId="{010A1B33-64D7-4D04-8B2C-2480910CFC5B}" type="parTrans" cxnId="{4B9CB1CA-F1E4-47FF-B4BE-9216200923CD}">
      <dgm:prSet/>
      <dgm:spPr/>
      <dgm:t>
        <a:bodyPr/>
        <a:lstStyle/>
        <a:p>
          <a:endParaRPr lang="en-US"/>
        </a:p>
      </dgm:t>
    </dgm:pt>
    <dgm:pt modelId="{550BDE12-6068-4047-8A0A-C6C3B67031FD}" type="sibTrans" cxnId="{4B9CB1CA-F1E4-47FF-B4BE-9216200923CD}">
      <dgm:prSet/>
      <dgm:spPr/>
      <dgm:t>
        <a:bodyPr/>
        <a:lstStyle/>
        <a:p>
          <a:endParaRPr lang="en-US"/>
        </a:p>
      </dgm:t>
    </dgm:pt>
    <dgm:pt modelId="{28582916-9B82-495D-9256-791422457E25}">
      <dgm:prSet custT="1"/>
      <dgm:spPr/>
      <dgm:t>
        <a:bodyPr/>
        <a:lstStyle/>
        <a:p>
          <a:r>
            <a:rPr lang="en-US" sz="1600" dirty="0"/>
            <a:t>No optimized algorithms for non-char arrays</a:t>
          </a:r>
        </a:p>
      </dgm:t>
    </dgm:pt>
    <dgm:pt modelId="{3435D844-6A33-4382-AF30-FE3D50ADDB93}" type="parTrans" cxnId="{F99AED8F-A97B-4C17-9FF4-E456BF3A8F97}">
      <dgm:prSet/>
      <dgm:spPr/>
      <dgm:t>
        <a:bodyPr/>
        <a:lstStyle/>
        <a:p>
          <a:endParaRPr lang="en-US"/>
        </a:p>
      </dgm:t>
    </dgm:pt>
    <dgm:pt modelId="{494FBB22-4639-46C6-8109-204FA42A0C7C}" type="sibTrans" cxnId="{F99AED8F-A97B-4C17-9FF4-E456BF3A8F97}">
      <dgm:prSet/>
      <dgm:spPr/>
      <dgm:t>
        <a:bodyPr/>
        <a:lstStyle/>
        <a:p>
          <a:endParaRPr lang="en-US"/>
        </a:p>
      </dgm:t>
    </dgm:pt>
    <dgm:pt modelId="{7A13074B-8A56-4679-98DD-250E862DAF5D}">
      <dgm:prSet custT="1"/>
      <dgm:spPr/>
      <dgm:t>
        <a:bodyPr/>
        <a:lstStyle/>
        <a:p>
          <a:pPr rtl="0"/>
          <a:r>
            <a:rPr lang="en-US" sz="1600" dirty="0"/>
            <a:t>std::rotate on doubly linked </a:t>
          </a:r>
          <a:r>
            <a:rPr lang="en-US" dirty="0"/>
            <a:t>list</a:t>
          </a:r>
          <a:r>
            <a:rPr lang="en-US" dirty="0">
              <a:latin typeface="Calibri"/>
            </a:rPr>
            <a:t>. </a:t>
          </a:r>
          <a:r>
            <a:rPr lang="en-US" dirty="0"/>
            <a:t>Same algorithms can be </a:t>
          </a:r>
          <a:r>
            <a:rPr lang="en-US" dirty="0">
              <a:latin typeface="Calibri"/>
            </a:rPr>
            <a:t>writtren</a:t>
          </a:r>
          <a:r>
            <a:rPr lang="en-US" dirty="0"/>
            <a:t> optimally for </a:t>
          </a:r>
          <a:r>
            <a:rPr lang="en-US" dirty="0">
              <a:latin typeface="Calibri"/>
            </a:rPr>
            <a:t>ranges</a:t>
          </a:r>
          <a:endParaRPr lang="en-US" sz="1600" dirty="0">
            <a:latin typeface="Calibri"/>
          </a:endParaRPr>
        </a:p>
      </dgm:t>
    </dgm:pt>
    <dgm:pt modelId="{DB988A97-1764-44D6-AC42-66D66A1377F4}" type="parTrans" cxnId="{017233A2-3BE6-4076-9888-285F0D397C2D}">
      <dgm:prSet/>
      <dgm:spPr/>
    </dgm:pt>
    <dgm:pt modelId="{BD7D7349-AA81-4A5E-BF7A-F50CE9E383A4}" type="sibTrans" cxnId="{017233A2-3BE6-4076-9888-285F0D397C2D}">
      <dgm:prSet/>
      <dgm:spPr/>
    </dgm:pt>
    <dgm:pt modelId="{CDF82A48-3611-427D-ACC9-80E9DBF158FF}">
      <dgm:prSet custT="1"/>
      <dgm:spPr/>
      <dgm:t>
        <a:bodyPr/>
        <a:lstStyle/>
        <a:p>
          <a:r>
            <a:rPr lang="en-US" sz="1600" dirty="0"/>
            <a:t>Copying an array of pairs</a:t>
          </a:r>
        </a:p>
      </dgm:t>
    </dgm:pt>
    <dgm:pt modelId="{A1F0B3A0-48F4-48D7-ACB9-69E5DC23366E}" type="parTrans" cxnId="{81F831E9-27F6-499A-A922-36AAD0946A8A}">
      <dgm:prSet/>
      <dgm:spPr/>
    </dgm:pt>
    <dgm:pt modelId="{0C158C85-837B-4D5D-9D86-70923EDACC21}" type="sibTrans" cxnId="{81F831E9-27F6-499A-A922-36AAD0946A8A}">
      <dgm:prSet/>
      <dgm:spPr/>
    </dgm:pt>
    <dgm:pt modelId="{82976A73-18FF-4128-A1C2-6D644F1A26DD}">
      <dgm:prSet custT="1"/>
      <dgm:spPr/>
      <dgm:t>
        <a:bodyPr/>
        <a:lstStyle/>
        <a:p>
          <a:r>
            <a:rPr lang="en-US" sz="1600" dirty="0"/>
            <a:t>std::find may not always be the right choice</a:t>
          </a:r>
        </a:p>
      </dgm:t>
    </dgm:pt>
    <dgm:pt modelId="{49869E3F-381C-4DEF-9DF2-88C53A17DCF0}" type="parTrans" cxnId="{1DD12E83-E826-471B-804F-94D96539A372}">
      <dgm:prSet/>
      <dgm:spPr/>
    </dgm:pt>
    <dgm:pt modelId="{74EC1A60-8D7B-4B06-917E-5BD114C40822}" type="sibTrans" cxnId="{1DD12E83-E826-471B-804F-94D96539A372}">
      <dgm:prSet/>
      <dgm:spPr/>
    </dgm:pt>
    <dgm:pt modelId="{A2AD16F4-DC70-467F-8879-17B0CECA4B20}">
      <dgm:prSet custT="1"/>
      <dgm:spPr/>
      <dgm:t>
        <a:bodyPr/>
        <a:lstStyle/>
        <a:p>
          <a:r>
            <a:rPr lang="en-US" sz="1600" dirty="0" err="1"/>
            <a:t>substr</a:t>
          </a:r>
          <a:endParaRPr lang="en-US" sz="1600" dirty="0"/>
        </a:p>
      </dgm:t>
    </dgm:pt>
    <dgm:pt modelId="{A97E5C93-2059-4A8F-90AA-DDC780A02222}" type="parTrans" cxnId="{4F3A77D4-420D-4DC8-8A26-E6CAC070AE7F}">
      <dgm:prSet/>
      <dgm:spPr/>
    </dgm:pt>
    <dgm:pt modelId="{A3F29B60-0F0E-4CC3-A255-A7FEB5F0FA97}" type="sibTrans" cxnId="{4F3A77D4-420D-4DC8-8A26-E6CAC070AE7F}">
      <dgm:prSet/>
      <dgm:spPr/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DCCEF47E-0471-4D8D-8E8E-41B964178906}" type="pres">
      <dgm:prSet presAssocID="{125877A9-48E3-4876-AC53-B197B0C256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C3225A-5A26-4A1B-BDD3-F83DDA99F482}" type="pres">
      <dgm:prSet presAssocID="{125877A9-48E3-4876-AC53-B197B0C256FF}" presName="childText" presStyleLbl="revTx" presStyleIdx="0" presStyleCnt="3">
        <dgm:presLayoutVars>
          <dgm:bulletEnabled val="1"/>
        </dgm:presLayoutVars>
      </dgm:prSet>
      <dgm:spPr/>
    </dgm:pt>
    <dgm:pt modelId="{0D4BD791-A0C9-47FB-B609-FEC57AB9E312}" type="pres">
      <dgm:prSet presAssocID="{28582916-9B82-495D-9256-791422457E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B20766-B3FC-479D-BBE4-B5A6AC5B1B7A}" type="pres">
      <dgm:prSet presAssocID="{28582916-9B82-495D-9256-791422457E25}" presName="childText" presStyleLbl="revTx" presStyleIdx="1" presStyleCnt="3">
        <dgm:presLayoutVars>
          <dgm:bulletEnabled val="1"/>
        </dgm:presLayoutVars>
      </dgm:prSet>
      <dgm:spPr/>
    </dgm:pt>
    <dgm:pt modelId="{3FCF5867-3768-4131-BDC8-9591353EACBA}" type="pres">
      <dgm:prSet presAssocID="{82976A73-18FF-4128-A1C2-6D644F1A26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192171-9634-449A-AB73-A17412ECC112}" type="pres">
      <dgm:prSet presAssocID="{82976A73-18FF-4128-A1C2-6D644F1A26D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D9E224-5C28-4FE1-A421-1B261566E17F}" type="presOf" srcId="{A2AD16F4-DC70-467F-8879-17B0CECA4B20}" destId="{A6192171-9634-449A-AB73-A17412ECC112}" srcOrd="0" destOrd="0" presId="urn:microsoft.com/office/officeart/2005/8/layout/vList2"/>
    <dgm:cxn modelId="{DB81D874-9E01-4089-B6C8-CE160F5BC160}" type="presOf" srcId="{28582916-9B82-495D-9256-791422457E25}" destId="{0D4BD791-A0C9-47FB-B609-FEC57AB9E312}" srcOrd="0" destOrd="0" presId="urn:microsoft.com/office/officeart/2005/8/layout/vList2"/>
    <dgm:cxn modelId="{C641E759-9832-41AD-BA41-93D7D87FF2F0}" type="presOf" srcId="{CDF82A48-3611-427D-ACC9-80E9DBF158FF}" destId="{D4B20766-B3FC-479D-BBE4-B5A6AC5B1B7A}" srcOrd="0" destOrd="0" presId="urn:microsoft.com/office/officeart/2005/8/layout/vList2"/>
    <dgm:cxn modelId="{1DD12E83-E826-471B-804F-94D96539A372}" srcId="{CD3ECBD6-F753-4F1D-A231-73BD8B0E2C53}" destId="{82976A73-18FF-4128-A1C2-6D644F1A26DD}" srcOrd="2" destOrd="0" parTransId="{49869E3F-381C-4DEF-9DF2-88C53A17DCF0}" sibTransId="{74EC1A60-8D7B-4B06-917E-5BD114C40822}"/>
    <dgm:cxn modelId="{F99AED8F-A97B-4C17-9FF4-E456BF3A8F97}" srcId="{CD3ECBD6-F753-4F1D-A231-73BD8B0E2C53}" destId="{28582916-9B82-495D-9256-791422457E25}" srcOrd="1" destOrd="0" parTransId="{3435D844-6A33-4382-AF30-FE3D50ADDB93}" sibTransId="{494FBB22-4639-46C6-8109-204FA42A0C7C}"/>
    <dgm:cxn modelId="{C9531193-DBC8-462B-9BE2-54ABF3BABD3A}" type="presOf" srcId="{7A13074B-8A56-4679-98DD-250E862DAF5D}" destId="{05C3225A-5A26-4A1B-BDD3-F83DDA99F482}" srcOrd="0" destOrd="0" presId="urn:microsoft.com/office/officeart/2005/8/layout/vList2"/>
    <dgm:cxn modelId="{0C4D5C98-BCED-4D6D-869C-0C10AD2C37DA}" type="presOf" srcId="{CD3ECBD6-F753-4F1D-A231-73BD8B0E2C53}" destId="{C42A66F2-195E-4194-B98F-808C3E3B5020}" srcOrd="0" destOrd="0" presId="urn:microsoft.com/office/officeart/2005/8/layout/vList2"/>
    <dgm:cxn modelId="{017233A2-3BE6-4076-9888-285F0D397C2D}" srcId="{125877A9-48E3-4876-AC53-B197B0C256FF}" destId="{7A13074B-8A56-4679-98DD-250E862DAF5D}" srcOrd="0" destOrd="0" parTransId="{DB988A97-1764-44D6-AC42-66D66A1377F4}" sibTransId="{BD7D7349-AA81-4A5E-BF7A-F50CE9E383A4}"/>
    <dgm:cxn modelId="{89E5BAA3-2F37-4986-AE69-E97DBC3830E9}" type="presOf" srcId="{82976A73-18FF-4128-A1C2-6D644F1A26DD}" destId="{3FCF5867-3768-4131-BDC8-9591353EACBA}" srcOrd="0" destOrd="0" presId="urn:microsoft.com/office/officeart/2005/8/layout/vList2"/>
    <dgm:cxn modelId="{4B9CB1CA-F1E4-47FF-B4BE-9216200923CD}" srcId="{CD3ECBD6-F753-4F1D-A231-73BD8B0E2C53}" destId="{125877A9-48E3-4876-AC53-B197B0C256FF}" srcOrd="0" destOrd="0" parTransId="{010A1B33-64D7-4D04-8B2C-2480910CFC5B}" sibTransId="{550BDE12-6068-4047-8A0A-C6C3B67031FD}"/>
    <dgm:cxn modelId="{4F3A77D4-420D-4DC8-8A26-E6CAC070AE7F}" srcId="{82976A73-18FF-4128-A1C2-6D644F1A26DD}" destId="{A2AD16F4-DC70-467F-8879-17B0CECA4B20}" srcOrd="0" destOrd="0" parTransId="{A97E5C93-2059-4A8F-90AA-DDC780A02222}" sibTransId="{A3F29B60-0F0E-4CC3-A255-A7FEB5F0FA97}"/>
    <dgm:cxn modelId="{47FE39E7-7603-4C38-B412-7578AC65072A}" type="presOf" srcId="{125877A9-48E3-4876-AC53-B197B0C256FF}" destId="{DCCEF47E-0471-4D8D-8E8E-41B964178906}" srcOrd="0" destOrd="0" presId="urn:microsoft.com/office/officeart/2005/8/layout/vList2"/>
    <dgm:cxn modelId="{81F831E9-27F6-499A-A922-36AAD0946A8A}" srcId="{28582916-9B82-495D-9256-791422457E25}" destId="{CDF82A48-3611-427D-ACC9-80E9DBF158FF}" srcOrd="0" destOrd="0" parTransId="{A1F0B3A0-48F4-48D7-ACB9-69E5DC23366E}" sibTransId="{0C158C85-837B-4D5D-9D86-70923EDACC21}"/>
    <dgm:cxn modelId="{AE04875C-F0AC-41F9-9E0F-E06CE3959EA9}" type="presParOf" srcId="{C42A66F2-195E-4194-B98F-808C3E3B5020}" destId="{DCCEF47E-0471-4D8D-8E8E-41B964178906}" srcOrd="0" destOrd="0" presId="urn:microsoft.com/office/officeart/2005/8/layout/vList2"/>
    <dgm:cxn modelId="{027E5542-952E-4941-BF91-76D6AE59AF68}" type="presParOf" srcId="{C42A66F2-195E-4194-B98F-808C3E3B5020}" destId="{05C3225A-5A26-4A1B-BDD3-F83DDA99F482}" srcOrd="1" destOrd="0" presId="urn:microsoft.com/office/officeart/2005/8/layout/vList2"/>
    <dgm:cxn modelId="{8B0FDECE-F8A0-40C4-BDB7-A683DEEFC5FF}" type="presParOf" srcId="{C42A66F2-195E-4194-B98F-808C3E3B5020}" destId="{0D4BD791-A0C9-47FB-B609-FEC57AB9E312}" srcOrd="2" destOrd="0" presId="urn:microsoft.com/office/officeart/2005/8/layout/vList2"/>
    <dgm:cxn modelId="{1B16F5E0-F7E1-4321-8E6C-030841F2224E}" type="presParOf" srcId="{C42A66F2-195E-4194-B98F-808C3E3B5020}" destId="{D4B20766-B3FC-479D-BBE4-B5A6AC5B1B7A}" srcOrd="3" destOrd="0" presId="urn:microsoft.com/office/officeart/2005/8/layout/vList2"/>
    <dgm:cxn modelId="{B713A932-F632-465F-83A5-32A36B5686F4}" type="presParOf" srcId="{C42A66F2-195E-4194-B98F-808C3E3B5020}" destId="{3FCF5867-3768-4131-BDC8-9591353EACBA}" srcOrd="4" destOrd="0" presId="urn:microsoft.com/office/officeart/2005/8/layout/vList2"/>
    <dgm:cxn modelId="{9635500D-3BD7-43F3-8F62-1C80D2795933}" type="presParOf" srcId="{C42A66F2-195E-4194-B98F-808C3E3B5020}" destId="{A6192171-9634-449A-AB73-A17412ECC1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Consider total cost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EB589B9-F363-4DF0-BCE8-2C2D0C1CDA8F}">
      <dgm:prSet custT="1"/>
      <dgm:spPr/>
      <dgm:t>
        <a:bodyPr/>
        <a:lstStyle/>
        <a:p>
          <a:r>
            <a:rPr lang="en-US" sz="1600" dirty="0"/>
            <a:t>Take ratio of reads/writes to decide</a:t>
          </a:r>
        </a:p>
      </dgm:t>
    </dgm:pt>
    <dgm:pt modelId="{0BC9AD48-A9ED-4F92-B76D-73E80E99AE8A}" type="parTrans" cxnId="{E7AE87AE-0ECE-46D4-9E7A-F5AACB412312}">
      <dgm:prSet/>
      <dgm:spPr/>
      <dgm:t>
        <a:bodyPr/>
        <a:lstStyle/>
        <a:p>
          <a:endParaRPr lang="en-US"/>
        </a:p>
      </dgm:t>
    </dgm:pt>
    <dgm:pt modelId="{AF6A41F8-3EC1-4B76-A660-D8E445C9F1BC}" type="sibTrans" cxnId="{E7AE87AE-0ECE-46D4-9E7A-F5AACB412312}">
      <dgm:prSet/>
      <dgm:spPr/>
      <dgm:t>
        <a:bodyPr/>
        <a:lstStyle/>
        <a:p>
          <a:endParaRPr lang="en-US"/>
        </a:p>
      </dgm:t>
    </dgm:pt>
    <dgm:pt modelId="{D5EA6E23-8B97-4016-A5F8-6343CEA033DA}">
      <dgm:prSet custT="1"/>
      <dgm:spPr/>
      <dgm:t>
        <a:bodyPr/>
        <a:lstStyle/>
        <a:p>
          <a:r>
            <a:rPr lang="en-US" sz="1600" dirty="0"/>
            <a:t>vector causes memory fragmentation (~2N allocations for N elements)</a:t>
          </a:r>
        </a:p>
      </dgm:t>
    </dgm:pt>
    <dgm:pt modelId="{CEB2920F-B92E-422A-982C-767B9B1897A1}" type="parTrans" cxnId="{4EFB8734-32D9-45D7-A2DB-2C283811805C}">
      <dgm:prSet/>
      <dgm:spPr/>
      <dgm:t>
        <a:bodyPr/>
        <a:lstStyle/>
        <a:p>
          <a:endParaRPr lang="en-US"/>
        </a:p>
      </dgm:t>
    </dgm:pt>
    <dgm:pt modelId="{116FEFDA-D65B-4A81-B6E9-EE873BE3CE27}" type="sibTrans" cxnId="{4EFB8734-32D9-45D7-A2DB-2C283811805C}">
      <dgm:prSet/>
      <dgm:spPr/>
      <dgm:t>
        <a:bodyPr/>
        <a:lstStyle/>
        <a:p>
          <a:endParaRPr lang="en-US"/>
        </a:p>
      </dgm:t>
    </dgm:pt>
    <dgm:pt modelId="{8A58D9EA-FBF8-4EB4-A452-EEE9B7490F09}">
      <dgm:prSet custT="1"/>
      <dgm:spPr/>
      <dgm:t>
        <a:bodyPr/>
        <a:lstStyle/>
        <a:p>
          <a:r>
            <a:rPr lang="en-US" sz="1600" dirty="0"/>
            <a:t>if reads &lt; writes, </a:t>
          </a:r>
          <a:r>
            <a:rPr lang="en-US" sz="1600" dirty="0" err="1"/>
            <a:t>deque</a:t>
          </a:r>
          <a:r>
            <a:rPr lang="en-US" sz="1600" dirty="0"/>
            <a:t> can be a better choice</a:t>
          </a:r>
        </a:p>
      </dgm:t>
    </dgm:pt>
    <dgm:pt modelId="{E7A9F8BD-3ACC-4986-8A82-C5E922229B0A}" type="parTrans" cxnId="{2160E5C7-AB71-4381-ACC4-222F1E41A7F7}">
      <dgm:prSet/>
      <dgm:spPr/>
      <dgm:t>
        <a:bodyPr/>
        <a:lstStyle/>
        <a:p>
          <a:endParaRPr lang="en-US"/>
        </a:p>
      </dgm:t>
    </dgm:pt>
    <dgm:pt modelId="{3484A34A-D51A-40C3-A858-DD2F8BF7B70F}" type="sibTrans" cxnId="{2160E5C7-AB71-4381-ACC4-222F1E41A7F7}">
      <dgm:prSet/>
      <dgm:spPr/>
      <dgm:t>
        <a:bodyPr/>
        <a:lstStyle/>
        <a:p>
          <a:endParaRPr lang="en-US"/>
        </a:p>
      </dgm:t>
    </dgm:pt>
    <dgm:pt modelId="{7C801B37-5D14-4BE7-B80F-5BF3357B76F3}">
      <dgm:prSet custT="1"/>
      <dgm:spPr/>
      <dgm:t>
        <a:bodyPr/>
        <a:lstStyle/>
        <a:p>
          <a:r>
            <a:rPr lang="en-US" sz="1600" dirty="0"/>
            <a:t>‘resize’ initializes the memory</a:t>
          </a:r>
        </a:p>
      </dgm:t>
    </dgm:pt>
    <dgm:pt modelId="{45A73F98-F5F9-45E4-89D1-8CC3AD6179BC}" type="parTrans" cxnId="{583143EF-D650-4061-85F8-AB524AAA4625}">
      <dgm:prSet/>
      <dgm:spPr/>
      <dgm:t>
        <a:bodyPr/>
        <a:lstStyle/>
        <a:p>
          <a:endParaRPr lang="en-US"/>
        </a:p>
      </dgm:t>
    </dgm:pt>
    <dgm:pt modelId="{7A01502A-9C77-41B1-8932-61D50E70D495}" type="sibTrans" cxnId="{583143EF-D650-4061-85F8-AB524AAA4625}">
      <dgm:prSet/>
      <dgm:spPr/>
      <dgm:t>
        <a:bodyPr/>
        <a:lstStyle/>
        <a:p>
          <a:endParaRPr lang="en-US"/>
        </a:p>
      </dgm:t>
    </dgm:pt>
    <dgm:pt modelId="{64EC6103-DC1C-4436-B428-DBEDC0B8A35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02B24B8F-820B-4867-8DD8-DFF186132D20}" type="pres">
      <dgm:prSet presAssocID="{F8A25470-98D1-4E02-8765-3155A0DC61F3}" presName="parentText" presStyleLbl="node1" presStyleIdx="0" presStyleCnt="2" custScaleY="57281">
        <dgm:presLayoutVars>
          <dgm:chMax val="0"/>
          <dgm:bulletEnabled val="1"/>
        </dgm:presLayoutVars>
      </dgm:prSet>
      <dgm:spPr/>
    </dgm:pt>
    <dgm:pt modelId="{056B8710-32F8-4B41-8A94-3DB8ED1D5A90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</dgm:pt>
    <dgm:pt modelId="{57499825-275F-4DA9-9E80-C37F8FB02DAC}" type="pres">
      <dgm:prSet presAssocID="{7C801B37-5D14-4BE7-B80F-5BF3357B76F3}" presName="parentText" presStyleLbl="node1" presStyleIdx="1" presStyleCnt="2" custScaleY="68320">
        <dgm:presLayoutVars>
          <dgm:chMax val="0"/>
          <dgm:bulletEnabled val="1"/>
        </dgm:presLayoutVars>
      </dgm:prSet>
      <dgm:spPr/>
    </dgm:pt>
  </dgm:ptLst>
  <dgm:cxnLst>
    <dgm:cxn modelId="{4EFB8734-32D9-45D7-A2DB-2C283811805C}" srcId="{F8A25470-98D1-4E02-8765-3155A0DC61F3}" destId="{D5EA6E23-8B97-4016-A5F8-6343CEA033DA}" srcOrd="1" destOrd="0" parTransId="{CEB2920F-B92E-422A-982C-767B9B1897A1}" sibTransId="{116FEFDA-D65B-4A81-B6E9-EE873BE3CE27}"/>
    <dgm:cxn modelId="{AB9E7964-6495-4D6F-9D44-EAE09BD7AFD9}" type="presOf" srcId="{CD3ECBD6-F753-4F1D-A231-73BD8B0E2C53}" destId="{64EC6103-DC1C-4436-B428-DBEDC0B8A358}" srcOrd="0" destOrd="0" presId="urn:microsoft.com/office/officeart/2005/8/layout/vList2"/>
    <dgm:cxn modelId="{9378CA82-63B3-4B8D-8CA1-59094708F758}" type="presOf" srcId="{F8A25470-98D1-4E02-8765-3155A0DC61F3}" destId="{02B24B8F-820B-4867-8DD8-DFF186132D20}" srcOrd="0" destOrd="0" presId="urn:microsoft.com/office/officeart/2005/8/layout/vList2"/>
    <dgm:cxn modelId="{BF4F7391-500D-4F4B-8FF4-38F377BDA097}" type="presOf" srcId="{7C801B37-5D14-4BE7-B80F-5BF3357B76F3}" destId="{57499825-275F-4DA9-9E80-C37F8FB02DAC}" srcOrd="0" destOrd="0" presId="urn:microsoft.com/office/officeart/2005/8/layout/vList2"/>
    <dgm:cxn modelId="{3D582AA4-2E73-43BE-AB11-935EAACA9DB3}" type="presOf" srcId="{D5EA6E23-8B97-4016-A5F8-6343CEA033DA}" destId="{056B8710-32F8-4B41-8A94-3DB8ED1D5A90}" srcOrd="0" destOrd="1" presId="urn:microsoft.com/office/officeart/2005/8/layout/vList2"/>
    <dgm:cxn modelId="{E7AE87AE-0ECE-46D4-9E7A-F5AACB412312}" srcId="{F8A25470-98D1-4E02-8765-3155A0DC61F3}" destId="{9EB589B9-F363-4DF0-BCE8-2C2D0C1CDA8F}" srcOrd="0" destOrd="0" parTransId="{0BC9AD48-A9ED-4F92-B76D-73E80E99AE8A}" sibTransId="{AF6A41F8-3EC1-4B76-A660-D8E445C9F1BC}"/>
    <dgm:cxn modelId="{2160E5C7-AB71-4381-ACC4-222F1E41A7F7}" srcId="{F8A25470-98D1-4E02-8765-3155A0DC61F3}" destId="{8A58D9EA-FBF8-4EB4-A452-EEE9B7490F09}" srcOrd="2" destOrd="0" parTransId="{E7A9F8BD-3ACC-4986-8A82-C5E922229B0A}" sibTransId="{3484A34A-D51A-40C3-A858-DD2F8BF7B70F}"/>
    <dgm:cxn modelId="{6C2E69DA-4F9B-41BB-9C72-4AD70002A18A}" type="presOf" srcId="{9EB589B9-F363-4DF0-BCE8-2C2D0C1CDA8F}" destId="{056B8710-32F8-4B41-8A94-3DB8ED1D5A90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E79E4E8-7A39-4382-A365-C58D249E8648}" type="presOf" srcId="{8A58D9EA-FBF8-4EB4-A452-EEE9B7490F09}" destId="{056B8710-32F8-4B41-8A94-3DB8ED1D5A90}" srcOrd="0" destOrd="2" presId="urn:microsoft.com/office/officeart/2005/8/layout/vList2"/>
    <dgm:cxn modelId="{583143EF-D650-4061-85F8-AB524AAA4625}" srcId="{CD3ECBD6-F753-4F1D-A231-73BD8B0E2C53}" destId="{7C801B37-5D14-4BE7-B80F-5BF3357B76F3}" srcOrd="1" destOrd="0" parTransId="{45A73F98-F5F9-45E4-89D1-8CC3AD6179BC}" sibTransId="{7A01502A-9C77-41B1-8932-61D50E70D495}"/>
    <dgm:cxn modelId="{D29D7D14-CBE1-4544-9DD6-801D5BA67D0F}" type="presParOf" srcId="{64EC6103-DC1C-4436-B428-DBEDC0B8A358}" destId="{02B24B8F-820B-4867-8DD8-DFF186132D20}" srcOrd="0" destOrd="0" presId="urn:microsoft.com/office/officeart/2005/8/layout/vList2"/>
    <dgm:cxn modelId="{010AA117-9800-485E-9993-85A39C316A90}" type="presParOf" srcId="{64EC6103-DC1C-4436-B428-DBEDC0B8A358}" destId="{056B8710-32F8-4B41-8A94-3DB8ED1D5A90}" srcOrd="1" destOrd="0" presId="urn:microsoft.com/office/officeart/2005/8/layout/vList2"/>
    <dgm:cxn modelId="{2C362168-47FE-4293-A686-B768D80B524A}" type="presParOf" srcId="{64EC6103-DC1C-4436-B428-DBEDC0B8A358}" destId="{57499825-275F-4DA9-9E80-C37F8FB02D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The constructor and destructor cannot be </a:t>
          </a:r>
          <a:r>
            <a:rPr lang="en-US" sz="1600" dirty="0" err="1"/>
            <a:t>const</a:t>
          </a:r>
          <a:r>
            <a:rPr lang="en-US" sz="1600" dirty="0"/>
            <a:t> qualified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FA43C057-B2FE-4BD3-B17E-2EAF69EFC209}">
      <dgm:prSet custT="1"/>
      <dgm:spPr/>
      <dgm:t>
        <a:bodyPr/>
        <a:lstStyle/>
        <a:p>
          <a:pPr rtl="0"/>
          <a:r>
            <a:rPr lang="en-US" sz="1600" dirty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CCD3EBA0-8854-4F01-8F1D-D0B80E3CCADD}" type="parTrans" cxnId="{3656A04F-3F24-4BD9-94FF-C595A4CAC495}">
      <dgm:prSet/>
      <dgm:spPr/>
      <dgm:t>
        <a:bodyPr/>
        <a:lstStyle/>
        <a:p>
          <a:endParaRPr lang="en-US"/>
        </a:p>
      </dgm:t>
    </dgm:pt>
    <dgm:pt modelId="{44805CEE-9C70-4E5F-97D2-CCE9760EBE99}" type="sibTrans" cxnId="{3656A04F-3F24-4BD9-94FF-C595A4CAC495}">
      <dgm:prSet/>
      <dgm:spPr/>
      <dgm:t>
        <a:bodyPr/>
        <a:lstStyle/>
        <a:p>
          <a:endParaRPr lang="en-US"/>
        </a:p>
      </dgm:t>
    </dgm:pt>
    <dgm:pt modelId="{F79D69A8-3F27-4315-9A8C-F208D0EE4C38}">
      <dgm:prSet custT="1"/>
      <dgm:spPr/>
      <dgm:t>
        <a:bodyPr/>
        <a:lstStyle/>
        <a:p>
          <a:r>
            <a:rPr lang="en-US" sz="1600" dirty="0"/>
            <a:t>Using unsigned </a:t>
          </a:r>
          <a:r>
            <a:rPr lang="en-US" sz="1600" dirty="0" err="1"/>
            <a:t>int</a:t>
          </a:r>
          <a:r>
            <a:rPr lang="en-US" sz="1600" dirty="0"/>
            <a:t> as induction variable is okay</a:t>
          </a:r>
        </a:p>
      </dgm:t>
    </dgm:pt>
    <dgm:pt modelId="{162FD5AA-C435-4CC3-9A4E-F4FA13783C6C}" type="parTrans" cxnId="{794AB2CF-8018-47BA-BB1C-96DBEFF9F70E}">
      <dgm:prSet/>
      <dgm:spPr/>
      <dgm:t>
        <a:bodyPr/>
        <a:lstStyle/>
        <a:p>
          <a:endParaRPr lang="en-US"/>
        </a:p>
      </dgm:t>
    </dgm:pt>
    <dgm:pt modelId="{EB06B6C4-E9E8-4BFA-A13F-0F0774E7C565}" type="sibTrans" cxnId="{794AB2CF-8018-47BA-BB1C-96DBEFF9F70E}">
      <dgm:prSet/>
      <dgm:spPr/>
      <dgm:t>
        <a:bodyPr/>
        <a:lstStyle/>
        <a:p>
          <a:endParaRPr lang="en-US"/>
        </a:p>
      </dgm:t>
    </dgm:pt>
    <dgm:pt modelId="{8BE8ED1F-1D09-4B5B-8DF9-A803A2D12C3D}">
      <dgm:prSet custT="1"/>
      <dgm:spPr/>
      <dgm:t>
        <a:bodyPr anchor="ctr"/>
        <a:lstStyle/>
        <a:p>
          <a:r>
            <a:rPr lang="en-US" sz="1600" dirty="0">
              <a:hlinkClick xmlns:r="http://schemas.openxmlformats.org/officeDocument/2006/relationships" r:id="rId2"/>
            </a:rPr>
            <a:t>www.gcc.gnu.org/PR48052</a:t>
          </a:r>
          <a:endParaRPr lang="en-US" sz="1600" dirty="0"/>
        </a:p>
      </dgm:t>
    </dgm:pt>
    <dgm:pt modelId="{D51780B5-A862-428F-A36C-94D7B78F2798}" type="parTrans" cxnId="{7671041E-904D-4CD6-88DF-5AC4A7EB7CA6}">
      <dgm:prSet/>
      <dgm:spPr/>
      <dgm:t>
        <a:bodyPr/>
        <a:lstStyle/>
        <a:p>
          <a:endParaRPr lang="en-US"/>
        </a:p>
      </dgm:t>
    </dgm:pt>
    <dgm:pt modelId="{79FDFED8-892B-49F0-B5AC-2CA754AEA519}" type="sibTrans" cxnId="{7671041E-904D-4CD6-88DF-5AC4A7EB7CA6}">
      <dgm:prSet/>
      <dgm:spPr/>
      <dgm:t>
        <a:bodyPr/>
        <a:lstStyle/>
        <a:p>
          <a:endParaRPr lang="en-US"/>
        </a:p>
      </dgm:t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3DCC420-02DB-471D-8D60-0386E45145AB}" type="pres">
      <dgm:prSet presAssocID="{F8A25470-98D1-4E02-8765-3155A0DC61F3}" presName="parentText" presStyleLbl="node1" presStyleIdx="0" presStyleCnt="2" custScaleY="57742" custLinFactNeighborY="-9532">
        <dgm:presLayoutVars>
          <dgm:chMax val="0"/>
          <dgm:bulletEnabled val="1"/>
        </dgm:presLayoutVars>
      </dgm:prSet>
      <dgm:spPr/>
    </dgm:pt>
    <dgm:pt modelId="{E4686489-B7C3-4F95-AF3D-921734F3F876}" type="pres">
      <dgm:prSet presAssocID="{F8A25470-98D1-4E02-8765-3155A0DC61F3}" presName="childText" presStyleLbl="revTx" presStyleIdx="0" presStyleCnt="2" custScaleY="52619">
        <dgm:presLayoutVars>
          <dgm:bulletEnabled val="1"/>
        </dgm:presLayoutVars>
      </dgm:prSet>
      <dgm:spPr/>
    </dgm:pt>
    <dgm:pt modelId="{69C82D0E-A40A-498F-BB0F-532E46E2C966}" type="pres">
      <dgm:prSet presAssocID="{F79D69A8-3F27-4315-9A8C-F208D0EE4C38}" presName="parentText" presStyleLbl="node1" presStyleIdx="1" presStyleCnt="2" custScaleY="61242">
        <dgm:presLayoutVars>
          <dgm:chMax val="0"/>
          <dgm:bulletEnabled val="1"/>
        </dgm:presLayoutVars>
      </dgm:prSet>
      <dgm:spPr/>
    </dgm:pt>
    <dgm:pt modelId="{74D5F116-7FD4-480E-AB41-0E26B009627F}" type="pres">
      <dgm:prSet presAssocID="{F79D69A8-3F27-4315-9A8C-F208D0EE4C38}" presName="childText" presStyleLbl="revTx" presStyleIdx="1" presStyleCnt="2" custScaleY="41583">
        <dgm:presLayoutVars>
          <dgm:bulletEnabled val="1"/>
        </dgm:presLayoutVars>
      </dgm:prSet>
      <dgm:spPr/>
    </dgm:pt>
  </dgm:ptLst>
  <dgm:cxnLst>
    <dgm:cxn modelId="{7671041E-904D-4CD6-88DF-5AC4A7EB7CA6}" srcId="{F79D69A8-3F27-4315-9A8C-F208D0EE4C38}" destId="{8BE8ED1F-1D09-4B5B-8DF9-A803A2D12C3D}" srcOrd="0" destOrd="0" parTransId="{D51780B5-A862-428F-A36C-94D7B78F2798}" sibTransId="{79FDFED8-892B-49F0-B5AC-2CA754AEA519}"/>
    <dgm:cxn modelId="{B0880E5E-A9B8-4CEE-BC4D-8B99CA22A665}" type="presOf" srcId="{F8A25470-98D1-4E02-8765-3155A0DC61F3}" destId="{E3DCC420-02DB-471D-8D60-0386E45145AB}" srcOrd="0" destOrd="0" presId="urn:microsoft.com/office/officeart/2005/8/layout/vList2"/>
    <dgm:cxn modelId="{3656A04F-3F24-4BD9-94FF-C595A4CAC495}" srcId="{F8A25470-98D1-4E02-8765-3155A0DC61F3}" destId="{FA43C057-B2FE-4BD3-B17E-2EAF69EFC209}" srcOrd="0" destOrd="0" parTransId="{CCD3EBA0-8854-4F01-8F1D-D0B80E3CCADD}" sibTransId="{44805CEE-9C70-4E5F-97D2-CCE9760EBE99}"/>
    <dgm:cxn modelId="{F12553AB-706B-4D0D-BF29-D52F6757C73D}" type="presOf" srcId="{F79D69A8-3F27-4315-9A8C-F208D0EE4C38}" destId="{69C82D0E-A40A-498F-BB0F-532E46E2C966}" srcOrd="0" destOrd="0" presId="urn:microsoft.com/office/officeart/2005/8/layout/vList2"/>
    <dgm:cxn modelId="{75F29FAD-24CC-4539-B17B-9E5BCF865580}" type="presOf" srcId="{FA43C057-B2FE-4BD3-B17E-2EAF69EFC209}" destId="{E4686489-B7C3-4F95-AF3D-921734F3F876}" srcOrd="0" destOrd="0" presId="urn:microsoft.com/office/officeart/2005/8/layout/vList2"/>
    <dgm:cxn modelId="{F6790EB1-1846-4DE0-815E-70CCA8FF9B76}" type="presOf" srcId="{CD3ECBD6-F753-4F1D-A231-73BD8B0E2C53}" destId="{C42A66F2-195E-4194-B98F-808C3E3B5020}" srcOrd="0" destOrd="0" presId="urn:microsoft.com/office/officeart/2005/8/layout/vList2"/>
    <dgm:cxn modelId="{C3C263CE-3090-447B-B182-427B2D7F95A4}" type="presOf" srcId="{8BE8ED1F-1D09-4B5B-8DF9-A803A2D12C3D}" destId="{74D5F116-7FD4-480E-AB41-0E26B009627F}" srcOrd="0" destOrd="0" presId="urn:microsoft.com/office/officeart/2005/8/layout/vList2"/>
    <dgm:cxn modelId="{794AB2CF-8018-47BA-BB1C-96DBEFF9F70E}" srcId="{CD3ECBD6-F753-4F1D-A231-73BD8B0E2C53}" destId="{F79D69A8-3F27-4315-9A8C-F208D0EE4C38}" srcOrd="1" destOrd="0" parTransId="{162FD5AA-C435-4CC3-9A4E-F4FA13783C6C}" sibTransId="{EB06B6C4-E9E8-4BFA-A13F-0F0774E7C565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3DFE265B-BF6C-416B-A4B1-74AFB282A3CE}" type="presParOf" srcId="{C42A66F2-195E-4194-B98F-808C3E3B5020}" destId="{E3DCC420-02DB-471D-8D60-0386E45145AB}" srcOrd="0" destOrd="0" presId="urn:microsoft.com/office/officeart/2005/8/layout/vList2"/>
    <dgm:cxn modelId="{0D9605CE-77C7-4372-8555-97D753361E42}" type="presParOf" srcId="{C42A66F2-195E-4194-B98F-808C3E3B5020}" destId="{E4686489-B7C3-4F95-AF3D-921734F3F876}" srcOrd="1" destOrd="0" presId="urn:microsoft.com/office/officeart/2005/8/layout/vList2"/>
    <dgm:cxn modelId="{360738D0-2FEF-4D30-AC80-3BA1F6FB1B53}" type="presParOf" srcId="{C42A66F2-195E-4194-B98F-808C3E3B5020}" destId="{69C82D0E-A40A-498F-BB0F-532E46E2C966}" srcOrd="2" destOrd="0" presId="urn:microsoft.com/office/officeart/2005/8/layout/vList2"/>
    <dgm:cxn modelId="{3D6081C6-A0CE-4432-862F-34AD26EFC447}" type="presParOf" srcId="{C42A66F2-195E-4194-B98F-808C3E3B5020}" destId="{74D5F116-7FD4-480E-AB41-0E26B00962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r>
            <a:rPr lang="en-US" sz="1600" dirty="0" err="1">
              <a:latin typeface="Calibri"/>
              <a:cs typeface="Calibri"/>
            </a:rPr>
            <a:t>Valgrind</a:t>
          </a:r>
          <a:endParaRPr lang="en-US" sz="1600" dirty="0">
            <a:latin typeface="Calibri"/>
            <a:cs typeface="Calibri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EE174D14-3230-4040-8810-5373F11B26D0}">
      <dgm:prSet custT="1"/>
      <dgm:spPr/>
      <dgm:t>
        <a:bodyPr/>
        <a:lstStyle/>
        <a:p>
          <a:pPr rtl="0"/>
          <a:r>
            <a:rPr lang="en-US" sz="1600" dirty="0"/>
            <a:t>Linux </a:t>
          </a:r>
          <a:r>
            <a:rPr lang="en-US" sz="1600" dirty="0">
              <a:latin typeface="Calibri"/>
            </a:rPr>
            <a:t>Perf</a:t>
          </a:r>
          <a:endParaRPr lang="en-US" sz="1600" dirty="0">
            <a:latin typeface="Calibri"/>
            <a:ea typeface="+mn-lt"/>
            <a:cs typeface="+mn-lt"/>
          </a:endParaRPr>
        </a:p>
      </dgm:t>
    </dgm:pt>
    <dgm:pt modelId="{883EDBA7-5289-448C-82F3-27127B72C802}" type="parTrans" cxnId="{21E26AB3-652A-4081-BC19-DDAFF9ABF62F}">
      <dgm:prSet/>
      <dgm:spPr/>
      <dgm:t>
        <a:bodyPr/>
        <a:lstStyle/>
        <a:p>
          <a:endParaRPr lang="en-US"/>
        </a:p>
      </dgm:t>
    </dgm:pt>
    <dgm:pt modelId="{31FB1C05-EAE8-43CB-9C68-955C34CEF6C8}" type="sibTrans" cxnId="{21E26AB3-652A-4081-BC19-DDAFF9ABF62F}">
      <dgm:prSet/>
      <dgm:spPr/>
      <dgm:t>
        <a:bodyPr/>
        <a:lstStyle/>
        <a:p>
          <a:endParaRPr lang="en-US"/>
        </a:p>
      </dgm:t>
    </dgm:pt>
    <dgm:pt modelId="{41B8EC50-08D6-4FD2-BC7E-D80A193C38BD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Intel Vtune</a:t>
          </a:r>
        </a:p>
      </dgm:t>
    </dgm:pt>
    <dgm:pt modelId="{F3A54227-C606-4B3D-A2CD-1B99818CEBFE}" type="parTrans" cxnId="{2756E3A4-7D19-464B-8559-97E000A6E7C6}">
      <dgm:prSet/>
      <dgm:spPr/>
    </dgm:pt>
    <dgm:pt modelId="{BD6E8906-D1C6-4808-89E1-6EEA11474C56}" type="sibTrans" cxnId="{2756E3A4-7D19-464B-8559-97E000A6E7C6}">
      <dgm:prSet/>
      <dgm:spPr/>
    </dgm:pt>
    <dgm:pt modelId="{DC81BD3D-5CB5-49C2-959F-3F1FEC57823F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XCode Instruments</a:t>
          </a:r>
          <a:endParaRPr lang="en-US" dirty="0"/>
        </a:p>
      </dgm:t>
    </dgm:pt>
    <dgm:pt modelId="{A51BB456-089F-440A-8C54-B0C3FEF1E88E}" type="parTrans" cxnId="{D9989BC1-C355-4D77-9AE6-13C1512E95F5}">
      <dgm:prSet/>
      <dgm:spPr/>
    </dgm:pt>
    <dgm:pt modelId="{A1A8C7EE-6B67-4222-A394-3B673DCDEF6D}" type="sibTrans" cxnId="{D9989BC1-C355-4D77-9AE6-13C1512E95F5}">
      <dgm:prSet/>
      <dgm:spPr/>
    </dgm:pt>
    <dgm:pt modelId="{DBD96C07-1783-4BAB-B9EB-3A5FA9905248}">
      <dgm:prSet phldr="0"/>
      <dgm:spPr/>
      <dgm:t>
        <a:bodyPr/>
        <a:lstStyle/>
        <a:p>
          <a:r>
            <a:rPr lang="en-US" dirty="0">
              <a:latin typeface="Calibri"/>
              <a:ea typeface="Verdana"/>
              <a:cs typeface="Verdana"/>
            </a:rPr>
            <a:t>Visual studio performance tools</a:t>
          </a:r>
        </a:p>
      </dgm:t>
    </dgm:pt>
    <dgm:pt modelId="{B089B02C-7EBB-45EE-A85D-238B770E5947}" type="parTrans" cxnId="{6B4ECB6F-00B9-4CFA-9671-7C81EBE20339}">
      <dgm:prSet/>
      <dgm:spPr/>
    </dgm:pt>
    <dgm:pt modelId="{6948EEB0-527A-463D-A44F-5FB43480E286}" type="sibTrans" cxnId="{6B4ECB6F-00B9-4CFA-9671-7C81EBE20339}">
      <dgm:prSet/>
      <dgm:spPr/>
    </dgm:pt>
    <dgm:pt modelId="{FFFC150F-D5DD-44EB-9133-4905FD448572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3C7AEDF8-EC0D-43AC-8742-1A96C93CB356}" type="pres">
      <dgm:prSet presAssocID="{F8A25470-98D1-4E02-8765-3155A0DC61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696461-792C-41C4-8276-B97E06E13FF3}" type="pres">
      <dgm:prSet presAssocID="{50656299-1C70-4898-9871-979833A8D757}" presName="spacer" presStyleCnt="0"/>
      <dgm:spPr/>
    </dgm:pt>
    <dgm:pt modelId="{F696259F-FB60-4588-9337-B50EFBA747B8}" type="pres">
      <dgm:prSet presAssocID="{EE174D14-3230-4040-8810-5373F11B2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B11238-CDEB-4B31-A751-E01FE7DC7EBA}" type="pres">
      <dgm:prSet presAssocID="{31FB1C05-EAE8-43CB-9C68-955C34CEF6C8}" presName="spacer" presStyleCnt="0"/>
      <dgm:spPr/>
    </dgm:pt>
    <dgm:pt modelId="{B7EDA508-B00E-46D7-A950-5DCD4CFAAF58}" type="pres">
      <dgm:prSet presAssocID="{DBD96C07-1783-4BAB-B9EB-3A5FA99052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61503A-FC65-44E6-8631-16F9EDC297DE}" type="pres">
      <dgm:prSet presAssocID="{6948EEB0-527A-463D-A44F-5FB43480E286}" presName="spacer" presStyleCnt="0"/>
      <dgm:spPr/>
    </dgm:pt>
    <dgm:pt modelId="{923645D4-B5D9-422B-AB9C-259A5512EEC6}" type="pres">
      <dgm:prSet presAssocID="{41B8EC50-08D6-4FD2-BC7E-D80A193C38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385C06-141D-4847-AC98-65FA4E520405}" type="pres">
      <dgm:prSet presAssocID="{BD6E8906-D1C6-4808-89E1-6EEA11474C56}" presName="spacer" presStyleCnt="0"/>
      <dgm:spPr/>
    </dgm:pt>
    <dgm:pt modelId="{5E291A08-13AB-4CAF-A196-BCE411B2B897}" type="pres">
      <dgm:prSet presAssocID="{DC81BD3D-5CB5-49C2-959F-3F1FEC5782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4ECB6F-00B9-4CFA-9671-7C81EBE20339}" srcId="{CD3ECBD6-F753-4F1D-A231-73BD8B0E2C53}" destId="{DBD96C07-1783-4BAB-B9EB-3A5FA9905248}" srcOrd="2" destOrd="0" parTransId="{B089B02C-7EBB-45EE-A85D-238B770E5947}" sibTransId="{6948EEB0-527A-463D-A44F-5FB43480E286}"/>
    <dgm:cxn modelId="{E129777F-0946-4A00-9F6A-397135EDD760}" type="presOf" srcId="{F8A25470-98D1-4E02-8765-3155A0DC61F3}" destId="{3C7AEDF8-EC0D-43AC-8742-1A96C93CB356}" srcOrd="0" destOrd="0" presId="urn:microsoft.com/office/officeart/2005/8/layout/vList2"/>
    <dgm:cxn modelId="{1FE462A4-E8BC-4D21-89E4-40860CE2C5FD}" type="presOf" srcId="{EE174D14-3230-4040-8810-5373F11B26D0}" destId="{F696259F-FB60-4588-9337-B50EFBA747B8}" srcOrd="0" destOrd="0" presId="urn:microsoft.com/office/officeart/2005/8/layout/vList2"/>
    <dgm:cxn modelId="{2756E3A4-7D19-464B-8559-97E000A6E7C6}" srcId="{CD3ECBD6-F753-4F1D-A231-73BD8B0E2C53}" destId="{41B8EC50-08D6-4FD2-BC7E-D80A193C38BD}" srcOrd="3" destOrd="0" parTransId="{F3A54227-C606-4B3D-A2CD-1B99818CEBFE}" sibTransId="{BD6E8906-D1C6-4808-89E1-6EEA11474C56}"/>
    <dgm:cxn modelId="{ECDD1FB1-E99D-400C-8623-89603577DB09}" type="presOf" srcId="{DBD96C07-1783-4BAB-B9EB-3A5FA9905248}" destId="{B7EDA508-B00E-46D7-A950-5DCD4CFAAF58}" srcOrd="0" destOrd="0" presId="urn:microsoft.com/office/officeart/2005/8/layout/vList2"/>
    <dgm:cxn modelId="{21E26AB3-652A-4081-BC19-DDAFF9ABF62F}" srcId="{CD3ECBD6-F753-4F1D-A231-73BD8B0E2C53}" destId="{EE174D14-3230-4040-8810-5373F11B26D0}" srcOrd="1" destOrd="0" parTransId="{883EDBA7-5289-448C-82F3-27127B72C802}" sibTransId="{31FB1C05-EAE8-43CB-9C68-955C34CEF6C8}"/>
    <dgm:cxn modelId="{D9989BC1-C355-4D77-9AE6-13C1512E95F5}" srcId="{CD3ECBD6-F753-4F1D-A231-73BD8B0E2C53}" destId="{DC81BD3D-5CB5-49C2-959F-3F1FEC57823F}" srcOrd="4" destOrd="0" parTransId="{A51BB456-089F-440A-8C54-B0C3FEF1E88E}" sibTransId="{A1A8C7EE-6B67-4222-A394-3B673DCDEF6D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09100DE9-640A-4562-8515-6E73AFBBF5D4}" type="presOf" srcId="{DC81BD3D-5CB5-49C2-959F-3F1FEC57823F}" destId="{5E291A08-13AB-4CAF-A196-BCE411B2B897}" srcOrd="0" destOrd="0" presId="urn:microsoft.com/office/officeart/2005/8/layout/vList2"/>
    <dgm:cxn modelId="{26F428F1-A114-4AD2-A3EE-153912E7F80F}" type="presOf" srcId="{41B8EC50-08D6-4FD2-BC7E-D80A193C38BD}" destId="{923645D4-B5D9-422B-AB9C-259A5512EEC6}" srcOrd="0" destOrd="0" presId="urn:microsoft.com/office/officeart/2005/8/layout/vList2"/>
    <dgm:cxn modelId="{8BF821F2-5D3A-434C-B7DA-763CA9415226}" type="presOf" srcId="{CD3ECBD6-F753-4F1D-A231-73BD8B0E2C53}" destId="{FFFC150F-D5DD-44EB-9133-4905FD448572}" srcOrd="0" destOrd="0" presId="urn:microsoft.com/office/officeart/2005/8/layout/vList2"/>
    <dgm:cxn modelId="{E5CAD42E-6086-4351-9407-A2B557E80ED2}" type="presParOf" srcId="{FFFC150F-D5DD-44EB-9133-4905FD448572}" destId="{3C7AEDF8-EC0D-43AC-8742-1A96C93CB356}" srcOrd="0" destOrd="0" presId="urn:microsoft.com/office/officeart/2005/8/layout/vList2"/>
    <dgm:cxn modelId="{B6AFF169-40E9-4F1C-8F98-5EA069C577BD}" type="presParOf" srcId="{FFFC150F-D5DD-44EB-9133-4905FD448572}" destId="{13696461-792C-41C4-8276-B97E06E13FF3}" srcOrd="1" destOrd="0" presId="urn:microsoft.com/office/officeart/2005/8/layout/vList2"/>
    <dgm:cxn modelId="{9B69B8C1-18C6-4466-82C4-B9029209E334}" type="presParOf" srcId="{FFFC150F-D5DD-44EB-9133-4905FD448572}" destId="{F696259F-FB60-4588-9337-B50EFBA747B8}" srcOrd="2" destOrd="0" presId="urn:microsoft.com/office/officeart/2005/8/layout/vList2"/>
    <dgm:cxn modelId="{14DF1533-BA89-43A7-A1C7-30C1ECDBB2F2}" type="presParOf" srcId="{FFFC150F-D5DD-44EB-9133-4905FD448572}" destId="{44B11238-CDEB-4B31-A751-E01FE7DC7EBA}" srcOrd="3" destOrd="0" presId="urn:microsoft.com/office/officeart/2005/8/layout/vList2"/>
    <dgm:cxn modelId="{881CF2AB-17B4-4A58-8071-F311C8E2B0C6}" type="presParOf" srcId="{FFFC150F-D5DD-44EB-9133-4905FD448572}" destId="{B7EDA508-B00E-46D7-A950-5DCD4CFAAF58}" srcOrd="4" destOrd="0" presId="urn:microsoft.com/office/officeart/2005/8/layout/vList2"/>
    <dgm:cxn modelId="{81A231FA-8F69-454D-BB90-81915616FC70}" type="presParOf" srcId="{FFFC150F-D5DD-44EB-9133-4905FD448572}" destId="{0961503A-FC65-44E6-8631-16F9EDC297DE}" srcOrd="5" destOrd="0" presId="urn:microsoft.com/office/officeart/2005/8/layout/vList2"/>
    <dgm:cxn modelId="{FF6042DF-BCBE-4D82-B276-F1BA513200D1}" type="presParOf" srcId="{FFFC150F-D5DD-44EB-9133-4905FD448572}" destId="{923645D4-B5D9-422B-AB9C-259A5512EEC6}" srcOrd="6" destOrd="0" presId="urn:microsoft.com/office/officeart/2005/8/layout/vList2"/>
    <dgm:cxn modelId="{79839348-F174-4358-A278-E7F9BFA153E7}" type="presParOf" srcId="{FFFC150F-D5DD-44EB-9133-4905FD448572}" destId="{7D385C06-141D-4847-AC98-65FA4E520405}" srcOrd="7" destOrd="0" presId="urn:microsoft.com/office/officeart/2005/8/layout/vList2"/>
    <dgm:cxn modelId="{49B3965B-3561-492C-ACC0-A553AD0CF92D}" type="presParOf" srcId="{FFFC150F-D5DD-44EB-9133-4905FD448572}" destId="{5E291A08-13AB-4CAF-A196-BCE411B2B8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3FE5B-371E-49AC-8B6F-66AC83E6EBC2}">
      <dsp:nvSpPr>
        <dsp:cNvPr id="0" name=""/>
        <dsp:cNvSpPr/>
      </dsp:nvSpPr>
      <dsp:spPr>
        <a:xfrm>
          <a:off x="0" y="0"/>
          <a:ext cx="8229600" cy="10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Code:</a:t>
          </a:r>
        </a:p>
      </dsp:txBody>
      <dsp:txXfrm>
        <a:off x="1748129" y="0"/>
        <a:ext cx="6481470" cy="1022098"/>
      </dsp:txXfrm>
    </dsp:sp>
    <dsp:sp modelId="{A26CA45A-C0B2-4CED-8BDA-F3EF01BDE358}">
      <dsp:nvSpPr>
        <dsp:cNvPr id="0" name=""/>
        <dsp:cNvSpPr/>
      </dsp:nvSpPr>
      <dsp:spPr>
        <a:xfrm>
          <a:off x="102209" y="102209"/>
          <a:ext cx="1645920" cy="8176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BD5B91-C99F-4ACD-8CCF-784B1638EF8E}">
      <dsp:nvSpPr>
        <dsp:cNvPr id="0" name=""/>
        <dsp:cNvSpPr/>
      </dsp:nvSpPr>
      <dsp:spPr>
        <a:xfrm>
          <a:off x="0" y="1124308"/>
          <a:ext cx="8229600" cy="1033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Compiler: GCC, LLVM, ICC, MSVC</a:t>
          </a:r>
        </a:p>
      </dsp:txBody>
      <dsp:txXfrm>
        <a:off x="1748129" y="1124308"/>
        <a:ext cx="6481470" cy="1033535"/>
      </dsp:txXfrm>
    </dsp:sp>
    <dsp:sp modelId="{1E073325-9430-4CD4-81D4-13BE6FB63A93}">
      <dsp:nvSpPr>
        <dsp:cNvPr id="0" name=""/>
        <dsp:cNvSpPr/>
      </dsp:nvSpPr>
      <dsp:spPr>
        <a:xfrm>
          <a:off x="91445" y="1178315"/>
          <a:ext cx="1645920" cy="91440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314479-5F2A-4FF2-A581-D6BB52E8195B}">
      <dsp:nvSpPr>
        <dsp:cNvPr id="0" name=""/>
        <dsp:cNvSpPr/>
      </dsp:nvSpPr>
      <dsp:spPr>
        <a:xfrm>
          <a:off x="0" y="2260054"/>
          <a:ext cx="8229600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RT-libs and system: </a:t>
          </a:r>
          <a:r>
            <a:rPr lang="en-US" sz="1600" kern="1200" dirty="0" err="1"/>
            <a:t>libstdc</a:t>
          </a:r>
          <a:r>
            <a:rPr lang="en-US" sz="1600" kern="1200" dirty="0"/>
            <a:t>++, </a:t>
          </a:r>
          <a:r>
            <a:rPr lang="en-US" sz="1600" kern="1200" dirty="0" err="1"/>
            <a:t>glibc</a:t>
          </a:r>
          <a:r>
            <a:rPr lang="en-US" sz="1600" kern="1200" dirty="0">
              <a:latin typeface="Calibri"/>
            </a:rPr>
            <a:t>, </a:t>
          </a:r>
          <a:r>
            <a:rPr lang="en-US" sz="1600" kern="1200" dirty="0" err="1">
              <a:latin typeface="Calibri"/>
            </a:rPr>
            <a:t>libgcc</a:t>
          </a:r>
          <a:r>
            <a:rPr lang="en-US" sz="1600" kern="1200" dirty="0">
              <a:latin typeface="Calibri"/>
            </a:rPr>
            <a:t>, compiler-rt</a:t>
          </a:r>
          <a:endParaRPr lang="en-US" sz="1600" kern="1200" dirty="0"/>
        </a:p>
      </dsp:txBody>
      <dsp:txXfrm>
        <a:off x="1748129" y="2260054"/>
        <a:ext cx="6481470" cy="1080276"/>
      </dsp:txXfrm>
    </dsp:sp>
    <dsp:sp modelId="{16271F04-8A6B-4148-8F39-3E312862FF5E}">
      <dsp:nvSpPr>
        <dsp:cNvPr id="0" name=""/>
        <dsp:cNvSpPr/>
      </dsp:nvSpPr>
      <dsp:spPr>
        <a:xfrm>
          <a:off x="102209" y="2297270"/>
          <a:ext cx="1645920" cy="100584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01D262-EEA7-4BA9-BDB4-E4CE12154871}">
      <dsp:nvSpPr>
        <dsp:cNvPr id="0" name=""/>
        <dsp:cNvSpPr/>
      </dsp:nvSpPr>
      <dsp:spPr>
        <a:xfrm>
          <a:off x="0" y="3442540"/>
          <a:ext cx="8229600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Hardware: AArch64, Intel</a:t>
          </a:r>
          <a:r>
            <a:rPr lang="en-US" sz="1600" kern="1200" dirty="0">
              <a:latin typeface="Calibri"/>
            </a:rPr>
            <a:t>, RISC-V</a:t>
          </a:r>
          <a:endParaRPr lang="en-US" sz="1600" kern="1200" dirty="0"/>
        </a:p>
      </dsp:txBody>
      <dsp:txXfrm>
        <a:off x="1748129" y="3442540"/>
        <a:ext cx="6481470" cy="1080276"/>
      </dsp:txXfrm>
    </dsp:sp>
    <dsp:sp modelId="{0B9B1E7D-6CA3-4FD0-91FA-A3C1BD75504A}">
      <dsp:nvSpPr>
        <dsp:cNvPr id="0" name=""/>
        <dsp:cNvSpPr/>
      </dsp:nvSpPr>
      <dsp:spPr>
        <a:xfrm>
          <a:off x="102209" y="3573839"/>
          <a:ext cx="1645920" cy="81767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A17B4-B31C-47A9-8E03-09CE98CC52DF}">
      <dsp:nvSpPr>
        <dsp:cNvPr id="0" name=""/>
        <dsp:cNvSpPr/>
      </dsp:nvSpPr>
      <dsp:spPr>
        <a:xfrm>
          <a:off x="0" y="4034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valgrind</a:t>
          </a:r>
          <a:r>
            <a:rPr lang="en-US" sz="1600" kern="1200" dirty="0"/>
            <a:t> [--tool=</a:t>
          </a:r>
          <a:r>
            <a:rPr lang="en-US" sz="1600" kern="1200" dirty="0" err="1"/>
            <a:t>memcheck</a:t>
          </a:r>
          <a:r>
            <a:rPr lang="en-US" sz="1600" kern="1200" dirty="0"/>
            <a:t>]</a:t>
          </a:r>
          <a:endParaRPr lang="en-US" sz="1600" kern="1200" dirty="0">
            <a:latin typeface="+mn-lt"/>
          </a:endParaRPr>
        </a:p>
      </dsp:txBody>
      <dsp:txXfrm>
        <a:off x="38381" y="78722"/>
        <a:ext cx="8152838" cy="709478"/>
      </dsp:txXfrm>
    </dsp:sp>
    <dsp:sp modelId="{E1C374EC-0385-4AEA-908F-9217DC09FC77}">
      <dsp:nvSpPr>
        <dsp:cNvPr id="0" name=""/>
        <dsp:cNvSpPr/>
      </dsp:nvSpPr>
      <dsp:spPr>
        <a:xfrm>
          <a:off x="0" y="82658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valgrind mostly known for its memory leak checker</a:t>
          </a:r>
          <a:endParaRPr lang="en-US" sz="1600" kern="1200" dirty="0"/>
        </a:p>
      </dsp:txBody>
      <dsp:txXfrm>
        <a:off x="0" y="826581"/>
        <a:ext cx="8229600" cy="695520"/>
      </dsp:txXfrm>
    </dsp:sp>
    <dsp:sp modelId="{FE5EC1FA-EEEB-4851-AC6A-A8BE27B9E24B}">
      <dsp:nvSpPr>
        <dsp:cNvPr id="0" name=""/>
        <dsp:cNvSpPr/>
      </dsp:nvSpPr>
      <dsp:spPr>
        <a:xfrm>
          <a:off x="0" y="152210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valgrind</a:t>
          </a:r>
          <a:r>
            <a:rPr lang="en-US" sz="1600" kern="1200" dirty="0"/>
            <a:t> --tool=</a:t>
          </a:r>
          <a:r>
            <a:rPr lang="en-US" sz="1600" kern="1200" dirty="0" err="1"/>
            <a:t>cachegrind</a:t>
          </a:r>
          <a:endParaRPr lang="en-US" sz="1600" kern="1200" dirty="0"/>
        </a:p>
      </dsp:txBody>
      <dsp:txXfrm>
        <a:off x="38381" y="1560482"/>
        <a:ext cx="8152838" cy="709478"/>
      </dsp:txXfrm>
    </dsp:sp>
    <dsp:sp modelId="{A44130F6-442F-4E63-B31B-AD4F694A0754}">
      <dsp:nvSpPr>
        <dsp:cNvPr id="0" name=""/>
        <dsp:cNvSpPr/>
      </dsp:nvSpPr>
      <dsp:spPr>
        <a:xfrm>
          <a:off x="0" y="230834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cache and branch simulator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count read, write, and branch instructions</a:t>
          </a:r>
        </a:p>
      </dsp:txBody>
      <dsp:txXfrm>
        <a:off x="0" y="2308341"/>
        <a:ext cx="8229600" cy="695520"/>
      </dsp:txXfrm>
    </dsp:sp>
    <dsp:sp modelId="{5DAE7C27-77EE-4BA4-89F7-F6A831171091}">
      <dsp:nvSpPr>
        <dsp:cNvPr id="0" name=""/>
        <dsp:cNvSpPr/>
      </dsp:nvSpPr>
      <dsp:spPr>
        <a:xfrm>
          <a:off x="0" y="300386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valgrind --tool=callgrind</a:t>
          </a:r>
          <a:endParaRPr lang="en-US" sz="1600" kern="1200" dirty="0"/>
        </a:p>
      </dsp:txBody>
      <dsp:txXfrm>
        <a:off x="38381" y="3042242"/>
        <a:ext cx="8152838" cy="709478"/>
      </dsp:txXfrm>
    </dsp:sp>
    <dsp:sp modelId="{6B62CC0F-1E9D-4DB9-9024-0D15392DBEEC}">
      <dsp:nvSpPr>
        <dsp:cNvPr id="0" name=""/>
        <dsp:cNvSpPr/>
      </dsp:nvSpPr>
      <dsp:spPr>
        <a:xfrm>
          <a:off x="0" y="379010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execution call graph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visualization tool </a:t>
          </a:r>
          <a:r>
            <a:rPr lang="en-US" sz="1600" kern="1200" dirty="0" err="1"/>
            <a:t>kcachegrind</a:t>
          </a:r>
          <a:r>
            <a:rPr lang="en-US" sz="1600" kern="1200" dirty="0"/>
            <a:t> </a:t>
          </a:r>
        </a:p>
      </dsp:txBody>
      <dsp:txXfrm>
        <a:off x="0" y="3790101"/>
        <a:ext cx="8229600" cy="695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A074-FEEA-4E49-8ADC-7E5FA1813746}">
      <dsp:nvSpPr>
        <dsp:cNvPr id="0" name=""/>
        <dsp:cNvSpPr/>
      </dsp:nvSpPr>
      <dsp:spPr>
        <a:xfrm>
          <a:off x="0" y="4034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stat</a:t>
          </a:r>
        </a:p>
      </dsp:txBody>
      <dsp:txXfrm>
        <a:off x="38381" y="78722"/>
        <a:ext cx="8152838" cy="709478"/>
      </dsp:txXfrm>
    </dsp:sp>
    <dsp:sp modelId="{F20BC6D2-FA72-4D42-B3F6-5E62AE9165BE}">
      <dsp:nvSpPr>
        <dsp:cNvPr id="0" name=""/>
        <dsp:cNvSpPr/>
      </dsp:nvSpPr>
      <dsp:spPr>
        <a:xfrm>
          <a:off x="0" y="82658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sum up all counters</a:t>
          </a:r>
          <a:endParaRPr lang="en-US" sz="1600" kern="1200" dirty="0">
            <a:latin typeface="+mn-lt"/>
          </a:endParaRPr>
        </a:p>
      </dsp:txBody>
      <dsp:txXfrm>
        <a:off x="0" y="826581"/>
        <a:ext cx="8229600" cy="695520"/>
      </dsp:txXfrm>
    </dsp:sp>
    <dsp:sp modelId="{DEA13EAB-9362-47AA-8A9F-1093EF562686}">
      <dsp:nvSpPr>
        <dsp:cNvPr id="0" name=""/>
        <dsp:cNvSpPr/>
      </dsp:nvSpPr>
      <dsp:spPr>
        <a:xfrm>
          <a:off x="0" y="152210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record</a:t>
          </a:r>
        </a:p>
      </dsp:txBody>
      <dsp:txXfrm>
        <a:off x="38381" y="1560482"/>
        <a:ext cx="8152838" cy="709478"/>
      </dsp:txXfrm>
    </dsp:sp>
    <dsp:sp modelId="{C21FB33F-AAEC-4529-B04F-133A102C9F90}">
      <dsp:nvSpPr>
        <dsp:cNvPr id="0" name=""/>
        <dsp:cNvSpPr/>
      </dsp:nvSpPr>
      <dsp:spPr>
        <a:xfrm>
          <a:off x="0" y="230834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record events</a:t>
          </a:r>
          <a:endParaRPr lang="en-US" sz="1600" kern="1200" dirty="0">
            <a:latin typeface="+mn-lt"/>
          </a:endParaRPr>
        </a:p>
      </dsp:txBody>
      <dsp:txXfrm>
        <a:off x="0" y="2308341"/>
        <a:ext cx="8229600" cy="695520"/>
      </dsp:txXfrm>
    </dsp:sp>
    <dsp:sp modelId="{764C2A54-47B9-4F26-980D-DF90CB31F955}">
      <dsp:nvSpPr>
        <dsp:cNvPr id="0" name=""/>
        <dsp:cNvSpPr/>
      </dsp:nvSpPr>
      <dsp:spPr>
        <a:xfrm>
          <a:off x="0" y="300386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report</a:t>
          </a:r>
        </a:p>
      </dsp:txBody>
      <dsp:txXfrm>
        <a:off x="38381" y="3042242"/>
        <a:ext cx="8152838" cy="709478"/>
      </dsp:txXfrm>
    </dsp:sp>
    <dsp:sp modelId="{526EDB1A-EE8A-4109-8DA3-125289BC2CEC}">
      <dsp:nvSpPr>
        <dsp:cNvPr id="0" name=""/>
        <dsp:cNvSpPr/>
      </dsp:nvSpPr>
      <dsp:spPr>
        <a:xfrm>
          <a:off x="0" y="379010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+mn-lt"/>
            </a:rPr>
            <a:t>Shows the profile collected using 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`</a:t>
          </a: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record`</a:t>
          </a:r>
        </a:p>
      </dsp:txBody>
      <dsp:txXfrm>
        <a:off x="0" y="3790101"/>
        <a:ext cx="8229600" cy="695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014E-6A4D-4F15-AA90-E3E1E2C62C87}">
      <dsp:nvSpPr>
        <dsp:cNvPr id="0" name=""/>
        <dsp:cNvSpPr/>
      </dsp:nvSpPr>
      <dsp:spPr>
        <a:xfrm>
          <a:off x="0" y="563563"/>
          <a:ext cx="8229600" cy="7275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Linux-perf extracts profiles of running systems 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5518" y="599081"/>
        <a:ext cx="8158564" cy="656549"/>
      </dsp:txXfrm>
    </dsp:sp>
    <dsp:sp modelId="{C00B3EAB-F4C0-4238-9C1C-D299E042009D}">
      <dsp:nvSpPr>
        <dsp:cNvPr id="0" name=""/>
        <dsp:cNvSpPr/>
      </dsp:nvSpPr>
      <dsp:spPr>
        <a:xfrm>
          <a:off x="0" y="1478348"/>
          <a:ext cx="8229600" cy="7200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little overhead</a:t>
          </a:r>
        </a:p>
      </dsp:txBody>
      <dsp:txXfrm>
        <a:off x="35150" y="1513498"/>
        <a:ext cx="8159300" cy="649753"/>
      </dsp:txXfrm>
    </dsp:sp>
    <dsp:sp modelId="{10B22E5D-945F-4B9F-A321-769F3FA254B0}">
      <dsp:nvSpPr>
        <dsp:cNvPr id="0" name=""/>
        <dsp:cNvSpPr/>
      </dsp:nvSpPr>
      <dsp:spPr>
        <a:xfrm>
          <a:off x="0" y="2385602"/>
          <a:ext cx="8229600" cy="694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coverage (basic block frequencies) from dynamic profiles</a:t>
          </a:r>
        </a:p>
      </dsp:txBody>
      <dsp:txXfrm>
        <a:off x="33918" y="2419520"/>
        <a:ext cx="8161764" cy="626968"/>
      </dsp:txXfrm>
    </dsp:sp>
    <dsp:sp modelId="{95E1E6CD-0F57-4D3A-B538-C65C32B33814}">
      <dsp:nvSpPr>
        <dsp:cNvPr id="0" name=""/>
        <dsp:cNvSpPr/>
      </dsp:nvSpPr>
      <dsp:spPr>
        <a:xfrm>
          <a:off x="0" y="3267607"/>
          <a:ext cx="8229600" cy="694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profiling and tuning of optimizations</a:t>
          </a:r>
        </a:p>
      </dsp:txBody>
      <dsp:txXfrm>
        <a:off x="33917" y="3301524"/>
        <a:ext cx="8161766" cy="6269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16846-69ED-4DF6-BD14-3CD856C26913}">
      <dsp:nvSpPr>
        <dsp:cNvPr id="0" name=""/>
        <dsp:cNvSpPr/>
      </dsp:nvSpPr>
      <dsp:spPr>
        <a:xfrm>
          <a:off x="0" y="1664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Vary one Component of the System at a time</a:t>
          </a:r>
        </a:p>
      </dsp:txBody>
      <dsp:txXfrm>
        <a:off x="18934" y="20598"/>
        <a:ext cx="8191732" cy="349987"/>
      </dsp:txXfrm>
    </dsp:sp>
    <dsp:sp modelId="{FA28B464-86A4-4583-850C-B71F2792DFDC}">
      <dsp:nvSpPr>
        <dsp:cNvPr id="0" name=""/>
        <dsp:cNvSpPr/>
      </dsp:nvSpPr>
      <dsp:spPr>
        <a:xfrm>
          <a:off x="0" y="389519"/>
          <a:ext cx="8229600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Measure impact of one component on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Run multiple times</a:t>
          </a:r>
        </a:p>
      </dsp:txBody>
      <dsp:txXfrm>
        <a:off x="0" y="389519"/>
        <a:ext cx="8229600" cy="538200"/>
      </dsp:txXfrm>
    </dsp:sp>
    <dsp:sp modelId="{91CBB557-C30A-4273-B61C-0C7E5B5C8ACF}">
      <dsp:nvSpPr>
        <dsp:cNvPr id="0" name=""/>
        <dsp:cNvSpPr/>
      </dsp:nvSpPr>
      <dsp:spPr>
        <a:xfrm>
          <a:off x="0" y="92771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Disable frequency scaling</a:t>
          </a:r>
        </a:p>
      </dsp:txBody>
      <dsp:txXfrm>
        <a:off x="18934" y="946653"/>
        <a:ext cx="8191732" cy="349987"/>
      </dsp:txXfrm>
    </dsp:sp>
    <dsp:sp modelId="{A6CA130C-880D-4616-92C3-7666A3E23E5A}">
      <dsp:nvSpPr>
        <dsp:cNvPr id="0" name=""/>
        <dsp:cNvSpPr/>
      </dsp:nvSpPr>
      <dsp:spPr>
        <a:xfrm>
          <a:off x="0" y="1315574"/>
          <a:ext cx="8229600" cy="26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cpufrequtils</a:t>
          </a:r>
          <a:endParaRPr lang="en-US" sz="1600" kern="1200" dirty="0"/>
        </a:p>
      </dsp:txBody>
      <dsp:txXfrm>
        <a:off x="0" y="1315574"/>
        <a:ext cx="8229600" cy="269100"/>
      </dsp:txXfrm>
    </dsp:sp>
    <dsp:sp modelId="{92EED34C-74A6-45F0-A48F-F9C5D612F91E}">
      <dsp:nvSpPr>
        <dsp:cNvPr id="0" name=""/>
        <dsp:cNvSpPr/>
      </dsp:nvSpPr>
      <dsp:spPr>
        <a:xfrm>
          <a:off x="0" y="1584674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Performance metrics</a:t>
          </a:r>
        </a:p>
      </dsp:txBody>
      <dsp:txXfrm>
        <a:off x="18934" y="1603608"/>
        <a:ext cx="8191732" cy="349987"/>
      </dsp:txXfrm>
    </dsp:sp>
    <dsp:sp modelId="{2A2A8AB8-3C4F-47CF-95DB-4FCE277C723B}">
      <dsp:nvSpPr>
        <dsp:cNvPr id="0" name=""/>
        <dsp:cNvSpPr/>
      </dsp:nvSpPr>
      <dsp:spPr>
        <a:xfrm>
          <a:off x="0" y="1972529"/>
          <a:ext cx="8229600" cy="26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Dynamic profiles, compiler logs</a:t>
          </a:r>
        </a:p>
      </dsp:txBody>
      <dsp:txXfrm>
        <a:off x="0" y="1972529"/>
        <a:ext cx="8229600" cy="269100"/>
      </dsp:txXfrm>
    </dsp:sp>
    <dsp:sp modelId="{C9A40C90-5343-4A97-9968-41E84FDCFBF4}">
      <dsp:nvSpPr>
        <dsp:cNvPr id="0" name=""/>
        <dsp:cNvSpPr/>
      </dsp:nvSpPr>
      <dsp:spPr>
        <a:xfrm>
          <a:off x="0" y="224162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Systematic performance analysis</a:t>
          </a:r>
        </a:p>
      </dsp:txBody>
      <dsp:txXfrm>
        <a:off x="18934" y="2260563"/>
        <a:ext cx="8191732" cy="349987"/>
      </dsp:txXfrm>
    </dsp:sp>
    <dsp:sp modelId="{0DD844D2-D6B9-4194-93C2-3375CBC76290}">
      <dsp:nvSpPr>
        <dsp:cNvPr id="0" name=""/>
        <dsp:cNvSpPr/>
      </dsp:nvSpPr>
      <dsp:spPr>
        <a:xfrm>
          <a:off x="0" y="2629484"/>
          <a:ext cx="8229600" cy="820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Monitor performance regression over time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Time series: track performance of system over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Git bisect performance changes</a:t>
          </a:r>
        </a:p>
      </dsp:txBody>
      <dsp:txXfrm>
        <a:off x="0" y="2629484"/>
        <a:ext cx="8229600" cy="820754"/>
      </dsp:txXfrm>
    </dsp:sp>
    <dsp:sp modelId="{C67C9ACA-91ED-499C-9B8A-43787FB5FBF1}">
      <dsp:nvSpPr>
        <dsp:cNvPr id="0" name=""/>
        <dsp:cNvSpPr/>
      </dsp:nvSpPr>
      <dsp:spPr>
        <a:xfrm>
          <a:off x="0" y="345023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</a:rPr>
            <a:t>Performance analysis pitfalls</a:t>
          </a:r>
        </a:p>
      </dsp:txBody>
      <dsp:txXfrm>
        <a:off x="18934" y="3469173"/>
        <a:ext cx="8191732" cy="349987"/>
      </dsp:txXfrm>
    </dsp:sp>
    <dsp:sp modelId="{F4E32D6F-7680-4421-A04B-A22762400139}">
      <dsp:nvSpPr>
        <dsp:cNvPr id="0" name=""/>
        <dsp:cNvSpPr/>
      </dsp:nvSpPr>
      <dsp:spPr>
        <a:xfrm>
          <a:off x="0" y="3838094"/>
          <a:ext cx="8229600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Central tendency: the median instead of the mean</a:t>
          </a:r>
          <a:endParaRPr lang="en-US" sz="1000" kern="1200" dirty="0">
            <a:latin typeface="Calibri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Use the quantile values instead of a single median value.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Outlier detection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Weighted samples for combining historical data</a:t>
          </a:r>
        </a:p>
      </dsp:txBody>
      <dsp:txXfrm>
        <a:off x="0" y="3838094"/>
        <a:ext cx="8229600" cy="6862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83BF9-2B1C-472D-9C21-1FB9E498208B}">
      <dsp:nvSpPr>
        <dsp:cNvPr id="0" name=""/>
        <dsp:cNvSpPr/>
      </dsp:nvSpPr>
      <dsp:spPr>
        <a:xfrm>
          <a:off x="0" y="7355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 </a:t>
          </a:r>
          <a:r>
            <a:rPr lang="en-US" sz="2700" kern="1200" dirty="0">
              <a:latin typeface="Calibri"/>
            </a:rPr>
            <a:t>tendencies</a:t>
          </a:r>
        </a:p>
      </dsp:txBody>
      <dsp:txXfrm>
        <a:off x="31613" y="105164"/>
        <a:ext cx="8166374" cy="584369"/>
      </dsp:txXfrm>
    </dsp:sp>
    <dsp:sp modelId="{12BBF182-647E-4FE4-955B-BA3F38E49AFC}">
      <dsp:nvSpPr>
        <dsp:cNvPr id="0" name=""/>
        <dsp:cNvSpPr/>
      </dsp:nvSpPr>
      <dsp:spPr>
        <a:xfrm>
          <a:off x="0" y="721146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The</a:t>
          </a:r>
          <a:r>
            <a:rPr lang="en-US" sz="2100" kern="1200" dirty="0"/>
            <a:t> median instead of the mean</a:t>
          </a:r>
        </a:p>
      </dsp:txBody>
      <dsp:txXfrm>
        <a:off x="0" y="721146"/>
        <a:ext cx="8229600" cy="447120"/>
      </dsp:txXfrm>
    </dsp:sp>
    <dsp:sp modelId="{C439ED86-4994-4230-B30F-6B9585725033}">
      <dsp:nvSpPr>
        <dsp:cNvPr id="0" name=""/>
        <dsp:cNvSpPr/>
      </dsp:nvSpPr>
      <dsp:spPr>
        <a:xfrm>
          <a:off x="0" y="116826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the quantile values instead of a single median value</a:t>
          </a:r>
        </a:p>
      </dsp:txBody>
      <dsp:txXfrm>
        <a:off x="31613" y="1199879"/>
        <a:ext cx="8166374" cy="584369"/>
      </dsp:txXfrm>
    </dsp:sp>
    <dsp:sp modelId="{28F76C44-9DC4-4192-A188-7744080F0035}">
      <dsp:nvSpPr>
        <dsp:cNvPr id="0" name=""/>
        <dsp:cNvSpPr/>
      </dsp:nvSpPr>
      <dsp:spPr>
        <a:xfrm>
          <a:off x="0" y="1815861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Helps with prioritization</a:t>
          </a:r>
        </a:p>
      </dsp:txBody>
      <dsp:txXfrm>
        <a:off x="0" y="1815861"/>
        <a:ext cx="8229600" cy="447120"/>
      </dsp:txXfrm>
    </dsp:sp>
    <dsp:sp modelId="{188DD114-513E-47F5-8CA4-ADC58656732F}">
      <dsp:nvSpPr>
        <dsp:cNvPr id="0" name=""/>
        <dsp:cNvSpPr/>
      </dsp:nvSpPr>
      <dsp:spPr>
        <a:xfrm>
          <a:off x="0" y="226298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Outlier detection</a:t>
          </a:r>
        </a:p>
      </dsp:txBody>
      <dsp:txXfrm>
        <a:off x="31613" y="2294594"/>
        <a:ext cx="8166374" cy="584369"/>
      </dsp:txXfrm>
    </dsp:sp>
    <dsp:sp modelId="{C3814168-3065-4910-B4DC-005D06BDF0D5}">
      <dsp:nvSpPr>
        <dsp:cNvPr id="0" name=""/>
        <dsp:cNvSpPr/>
      </dsp:nvSpPr>
      <dsp:spPr>
        <a:xfrm>
          <a:off x="0" y="2910576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Filter outliers</a:t>
          </a:r>
        </a:p>
      </dsp:txBody>
      <dsp:txXfrm>
        <a:off x="0" y="2910576"/>
        <a:ext cx="8229600" cy="447120"/>
      </dsp:txXfrm>
    </dsp:sp>
    <dsp:sp modelId="{430383E8-121D-459C-A52C-19C094DB0A2C}">
      <dsp:nvSpPr>
        <dsp:cNvPr id="0" name=""/>
        <dsp:cNvSpPr/>
      </dsp:nvSpPr>
      <dsp:spPr>
        <a:xfrm>
          <a:off x="0" y="335769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Weighted samples for combining historical data</a:t>
          </a:r>
        </a:p>
      </dsp:txBody>
      <dsp:txXfrm>
        <a:off x="31613" y="3389309"/>
        <a:ext cx="8166374" cy="584369"/>
      </dsp:txXfrm>
    </dsp:sp>
    <dsp:sp modelId="{0409A4EC-845B-4052-A7AC-5DBD7ABA052E}">
      <dsp:nvSpPr>
        <dsp:cNvPr id="0" name=""/>
        <dsp:cNvSpPr/>
      </dsp:nvSpPr>
      <dsp:spPr>
        <a:xfrm>
          <a:off x="0" y="4005291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Recent data more important than the previous data.</a:t>
          </a:r>
        </a:p>
      </dsp:txBody>
      <dsp:txXfrm>
        <a:off x="0" y="4005291"/>
        <a:ext cx="82296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81F6-40A8-41CE-B9FC-8E9905BFE032}">
      <dsp:nvSpPr>
        <dsp:cNvPr id="0" name=""/>
        <dsp:cNvSpPr/>
      </dsp:nvSpPr>
      <dsp:spPr>
        <a:xfrm>
          <a:off x="0" y="34882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runtime of algorithms</a:t>
          </a:r>
        </a:p>
      </dsp:txBody>
      <dsp:txXfrm>
        <a:off x="17750" y="52632"/>
        <a:ext cx="8727500" cy="328114"/>
      </dsp:txXfrm>
    </dsp:sp>
    <dsp:sp modelId="{FE008BE6-8532-4445-8FC5-D4B36213FEB0}">
      <dsp:nvSpPr>
        <dsp:cNvPr id="0" name=""/>
        <dsp:cNvSpPr/>
      </dsp:nvSpPr>
      <dsp:spPr>
        <a:xfrm>
          <a:off x="0" y="398496"/>
          <a:ext cx="8763000" cy="47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Removing recursion, redundancies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Micro optimizations tend to become less relevant with new compilers/runtime/hardware</a:t>
          </a:r>
        </a:p>
      </dsp:txBody>
      <dsp:txXfrm>
        <a:off x="0" y="398496"/>
        <a:ext cx="8763000" cy="473512"/>
      </dsp:txXfrm>
    </dsp:sp>
    <dsp:sp modelId="{3617B382-E71F-4A42-BEBE-E590FD0679F2}">
      <dsp:nvSpPr>
        <dsp:cNvPr id="0" name=""/>
        <dsp:cNvSpPr/>
      </dsp:nvSpPr>
      <dsp:spPr>
        <a:xfrm>
          <a:off x="0" y="872008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Change algorithms</a:t>
          </a:r>
        </a:p>
      </dsp:txBody>
      <dsp:txXfrm>
        <a:off x="17750" y="889758"/>
        <a:ext cx="8727500" cy="328114"/>
      </dsp:txXfrm>
    </dsp:sp>
    <dsp:sp modelId="{5C1D6F69-DB1F-47BF-904C-F0DC0A61489A}">
      <dsp:nvSpPr>
        <dsp:cNvPr id="0" name=""/>
        <dsp:cNvSpPr/>
      </dsp:nvSpPr>
      <dsp:spPr>
        <a:xfrm>
          <a:off x="0" y="1235622"/>
          <a:ext cx="8763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Bubble sort to quick sort</a:t>
          </a:r>
        </a:p>
      </dsp:txBody>
      <dsp:txXfrm>
        <a:off x="0" y="1235622"/>
        <a:ext cx="8763000" cy="248400"/>
      </dsp:txXfrm>
    </dsp:sp>
    <dsp:sp modelId="{013A9F63-1AC2-4479-9CF7-6196281FA846}">
      <dsp:nvSpPr>
        <dsp:cNvPr id="0" name=""/>
        <dsp:cNvSpPr/>
      </dsp:nvSpPr>
      <dsp:spPr>
        <a:xfrm>
          <a:off x="0" y="1484022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right data structures</a:t>
          </a:r>
        </a:p>
      </dsp:txBody>
      <dsp:txXfrm>
        <a:off x="17750" y="1501772"/>
        <a:ext cx="8727500" cy="328114"/>
      </dsp:txXfrm>
    </dsp:sp>
    <dsp:sp modelId="{7BA12658-E53E-4A88-AAE1-773FB37C36E9}">
      <dsp:nvSpPr>
        <dsp:cNvPr id="0" name=""/>
        <dsp:cNvSpPr/>
      </dsp:nvSpPr>
      <dsp:spPr>
        <a:xfrm>
          <a:off x="0" y="1847636"/>
          <a:ext cx="8763000" cy="47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list to vector, map to </a:t>
          </a:r>
          <a:r>
            <a:rPr lang="en-US" sz="1400" kern="1200" dirty="0" err="1"/>
            <a:t>hash_map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Encoding data intelligently</a:t>
          </a:r>
        </a:p>
      </dsp:txBody>
      <dsp:txXfrm>
        <a:off x="0" y="1847636"/>
        <a:ext cx="8763000" cy="473512"/>
      </dsp:txXfrm>
    </dsp:sp>
    <dsp:sp modelId="{09CB18E3-27DF-4717-9567-4EF5D8F3EEF7}">
      <dsp:nvSpPr>
        <dsp:cNvPr id="0" name=""/>
        <dsp:cNvSpPr/>
      </dsp:nvSpPr>
      <dsp:spPr>
        <a:xfrm>
          <a:off x="0" y="2321149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Switching to recent compiler versions</a:t>
          </a:r>
        </a:p>
      </dsp:txBody>
      <dsp:txXfrm>
        <a:off x="17750" y="2338899"/>
        <a:ext cx="8727500" cy="328114"/>
      </dsp:txXfrm>
    </dsp:sp>
    <dsp:sp modelId="{08A7B5C5-B76F-4431-B0A1-9205A2F6CF1B}">
      <dsp:nvSpPr>
        <dsp:cNvPr id="0" name=""/>
        <dsp:cNvSpPr/>
      </dsp:nvSpPr>
      <dsp:spPr>
        <a:xfrm>
          <a:off x="0" y="2684763"/>
          <a:ext cx="8763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GCC </a:t>
          </a:r>
          <a:r>
            <a:rPr lang="en-US" sz="1400" kern="1200" dirty="0">
              <a:latin typeface="Calibri"/>
            </a:rPr>
            <a:t>12</a:t>
          </a:r>
          <a:endParaRPr lang="en-US" sz="1400" kern="1200" dirty="0"/>
        </a:p>
      </dsp:txBody>
      <dsp:txXfrm>
        <a:off x="0" y="2684763"/>
        <a:ext cx="8763000" cy="248400"/>
      </dsp:txXfrm>
    </dsp:sp>
    <dsp:sp modelId="{675352B8-AE67-449C-B488-F914B1C79A81}">
      <dsp:nvSpPr>
        <dsp:cNvPr id="0" name=""/>
        <dsp:cNvSpPr/>
      </dsp:nvSpPr>
      <dsp:spPr>
        <a:xfrm>
          <a:off x="0" y="2933163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improved language features</a:t>
          </a:r>
          <a:r>
            <a:rPr lang="en-US" sz="1400" kern="1200" dirty="0">
              <a:latin typeface="Calibri"/>
            </a:rPr>
            <a:t>, or optimize existing language semantics</a:t>
          </a:r>
          <a:endParaRPr lang="en-US" sz="1400" kern="1200" dirty="0"/>
        </a:p>
      </dsp:txBody>
      <dsp:txXfrm>
        <a:off x="17750" y="2950913"/>
        <a:ext cx="8727500" cy="328114"/>
      </dsp:txXfrm>
    </dsp:sp>
    <dsp:sp modelId="{FA511FDB-3ACB-4A72-8A7C-ED8D1A41156E}">
      <dsp:nvSpPr>
        <dsp:cNvPr id="0" name=""/>
        <dsp:cNvSpPr/>
      </dsp:nvSpPr>
      <dsp:spPr>
        <a:xfrm>
          <a:off x="0" y="3296777"/>
          <a:ext cx="8763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C++</a:t>
          </a:r>
          <a:r>
            <a:rPr lang="en-US" sz="1400" kern="1200" dirty="0">
              <a:latin typeface="Calibri"/>
            </a:rPr>
            <a:t>17/20</a:t>
          </a:r>
          <a:r>
            <a:rPr lang="en-US" sz="1400" kern="1200" dirty="0"/>
            <a:t> (</a:t>
          </a:r>
          <a:r>
            <a:rPr lang="en-US" sz="1400" kern="1200" dirty="0">
              <a:latin typeface="Calibri"/>
            </a:rPr>
            <a:t>RVO,</a:t>
          </a:r>
          <a:r>
            <a:rPr lang="en-US" sz="1400" kern="1200" dirty="0"/>
            <a:t> compile time evaluations</a:t>
          </a:r>
          <a:r>
            <a:rPr lang="en-US" sz="1400" kern="1200" dirty="0">
              <a:latin typeface="Calibri"/>
            </a:rPr>
            <a:t>, noexcept)</a:t>
          </a:r>
          <a:endParaRPr lang="en-US" sz="1400" kern="1200" dirty="0"/>
        </a:p>
      </dsp:txBody>
      <dsp:txXfrm>
        <a:off x="0" y="3296777"/>
        <a:ext cx="8763000" cy="248400"/>
      </dsp:txXfrm>
    </dsp:sp>
    <dsp:sp modelId="{C34AF651-9481-454B-B15D-0989AD011702}">
      <dsp:nvSpPr>
        <dsp:cNvPr id="0" name=""/>
        <dsp:cNvSpPr/>
      </dsp:nvSpPr>
      <dsp:spPr>
        <a:xfrm>
          <a:off x="0" y="3545177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Changing the programming language</a:t>
          </a:r>
        </a:p>
      </dsp:txBody>
      <dsp:txXfrm>
        <a:off x="17750" y="3562927"/>
        <a:ext cx="8727500" cy="328114"/>
      </dsp:txXfrm>
    </dsp:sp>
    <dsp:sp modelId="{7F57865C-A92E-4484-9A5B-4880F74CCD03}">
      <dsp:nvSpPr>
        <dsp:cNvPr id="0" name=""/>
        <dsp:cNvSpPr/>
      </dsp:nvSpPr>
      <dsp:spPr>
        <a:xfrm>
          <a:off x="0" y="3908791"/>
          <a:ext cx="8763000" cy="47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Java to C</a:t>
          </a:r>
          <a:r>
            <a:rPr lang="en-US" sz="1400" kern="1200" dirty="0">
              <a:latin typeface="Calibri"/>
            </a:rPr>
            <a:t>++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Calibri"/>
            </a:rPr>
            <a:t>Customizing the compiler to modify semantics of the language within certain constraints</a:t>
          </a:r>
          <a:endParaRPr lang="en-US" kern="1200" dirty="0"/>
        </a:p>
      </dsp:txBody>
      <dsp:txXfrm>
        <a:off x="0" y="3908791"/>
        <a:ext cx="8763000" cy="473512"/>
      </dsp:txXfrm>
    </dsp:sp>
    <dsp:sp modelId="{530FADA4-B3C0-43F3-9387-B9078B9E65FB}">
      <dsp:nvSpPr>
        <dsp:cNvPr id="0" name=""/>
        <dsp:cNvSpPr/>
      </dsp:nvSpPr>
      <dsp:spPr>
        <a:xfrm>
          <a:off x="0" y="4382303"/>
          <a:ext cx="8763000" cy="363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Profile based optimization</a:t>
          </a:r>
        </a:p>
      </dsp:txBody>
      <dsp:txXfrm>
        <a:off x="17750" y="4400053"/>
        <a:ext cx="8727500" cy="328114"/>
      </dsp:txXfrm>
    </dsp:sp>
    <dsp:sp modelId="{939BE06A-BD50-4889-8F8D-741CB9C4260C}">
      <dsp:nvSpPr>
        <dsp:cNvPr id="0" name=""/>
        <dsp:cNvSpPr/>
      </dsp:nvSpPr>
      <dsp:spPr>
        <a:xfrm>
          <a:off x="0" y="4745917"/>
          <a:ext cx="8763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Hand optimization, AutoFDO, PGO</a:t>
          </a:r>
        </a:p>
      </dsp:txBody>
      <dsp:txXfrm>
        <a:off x="0" y="4745917"/>
        <a:ext cx="8763000" cy="24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015C-8F6F-4F30-83C7-3CAE5A02C2F6}">
      <dsp:nvSpPr>
        <dsp:cNvPr id="0" name=""/>
        <dsp:cNvSpPr/>
      </dsp:nvSpPr>
      <dsp:spPr>
        <a:xfrm>
          <a:off x="0" y="561158"/>
          <a:ext cx="8229600" cy="6580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Important functions not </a:t>
          </a:r>
          <a:r>
            <a:rPr lang="en-US" sz="1700" kern="1200" dirty="0" err="1">
              <a:latin typeface="+mn-lt"/>
            </a:rPr>
            <a:t>inlined</a:t>
          </a:r>
          <a:endParaRPr lang="en-US" sz="1700" kern="1200" dirty="0">
            <a:latin typeface="+mn-lt"/>
          </a:endParaRPr>
        </a:p>
      </dsp:txBody>
      <dsp:txXfrm>
        <a:off x="32123" y="593281"/>
        <a:ext cx="8165354" cy="593799"/>
      </dsp:txXfrm>
    </dsp:sp>
    <dsp:sp modelId="{9983D6A2-C1F9-4508-9E5C-137FDA21E6BD}">
      <dsp:nvSpPr>
        <dsp:cNvPr id="0" name=""/>
        <dsp:cNvSpPr/>
      </dsp:nvSpPr>
      <dsp:spPr>
        <a:xfrm>
          <a:off x="0" y="1219203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>
              <a:latin typeface="+mn-lt"/>
              <a:ea typeface="Verdana"/>
            </a:rPr>
            <a:t>basic_string</a:t>
          </a:r>
          <a:r>
            <a:rPr lang="en-US" sz="1700" kern="1200" dirty="0">
              <a:latin typeface="+mn-lt"/>
              <a:ea typeface="Verdana"/>
            </a:rPr>
            <a:t>::__</a:t>
          </a:r>
          <a:r>
            <a:rPr lang="en-US" sz="1700" kern="1200" dirty="0" err="1">
              <a:latin typeface="+mn-lt"/>
              <a:ea typeface="Verdana"/>
            </a:rPr>
            <a:t>init</a:t>
          </a:r>
          <a:r>
            <a:rPr lang="en-US" sz="1700" kern="1200" dirty="0">
              <a:latin typeface="+mn-lt"/>
              <a:ea typeface="Verdana"/>
            </a:rPr>
            <a:t>(const </a:t>
          </a:r>
          <a:r>
            <a:rPr lang="en-US" sz="1700" kern="1200" dirty="0" err="1">
              <a:latin typeface="+mn-lt"/>
              <a:ea typeface="Verdana"/>
            </a:rPr>
            <a:t>value_type</a:t>
          </a:r>
          <a:r>
            <a:rPr lang="en-US" sz="1700" kern="1200" dirty="0">
              <a:latin typeface="+mn-lt"/>
              <a:ea typeface="Verdana"/>
            </a:rPr>
            <a:t>* __s, </a:t>
          </a:r>
          <a:r>
            <a:rPr lang="en-US" sz="1700" kern="1200" dirty="0" err="1">
              <a:latin typeface="+mn-lt"/>
              <a:ea typeface="Verdana"/>
            </a:rPr>
            <a:t>size_type</a:t>
          </a:r>
          <a:r>
            <a:rPr lang="en-US" sz="1700" kern="1200" dirty="0">
              <a:latin typeface="+mn-lt"/>
              <a:ea typeface="Verdana"/>
            </a:rPr>
            <a:t> __</a:t>
          </a:r>
          <a:r>
            <a:rPr lang="en-US" sz="1700" kern="1200" dirty="0" err="1">
              <a:latin typeface="+mn-lt"/>
              <a:ea typeface="Verdana"/>
            </a:rPr>
            <a:t>sz</a:t>
          </a:r>
          <a:r>
            <a:rPr lang="en-US" sz="1700" kern="1200" dirty="0">
              <a:latin typeface="+mn-lt"/>
              <a:ea typeface="Verdana"/>
            </a:rPr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>
              <a:latin typeface="+mn-lt"/>
              <a:ea typeface="Verdana"/>
              <a:cs typeface="Verdana" panose="020B0604030504040204" pitchFamily="34" charset="0"/>
            </a:rPr>
            <a:t>basic_string</a:t>
          </a:r>
          <a:r>
            <a:rPr lang="en-US" sz="1700" kern="1200" dirty="0">
              <a:latin typeface="+mn-lt"/>
              <a:ea typeface="Verdana"/>
              <a:cs typeface="Verdana" panose="020B0604030504040204" pitchFamily="34" charset="0"/>
            </a:rPr>
            <a:t>::~</a:t>
          </a:r>
          <a:r>
            <a:rPr lang="en-US" sz="1700" kern="1200" dirty="0" err="1">
              <a:latin typeface="+mn-lt"/>
              <a:ea typeface="Verdana"/>
              <a:cs typeface="Verdana" panose="020B0604030504040204" pitchFamily="34" charset="0"/>
            </a:rPr>
            <a:t>basic_string</a:t>
          </a:r>
          <a:r>
            <a:rPr lang="en-US" sz="1700" kern="1200" dirty="0">
              <a:latin typeface="+mn-lt"/>
              <a:ea typeface="Verdana"/>
              <a:cs typeface="Verdana" panose="020B0604030504040204" pitchFamily="34" charset="0"/>
            </a:rPr>
            <a:t>()</a:t>
          </a:r>
        </a:p>
      </dsp:txBody>
      <dsp:txXfrm>
        <a:off x="0" y="1219203"/>
        <a:ext cx="8229600" cy="1076400"/>
      </dsp:txXfrm>
    </dsp:sp>
    <dsp:sp modelId="{CD3703E5-F51A-40EE-B87F-EB1AB35FA322}">
      <dsp:nvSpPr>
        <dsp:cNvPr id="0" name=""/>
        <dsp:cNvSpPr/>
      </dsp:nvSpPr>
      <dsp:spPr>
        <a:xfrm>
          <a:off x="0" y="2295603"/>
          <a:ext cx="8229600" cy="59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Solution</a:t>
          </a:r>
        </a:p>
      </dsp:txBody>
      <dsp:txXfrm>
        <a:off x="28938" y="2324541"/>
        <a:ext cx="8171724" cy="534924"/>
      </dsp:txXfrm>
    </dsp:sp>
    <dsp:sp modelId="{59457AC6-AE9C-4429-8B74-00C69905D97F}">
      <dsp:nvSpPr>
        <dsp:cNvPr id="0" name=""/>
        <dsp:cNvSpPr/>
      </dsp:nvSpPr>
      <dsp:spPr>
        <a:xfrm>
          <a:off x="0" y="2888404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sp:txBody>
      <dsp:txXfrm>
        <a:off x="0" y="2888404"/>
        <a:ext cx="82296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EF4F-B6D4-412C-98DA-3FAF7C699A6B}">
      <dsp:nvSpPr>
        <dsp:cNvPr id="0" name=""/>
        <dsp:cNvSpPr/>
      </dsp:nvSpPr>
      <dsp:spPr>
        <a:xfrm>
          <a:off x="0" y="3520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Missing </a:t>
          </a:r>
          <a:r>
            <a:rPr lang="en-US" sz="17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kern="1200" dirty="0"/>
            <a:t>in important functions.</a:t>
          </a:r>
          <a:endParaRPr lang="en-US" sz="1700" kern="1200" dirty="0">
            <a:latin typeface="+mn-lt"/>
          </a:endParaRPr>
        </a:p>
      </dsp:txBody>
      <dsp:txXfrm>
        <a:off x="26501" y="30021"/>
        <a:ext cx="8176598" cy="489878"/>
      </dsp:txXfrm>
    </dsp:sp>
    <dsp:sp modelId="{E9DCB807-273B-4C22-AB64-668DBDB81C77}">
      <dsp:nvSpPr>
        <dsp:cNvPr id="0" name=""/>
        <dsp:cNvSpPr/>
      </dsp:nvSpPr>
      <dsp:spPr>
        <a:xfrm>
          <a:off x="0" y="546400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Prevents important compiler optimizations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Results in false positives in static analysis results</a:t>
          </a:r>
        </a:p>
      </dsp:txBody>
      <dsp:txXfrm>
        <a:off x="0" y="546400"/>
        <a:ext cx="8229600" cy="795397"/>
      </dsp:txXfrm>
    </dsp:sp>
    <dsp:sp modelId="{1504E0EB-27C6-426F-9037-94629D4402F6}">
      <dsp:nvSpPr>
        <dsp:cNvPr id="0" name=""/>
        <dsp:cNvSpPr/>
      </dsp:nvSpPr>
      <dsp:spPr>
        <a:xfrm>
          <a:off x="0" y="1341798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__throw.* functions in __locale, </a:t>
          </a:r>
          <a:r>
            <a:rPr lang="en-US" sz="1600" kern="1200" dirty="0" err="1"/>
            <a:t>deque</a:t>
          </a:r>
          <a:r>
            <a:rPr lang="en-US" sz="1600" kern="1200" dirty="0"/>
            <a:t>, future, regex, </a:t>
          </a:r>
          <a:r>
            <a:rPr lang="en-US" sz="1600" kern="1200" dirty="0" err="1"/>
            <a:t>system_error</a:t>
          </a:r>
          <a:r>
            <a:rPr lang="en-US" sz="1600" kern="1200" dirty="0"/>
            <a:t>, vector</a:t>
          </a:r>
        </a:p>
      </dsp:txBody>
      <dsp:txXfrm>
        <a:off x="26501" y="1368299"/>
        <a:ext cx="8176598" cy="489878"/>
      </dsp:txXfrm>
    </dsp:sp>
    <dsp:sp modelId="{8927DDD1-6244-4558-A8DC-4CC704F421D0}">
      <dsp:nvSpPr>
        <dsp:cNvPr id="0" name=""/>
        <dsp:cNvSpPr/>
      </dsp:nvSpPr>
      <dsp:spPr>
        <a:xfrm>
          <a:off x="0" y="1968198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</a:p>
      </dsp:txBody>
      <dsp:txXfrm>
        <a:off x="26501" y="1994699"/>
        <a:ext cx="8176598" cy="48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67D2-EAC2-4558-84F1-3CA938DB529A}">
      <dsp:nvSpPr>
        <dsp:cNvPr id="0" name=""/>
        <dsp:cNvSpPr/>
      </dsp:nvSpPr>
      <dsp:spPr>
        <a:xfrm>
          <a:off x="0" y="106361"/>
          <a:ext cx="8229600" cy="717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Uses </a:t>
          </a:r>
          <a:r>
            <a:rPr lang="en-US" sz="1600" kern="1200" dirty="0" err="1"/>
            <a:t>std</a:t>
          </a:r>
          <a:r>
            <a:rPr lang="en-US" sz="1600" kern="1200" dirty="0"/>
            <a:t>::string to store the parsed numbers</a:t>
          </a:r>
          <a:endParaRPr lang="en-US" sz="1600" kern="1200" dirty="0">
            <a:latin typeface="+mn-lt"/>
          </a:endParaRPr>
        </a:p>
      </dsp:txBody>
      <dsp:txXfrm>
        <a:off x="35043" y="141404"/>
        <a:ext cx="8159514" cy="647765"/>
      </dsp:txXfrm>
    </dsp:sp>
    <dsp:sp modelId="{3F70F1FA-05D8-4A03-8AA2-24139AB60D9F}">
      <dsp:nvSpPr>
        <dsp:cNvPr id="0" name=""/>
        <dsp:cNvSpPr/>
      </dsp:nvSpPr>
      <dsp:spPr>
        <a:xfrm>
          <a:off x="0" y="824212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Results in (unnecessary) calls to memset</a:t>
          </a:r>
          <a:endParaRPr lang="en-US" sz="1600" kern="1200" dirty="0"/>
        </a:p>
      </dsp:txBody>
      <dsp:txXfrm>
        <a:off x="0" y="824212"/>
        <a:ext cx="8229600" cy="1076400"/>
      </dsp:txXfrm>
    </dsp:sp>
    <dsp:sp modelId="{56B6858F-BEBB-4AB1-BEFC-71DA259065DC}">
      <dsp:nvSpPr>
        <dsp:cNvPr id="0" name=""/>
        <dsp:cNvSpPr/>
      </dsp:nvSpPr>
      <dsp:spPr>
        <a:xfrm>
          <a:off x="0" y="1900612"/>
          <a:ext cx="8229600" cy="7213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Possible characters for all kinds of numbers (octal, hex, decimal) stored in one string</a:t>
          </a:r>
        </a:p>
      </dsp:txBody>
      <dsp:txXfrm>
        <a:off x="35212" y="1935824"/>
        <a:ext cx="8159176" cy="650907"/>
      </dsp:txXfrm>
    </dsp:sp>
    <dsp:sp modelId="{37472191-C093-4C15-82C1-07132E8BE6D4}">
      <dsp:nvSpPr>
        <dsp:cNvPr id="0" name=""/>
        <dsp:cNvSpPr/>
      </dsp:nvSpPr>
      <dsp:spPr>
        <a:xfrm>
          <a:off x="0" y="2621943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__atoms = “0123456789abcdefABCDEFxX+-</a:t>
          </a:r>
          <a:r>
            <a:rPr lang="en-US" sz="1600" kern="1200" dirty="0" err="1"/>
            <a:t>pPiInN</a:t>
          </a:r>
          <a:r>
            <a:rPr lang="en-US" sz="1600" kern="1200" dirty="0"/>
            <a:t>”</a:t>
          </a:r>
        </a:p>
      </dsp:txBody>
      <dsp:txXfrm>
        <a:off x="0" y="2621943"/>
        <a:ext cx="8229600" cy="1076400"/>
      </dsp:txXfrm>
    </dsp:sp>
    <dsp:sp modelId="{F2FAC10A-8C7A-4C3F-8804-F2F9D5DABAB2}">
      <dsp:nvSpPr>
        <dsp:cNvPr id="0" name=""/>
        <dsp:cNvSpPr/>
      </dsp:nvSpPr>
      <dsp:spPr>
        <a:xfrm>
          <a:off x="0" y="3657601"/>
          <a:ext cx="8229600" cy="7212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Makes unnecessary copies of ‘__atoms’ string which are not modified in common case</a:t>
          </a:r>
        </a:p>
      </dsp:txBody>
      <dsp:txXfrm>
        <a:off x="35209" y="3692810"/>
        <a:ext cx="8159182" cy="650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F47E-0471-4D8D-8E8E-41B964178906}">
      <dsp:nvSpPr>
        <dsp:cNvPr id="0" name=""/>
        <dsp:cNvSpPr/>
      </dsp:nvSpPr>
      <dsp:spPr>
        <a:xfrm>
          <a:off x="0" y="12539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Iterator based algorithms can lose information and hence, can result in suboptimal performance</a:t>
          </a:r>
        </a:p>
      </dsp:txBody>
      <dsp:txXfrm>
        <a:off x="43864" y="56403"/>
        <a:ext cx="8141872" cy="810832"/>
      </dsp:txXfrm>
    </dsp:sp>
    <dsp:sp modelId="{05C3225A-5A26-4A1B-BDD3-F83DDA99F482}">
      <dsp:nvSpPr>
        <dsp:cNvPr id="0" name=""/>
        <dsp:cNvSpPr/>
      </dsp:nvSpPr>
      <dsp:spPr>
        <a:xfrm>
          <a:off x="0" y="911099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std::rotate on doubly linked </a:t>
          </a:r>
          <a:r>
            <a:rPr lang="en-US" kern="1200" dirty="0"/>
            <a:t>list</a:t>
          </a:r>
          <a:r>
            <a:rPr lang="en-US" kern="1200" dirty="0">
              <a:latin typeface="Calibri"/>
            </a:rPr>
            <a:t>. </a:t>
          </a:r>
          <a:r>
            <a:rPr lang="en-US" kern="1200" dirty="0"/>
            <a:t>Same algorithms can be </a:t>
          </a:r>
          <a:r>
            <a:rPr lang="en-US" kern="1200" dirty="0">
              <a:latin typeface="Calibri"/>
            </a:rPr>
            <a:t>writtren</a:t>
          </a:r>
          <a:r>
            <a:rPr lang="en-US" kern="1200" dirty="0"/>
            <a:t> optimally for </a:t>
          </a:r>
          <a:r>
            <a:rPr lang="en-US" kern="1200" dirty="0">
              <a:latin typeface="Calibri"/>
            </a:rPr>
            <a:t>ranges</a:t>
          </a:r>
          <a:endParaRPr lang="en-US" sz="1600" kern="1200" dirty="0">
            <a:latin typeface="Calibri"/>
          </a:endParaRPr>
        </a:p>
      </dsp:txBody>
      <dsp:txXfrm>
        <a:off x="0" y="911099"/>
        <a:ext cx="8229600" cy="794880"/>
      </dsp:txXfrm>
    </dsp:sp>
    <dsp:sp modelId="{0D4BD791-A0C9-47FB-B609-FEC57AB9E312}">
      <dsp:nvSpPr>
        <dsp:cNvPr id="0" name=""/>
        <dsp:cNvSpPr/>
      </dsp:nvSpPr>
      <dsp:spPr>
        <a:xfrm>
          <a:off x="0" y="1705980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optimized algorithms for non-char arrays</a:t>
          </a:r>
        </a:p>
      </dsp:txBody>
      <dsp:txXfrm>
        <a:off x="43864" y="1749844"/>
        <a:ext cx="8141872" cy="810832"/>
      </dsp:txXfrm>
    </dsp:sp>
    <dsp:sp modelId="{D4B20766-B3FC-479D-BBE4-B5A6AC5B1B7A}">
      <dsp:nvSpPr>
        <dsp:cNvPr id="0" name=""/>
        <dsp:cNvSpPr/>
      </dsp:nvSpPr>
      <dsp:spPr>
        <a:xfrm>
          <a:off x="0" y="2604540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Copying an array of pairs</a:t>
          </a:r>
        </a:p>
      </dsp:txBody>
      <dsp:txXfrm>
        <a:off x="0" y="2604540"/>
        <a:ext cx="8229600" cy="794880"/>
      </dsp:txXfrm>
    </dsp:sp>
    <dsp:sp modelId="{3FCF5867-3768-4131-BDC8-9591353EACBA}">
      <dsp:nvSpPr>
        <dsp:cNvPr id="0" name=""/>
        <dsp:cNvSpPr/>
      </dsp:nvSpPr>
      <dsp:spPr>
        <a:xfrm>
          <a:off x="0" y="3399420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std::find may not always be the right choice</a:t>
          </a:r>
        </a:p>
      </dsp:txBody>
      <dsp:txXfrm>
        <a:off x="43864" y="3443284"/>
        <a:ext cx="8141872" cy="810832"/>
      </dsp:txXfrm>
    </dsp:sp>
    <dsp:sp modelId="{A6192171-9634-449A-AB73-A17412ECC112}">
      <dsp:nvSpPr>
        <dsp:cNvPr id="0" name=""/>
        <dsp:cNvSpPr/>
      </dsp:nvSpPr>
      <dsp:spPr>
        <a:xfrm>
          <a:off x="0" y="4297979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substr</a:t>
          </a:r>
          <a:endParaRPr lang="en-US" sz="1600" kern="1200" dirty="0"/>
        </a:p>
      </dsp:txBody>
      <dsp:txXfrm>
        <a:off x="0" y="4297979"/>
        <a:ext cx="8229600" cy="794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24B8F-820B-4867-8DD8-DFF186132D20}">
      <dsp:nvSpPr>
        <dsp:cNvPr id="0" name=""/>
        <dsp:cNvSpPr/>
      </dsp:nvSpPr>
      <dsp:spPr>
        <a:xfrm>
          <a:off x="0" y="960625"/>
          <a:ext cx="8229600" cy="696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Consider total cost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024" y="994649"/>
        <a:ext cx="8161552" cy="628947"/>
      </dsp:txXfrm>
    </dsp:sp>
    <dsp:sp modelId="{056B8710-32F8-4B41-8A94-3DB8ED1D5A90}">
      <dsp:nvSpPr>
        <dsp:cNvPr id="0" name=""/>
        <dsp:cNvSpPr/>
      </dsp:nvSpPr>
      <dsp:spPr>
        <a:xfrm>
          <a:off x="0" y="1657620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Take ratio of reads/writes to decide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vector causes memory fragmentation (~2N allocations for N elements)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if reads &lt; writes, </a:t>
          </a:r>
          <a:r>
            <a:rPr lang="en-US" sz="1600" kern="1200" dirty="0" err="1"/>
            <a:t>deque</a:t>
          </a:r>
          <a:r>
            <a:rPr lang="en-US" sz="1600" kern="1200" dirty="0"/>
            <a:t> can be a better choice</a:t>
          </a:r>
        </a:p>
      </dsp:txBody>
      <dsp:txXfrm>
        <a:off x="0" y="1657620"/>
        <a:ext cx="8229600" cy="1076400"/>
      </dsp:txXfrm>
    </dsp:sp>
    <dsp:sp modelId="{57499825-275F-4DA9-9E80-C37F8FB02DAC}">
      <dsp:nvSpPr>
        <dsp:cNvPr id="0" name=""/>
        <dsp:cNvSpPr/>
      </dsp:nvSpPr>
      <dsp:spPr>
        <a:xfrm>
          <a:off x="0" y="2734020"/>
          <a:ext cx="8229600" cy="831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‘resize’ initializes the memory</a:t>
          </a:r>
        </a:p>
      </dsp:txBody>
      <dsp:txXfrm>
        <a:off x="40582" y="2774602"/>
        <a:ext cx="8148436" cy="750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CC420-02DB-471D-8D60-0386E45145AB}">
      <dsp:nvSpPr>
        <dsp:cNvPr id="0" name=""/>
        <dsp:cNvSpPr/>
      </dsp:nvSpPr>
      <dsp:spPr>
        <a:xfrm>
          <a:off x="0" y="1219203"/>
          <a:ext cx="8229600" cy="7026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constructor and destructor cannot be </a:t>
          </a:r>
          <a:r>
            <a:rPr lang="en-US" sz="1600" kern="1200" dirty="0" err="1"/>
            <a:t>const</a:t>
          </a:r>
          <a:r>
            <a:rPr lang="en-US" sz="1600" kern="1200" dirty="0"/>
            <a:t> qualified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298" y="1253501"/>
        <a:ext cx="8161004" cy="634008"/>
      </dsp:txXfrm>
    </dsp:sp>
    <dsp:sp modelId="{E4686489-B7C3-4F95-AF3D-921734F3F876}">
      <dsp:nvSpPr>
        <dsp:cNvPr id="0" name=""/>
        <dsp:cNvSpPr/>
      </dsp:nvSpPr>
      <dsp:spPr>
        <a:xfrm>
          <a:off x="0" y="2024410"/>
          <a:ext cx="8229600" cy="56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0" y="2024410"/>
        <a:ext cx="8229600" cy="566390"/>
      </dsp:txXfrm>
    </dsp:sp>
    <dsp:sp modelId="{69C82D0E-A40A-498F-BB0F-532E46E2C966}">
      <dsp:nvSpPr>
        <dsp:cNvPr id="0" name=""/>
        <dsp:cNvSpPr/>
      </dsp:nvSpPr>
      <dsp:spPr>
        <a:xfrm>
          <a:off x="0" y="2590801"/>
          <a:ext cx="8229600" cy="7451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unsigned </a:t>
          </a:r>
          <a:r>
            <a:rPr lang="en-US" sz="1600" kern="1200" dirty="0" err="1"/>
            <a:t>int</a:t>
          </a:r>
          <a:r>
            <a:rPr lang="en-US" sz="1600" kern="1200" dirty="0"/>
            <a:t> as induction variable is okay</a:t>
          </a:r>
        </a:p>
      </dsp:txBody>
      <dsp:txXfrm>
        <a:off x="36377" y="2627178"/>
        <a:ext cx="8156846" cy="672438"/>
      </dsp:txXfrm>
    </dsp:sp>
    <dsp:sp modelId="{74D5F116-7FD4-480E-AB41-0E26B009627F}">
      <dsp:nvSpPr>
        <dsp:cNvPr id="0" name=""/>
        <dsp:cNvSpPr/>
      </dsp:nvSpPr>
      <dsp:spPr>
        <a:xfrm>
          <a:off x="0" y="3335994"/>
          <a:ext cx="8229600" cy="44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www.gcc.gnu.org/PR48052</a:t>
          </a:r>
          <a:endParaRPr lang="en-US" sz="1600" kern="1200" dirty="0"/>
        </a:p>
      </dsp:txBody>
      <dsp:txXfrm>
        <a:off x="0" y="3335994"/>
        <a:ext cx="8229600" cy="447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EDF8-EC0D-43AC-8742-1A96C93CB356}">
      <dsp:nvSpPr>
        <dsp:cNvPr id="0" name=""/>
        <dsp:cNvSpPr/>
      </dsp:nvSpPr>
      <dsp:spPr>
        <a:xfrm>
          <a:off x="0" y="62966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Valgrind</a:t>
          </a:r>
          <a:endParaRPr lang="en-US" sz="1600" kern="1200" dirty="0">
            <a:latin typeface="Calibri"/>
            <a:cs typeface="Calibri"/>
          </a:endParaRPr>
        </a:p>
      </dsp:txBody>
      <dsp:txXfrm>
        <a:off x="26930" y="89896"/>
        <a:ext cx="8175740" cy="497795"/>
      </dsp:txXfrm>
    </dsp:sp>
    <dsp:sp modelId="{F696259F-FB60-4588-9337-B50EFBA747B8}">
      <dsp:nvSpPr>
        <dsp:cNvPr id="0" name=""/>
        <dsp:cNvSpPr/>
      </dsp:nvSpPr>
      <dsp:spPr>
        <a:xfrm>
          <a:off x="0" y="680861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Linux </a:t>
          </a:r>
          <a:r>
            <a:rPr lang="en-US" sz="1600" kern="1200" dirty="0">
              <a:latin typeface="Calibri"/>
            </a:rPr>
            <a:t>Perf</a:t>
          </a:r>
          <a:endParaRPr lang="en-US" sz="1600" kern="1200" dirty="0">
            <a:latin typeface="Calibri"/>
            <a:ea typeface="+mn-lt"/>
            <a:cs typeface="+mn-lt"/>
          </a:endParaRPr>
        </a:p>
      </dsp:txBody>
      <dsp:txXfrm>
        <a:off x="26930" y="707791"/>
        <a:ext cx="8175740" cy="497795"/>
      </dsp:txXfrm>
    </dsp:sp>
    <dsp:sp modelId="{B7EDA508-B00E-46D7-A950-5DCD4CFAAF58}">
      <dsp:nvSpPr>
        <dsp:cNvPr id="0" name=""/>
        <dsp:cNvSpPr/>
      </dsp:nvSpPr>
      <dsp:spPr>
        <a:xfrm>
          <a:off x="0" y="1298756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ea typeface="Verdana"/>
              <a:cs typeface="Verdana"/>
            </a:rPr>
            <a:t>Visual studio performance tools</a:t>
          </a:r>
        </a:p>
      </dsp:txBody>
      <dsp:txXfrm>
        <a:off x="26930" y="1325686"/>
        <a:ext cx="8175740" cy="497795"/>
      </dsp:txXfrm>
    </dsp:sp>
    <dsp:sp modelId="{923645D4-B5D9-422B-AB9C-259A5512EEC6}">
      <dsp:nvSpPr>
        <dsp:cNvPr id="0" name=""/>
        <dsp:cNvSpPr/>
      </dsp:nvSpPr>
      <dsp:spPr>
        <a:xfrm>
          <a:off x="0" y="191665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cs typeface="Calibri"/>
            </a:rPr>
            <a:t>Intel Vtune</a:t>
          </a:r>
        </a:p>
      </dsp:txBody>
      <dsp:txXfrm>
        <a:off x="26930" y="1943582"/>
        <a:ext cx="8175740" cy="497795"/>
      </dsp:txXfrm>
    </dsp:sp>
    <dsp:sp modelId="{5E291A08-13AB-4CAF-A196-BCE411B2B897}">
      <dsp:nvSpPr>
        <dsp:cNvPr id="0" name=""/>
        <dsp:cNvSpPr/>
      </dsp:nvSpPr>
      <dsp:spPr>
        <a:xfrm>
          <a:off x="0" y="2534547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XCode Instruments</a:t>
          </a:r>
          <a:endParaRPr lang="en-US" sz="2300" kern="1200" dirty="0"/>
        </a:p>
      </dsp:txBody>
      <dsp:txXfrm>
        <a:off x="26930" y="2561477"/>
        <a:ext cx="8175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 at the copy from </a:t>
            </a:r>
            <a:r>
              <a:rPr lang="en-US" dirty="0" err="1">
                <a:cs typeface="Calibri"/>
              </a:rPr>
              <a:t>hotmail</a:t>
            </a:r>
            <a:r>
              <a:rPr lang="en-US" dirty="0">
                <a:cs typeface="Calibri"/>
              </a:rPr>
              <a:t> cloud drive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basic_istream</a:t>
            </a:r>
            <a:r>
              <a:rPr lang="en-US" dirty="0"/>
              <a:t>&lt;_</a:t>
            </a:r>
            <a:r>
              <a:rPr lang="en-US" dirty="0" err="1"/>
              <a:t>CharT</a:t>
            </a:r>
            <a:r>
              <a:rPr lang="en-US" dirty="0"/>
              <a:t>, _Traits&gt;::read(</a:t>
            </a:r>
            <a:r>
              <a:rPr lang="en-US" dirty="0" err="1"/>
              <a:t>char_type</a:t>
            </a:r>
            <a:r>
              <a:rPr lang="en-US" dirty="0"/>
              <a:t>* __s, </a:t>
            </a:r>
            <a:r>
              <a:rPr lang="en-US" dirty="0" err="1"/>
              <a:t>streamsize</a:t>
            </a:r>
            <a:r>
              <a:rPr lang="en-US" dirty="0"/>
              <a:t> __n) calls </a:t>
            </a:r>
            <a:r>
              <a:rPr lang="en-US" dirty="0" err="1"/>
              <a:t>sgetn</a:t>
            </a:r>
            <a:r>
              <a:rPr lang="en-US" dirty="0"/>
              <a:t> which calls </a:t>
            </a:r>
            <a:r>
              <a:rPr lang="en-US" dirty="0" err="1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ditya/hiraditya/tree/master/_posts" TargetMode="External"/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/benchmark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vafanas/sltbench" TargetMode="External"/><Relationship Id="rId3" Type="http://schemas.openxmlformats.org/officeDocument/2006/relationships/hyperlink" Target="https://www.longevitas.co.uk/site/informationmatrix/quantilesandpercentiles.html" TargetMode="External"/><Relationship Id="rId7" Type="http://schemas.openxmlformats.org/officeDocument/2006/relationships/hyperlink" Target="http://Mhttps:/www.bfilipek.com/2016/01/micro-benchmarking-libraries-for-c.html" TargetMode="External"/><Relationship Id="rId2" Type="http://schemas.openxmlformats.org/officeDocument/2006/relationships/hyperlink" Target="https://stats.stackexchange.com/a/1567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yAkinshin/perfolizer" TargetMode="External"/><Relationship Id="rId11" Type="http://schemas.openxmlformats.org/officeDocument/2006/relationships/hyperlink" Target="https://gcc.gnu.org/lists.html" TargetMode="External"/><Relationship Id="rId5" Type="http://schemas.openxmlformats.org/officeDocument/2006/relationships/hyperlink" Target="http://www.brendangregg.com/perf.html" TargetMode="External"/><Relationship Id="rId10" Type="http://schemas.openxmlformats.org/officeDocument/2006/relationships/hyperlink" Target="https://github.com/google/autofdo" TargetMode="External"/><Relationship Id="rId4" Type="http://schemas.openxmlformats.org/officeDocument/2006/relationships/hyperlink" Target="https://aakinshin.net/posts/statistics-for-performance/" TargetMode="External"/><Relationship Id="rId9" Type="http://schemas.openxmlformats.org/officeDocument/2006/relationships/hyperlink" Target="https://gcc.gnu.org/wiki/AutoFDO/Tutori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Aditya Kumar</a:t>
            </a:r>
          </a:p>
          <a:p>
            <a:r>
              <a:rPr lang="en-US" sz="2000" dirty="0">
                <a:ea typeface="+mn-lt"/>
                <a:cs typeface="+mn-lt"/>
              </a:rPr>
              <a:t>ACM Distinguished Speaker</a:t>
            </a:r>
            <a:endParaRPr lang="en-US" sz="2000">
              <a:cs typeface="Calibri"/>
            </a:endParaRPr>
          </a:p>
          <a:p>
            <a:r>
              <a:rPr lang="en-US" sz="2000" i="1" dirty="0">
                <a:cs typeface="Calibri"/>
              </a:rPr>
              <a:t>Twitter: @_hiraditya_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7E10A-EC10-41A4-96A2-C55286AA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1/40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/>
              <a:t>basic_string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225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DFD77F-9284-45D3-B6F6-55B5F17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function attributes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24897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432" y="4114800"/>
            <a:ext cx="8182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C25E7BF-6209-4C4C-8F3F-5EBDEBB0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09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04B3870-2880-43C3-84A8-D877648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30747" cy="1169504"/>
          </a:xfrm>
        </p:spPr>
        <p:txBody>
          <a:bodyPr>
            <a:normAutofit/>
          </a:bodyPr>
          <a:lstStyle/>
          <a:p>
            <a:r>
              <a:rPr lang="en-US" sz="3600" dirty="0"/>
              <a:t>compiler vs. programmer vs. hand-optimized</a:t>
            </a:r>
            <a:endParaRPr lang="en-US" sz="3600" dirty="0">
              <a:cs typeface="Calibri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9204"/>
              </p:ext>
            </p:extLst>
          </p:nvPr>
        </p:nvGraphicFramePr>
        <p:xfrm>
          <a:off x="838201" y="1447800"/>
          <a:ext cx="7086599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Relative performance w.r.t. g++ (Lower</a:t>
                      </a:r>
                      <a:r>
                        <a:rPr lang="en-US" sz="1800" u="none" strike="noStrike" baseline="0" dirty="0">
                          <a:effectLst/>
                        </a:rPr>
                        <a:t> is better)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Data: 32KB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programmer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compiler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C-</a:t>
                      </a:r>
                      <a:r>
                        <a:rPr lang="en-US" sz="2200" u="none" strike="noStrike" dirty="0" err="1">
                          <a:effectLst/>
                        </a:rPr>
                        <a:t>memcpy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MSVC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clang++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A4F09-2956-4875-BA64-50B3339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73C6-A786-799D-F98D-B7FA6D9E5074}"/>
              </a:ext>
            </a:extLst>
          </p:cNvPr>
          <p:cNvSpPr txBox="1"/>
          <p:nvPr/>
        </p:nvSpPr>
        <p:spPr>
          <a:xfrm>
            <a:off x="500400" y="3740400"/>
            <a:ext cx="3949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Verdana"/>
                <a:ea typeface="Verdana"/>
              </a:rPr>
              <a:t>// Programmer</a:t>
            </a: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</a:p>
          <a:p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assign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          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end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 err="1">
                <a:solidFill>
                  <a:srgbClr val="D4D4D4"/>
                </a:solidFill>
                <a:latin typeface="Verdana"/>
                <a:ea typeface="Verdana"/>
              </a:rPr>
              <a:t>dest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beg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end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    *</a:t>
            </a:r>
            <a:r>
              <a:rPr lang="en-US" sz="1600" dirty="0" err="1">
                <a:solidFill>
                  <a:srgbClr val="D4D4D4"/>
                </a:solidFill>
                <a:latin typeface="Verdana"/>
                <a:ea typeface="Verdana"/>
              </a:rPr>
              <a:t>dest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++;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Verdana"/>
              <a:ea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46B07-B4B3-DD51-BC6C-20A2DECDA102}"/>
              </a:ext>
            </a:extLst>
          </p:cNvPr>
          <p:cNvSpPr txBox="1"/>
          <p:nvPr/>
        </p:nvSpPr>
        <p:spPr>
          <a:xfrm>
            <a:off x="4442400" y="3713400"/>
            <a:ext cx="4660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Verdana"/>
                <a:ea typeface="Verdana"/>
              </a:rPr>
              <a:t>// Helping compiler with user annotation</a:t>
            </a: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Verdana"/>
                <a:ea typeface="Verdana"/>
              </a:rPr>
              <a:t>assign_res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__restrict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                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__restrict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end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                char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__restrict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Verdana"/>
                <a:ea typeface="Verdana"/>
              </a:rPr>
              <a:t>dest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beg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end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    *</a:t>
            </a:r>
            <a:r>
              <a:rPr lang="en-US" sz="1600" dirty="0" err="1">
                <a:solidFill>
                  <a:srgbClr val="D4D4D4"/>
                </a:solidFill>
                <a:latin typeface="Verdana"/>
                <a:ea typeface="Verdana"/>
              </a:rPr>
              <a:t>dest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++;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beg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57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Change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D670-A32F-43F8-A5FA-6EA0F9F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Bernstein Hash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BAAC-79E9-496E-8251-0C333CE6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A7515-B3DF-CA8E-089A-EE5AD1B70E88}"/>
              </a:ext>
            </a:extLst>
          </p:cNvPr>
          <p:cNvSpPr txBox="1"/>
          <p:nvPr/>
        </p:nvSpPr>
        <p:spPr>
          <a:xfrm>
            <a:off x="554400" y="1805400"/>
            <a:ext cx="6154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/>
              </a:rPr>
              <a:t>uint32_t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ComputeHash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ZipString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DCDCDC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 uint32_t hash 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 uint16_t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name</a:t>
            </a:r>
            <a:r>
              <a:rPr lang="en-US" dirty="0" err="1">
                <a:solidFill>
                  <a:srgbClr val="DCDCDC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name_length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/>
              </a:rPr>
              <a:t>  const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uint8_t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str 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Consolas"/>
              </a:rPr>
              <a:t>  while 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Consolas"/>
              </a:rPr>
              <a:t>len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Consolas"/>
              </a:rPr>
              <a:t>--)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Consolas"/>
              </a:rPr>
              <a:t>    hash = hash * 31 + *str++;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Consolas"/>
              </a:rPr>
              <a:t>  }</a:t>
            </a:r>
          </a:p>
          <a:p>
            <a:r>
              <a:rPr lang="en-US" dirty="0">
                <a:solidFill>
                  <a:srgbClr val="C586C0"/>
                </a:solidFill>
                <a:latin typeface="Consolas"/>
              </a:rPr>
              <a:t>  return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hash</a:t>
            </a:r>
            <a:r>
              <a:rPr lang="en-US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33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Improved Bernstein Hash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C50A-DE43-4C24-AD98-7503B4F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E9A6D-7F23-14AC-2497-D0506278FFFE}"/>
              </a:ext>
            </a:extLst>
          </p:cNvPr>
          <p:cNvSpPr txBox="1"/>
          <p:nvPr/>
        </p:nvSpPr>
        <p:spPr>
          <a:xfrm>
            <a:off x="338400" y="1148400"/>
            <a:ext cx="797220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608B4E"/>
                </a:solidFill>
                <a:latin typeface="Verdana"/>
                <a:ea typeface="Verdana"/>
              </a:rPr>
              <a:t>// After</a:t>
            </a:r>
            <a:br>
              <a:rPr lang="en-US" sz="1400" dirty="0">
                <a:latin typeface="Verdana"/>
              </a:rPr>
            </a:b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uint32_t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ComputeHash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ZipString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&amp;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endParaRPr lang="en-US"/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uint32_t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uint16_t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name</a:t>
            </a:r>
            <a:r>
              <a:rPr lang="en-US" sz="14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name_length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  const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uint8_t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str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  unsigned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chunk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  const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Verdana"/>
                <a:ea typeface="Verdana"/>
              </a:rPr>
              <a:t>sizeof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chunk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</a:p>
          <a:p>
            <a:br>
              <a:rPr lang="en-US" sz="1400" dirty="0">
                <a:latin typeface="Verdana"/>
              </a:rPr>
            </a:br>
            <a:r>
              <a:rPr lang="en-US" sz="1400" dirty="0">
                <a:solidFill>
                  <a:srgbClr val="608B4E"/>
                </a:solidFill>
                <a:latin typeface="Verdana"/>
                <a:ea typeface="Verdana"/>
              </a:rPr>
              <a:t>  // Hash </a:t>
            </a:r>
            <a:r>
              <a:rPr lang="en-US" sz="1400" dirty="0" err="1">
                <a:solidFill>
                  <a:srgbClr val="608B4E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608B4E"/>
                </a:solidFill>
                <a:latin typeface="Verdana"/>
                <a:ea typeface="Verdana"/>
              </a:rPr>
              <a:t> bytes at a time.</a:t>
            </a:r>
          </a:p>
          <a:p>
            <a:r>
              <a:rPr lang="en-US" sz="14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ea typeface="+mn-lt"/>
                <a:cs typeface="+mn-lt"/>
              </a:rPr>
              <a:t>      </a:t>
            </a:r>
            <a:r>
              <a:rPr lang="en-US" sz="1400" dirty="0">
                <a:solidFill>
                  <a:srgbClr val="608B4E"/>
                </a:solidFill>
                <a:latin typeface="Verdana"/>
                <a:ea typeface="Verdana"/>
              </a:rPr>
              <a:t>// Why not plain typecast??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  __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builtin_memcpy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(&amp;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chunk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str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  <a:endParaRPr lang="en-US" sz="1400" dirty="0">
              <a:solidFill>
                <a:srgbClr val="608B4E"/>
              </a:solidFill>
              <a:latin typeface="Verdana"/>
              <a:ea typeface="Verdana"/>
            </a:endParaRP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 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Verdana"/>
                <a:ea typeface="Verdana"/>
              </a:rPr>
              <a:t>31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+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chunk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endParaRPr lang="en-US">
              <a:cs typeface="Calibri"/>
            </a:endParaRP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 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-=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  str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+=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err="1">
                <a:solidFill>
                  <a:srgbClr val="D4D4D4"/>
                </a:solidFill>
                <a:latin typeface="Verdana"/>
                <a:ea typeface="Verdana"/>
              </a:rPr>
              <a:t>sz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br>
              <a:rPr lang="en-US" sz="1400" dirty="0">
                <a:latin typeface="Verdana"/>
              </a:rPr>
            </a:br>
            <a:r>
              <a:rPr lang="en-US" sz="1400" dirty="0">
                <a:solidFill>
                  <a:srgbClr val="608B4E"/>
                </a:solidFill>
                <a:latin typeface="Verdana"/>
                <a:ea typeface="Verdana"/>
              </a:rPr>
              <a:t>  // Hash the left-over bytes.</a:t>
            </a:r>
          </a:p>
          <a:p>
            <a:r>
              <a:rPr lang="en-US" sz="14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400" err="1">
                <a:solidFill>
                  <a:srgbClr val="D4D4D4"/>
                </a:solidFill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--)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 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Verdana"/>
                <a:ea typeface="Verdana"/>
              </a:rPr>
              <a:t>31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+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str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++;</a:t>
            </a:r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4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hash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47B09-1BFB-809E-F268-207A37EA7403}"/>
              </a:ext>
            </a:extLst>
          </p:cNvPr>
          <p:cNvSpPr txBox="1"/>
          <p:nvPr/>
        </p:nvSpPr>
        <p:spPr>
          <a:xfrm>
            <a:off x="4505400" y="2282400"/>
            <a:ext cx="45612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608B4E"/>
                </a:solidFill>
                <a:latin typeface="Verdana"/>
                <a:ea typeface="+mn-lt"/>
                <a:cs typeface="+mn-lt"/>
              </a:rPr>
              <a:t>// Before</a:t>
            </a:r>
            <a:endParaRPr lang="en-US" dirty="0">
              <a:latin typeface="Verdana"/>
            </a:endParaRP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uint32_t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ComputeHash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ZipString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&amp;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endParaRPr lang="en-US"/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uint32_t hash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  uint16_t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name</a:t>
            </a:r>
            <a:r>
              <a:rPr lang="en-US" sz="14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Verdana"/>
                <a:ea typeface="Verdana"/>
              </a:rPr>
              <a:t>name_length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Verdana"/>
                <a:ea typeface="Verdana"/>
              </a:rPr>
              <a:t>  const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uint8_t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str 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name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while 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--)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hash = hash * 31 + *str++;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}</a:t>
            </a:r>
          </a:p>
          <a:p>
            <a:r>
              <a:rPr lang="en-US" sz="14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400" dirty="0">
                <a:solidFill>
                  <a:srgbClr val="D4D4D4"/>
                </a:solidFill>
                <a:latin typeface="Verdana"/>
                <a:ea typeface="Verdana"/>
              </a:rPr>
              <a:t> hash</a:t>
            </a:r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4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2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93624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6C1EEC-8C8F-4F62-AD05-F56343A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6C25-3118-49F8-92D3-B9C20CD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</a:t>
            </a:r>
            <a:r>
              <a:rPr lang="en-US" dirty="0" err="1"/>
              <a:t>push_back</a:t>
            </a:r>
            <a:r>
              <a:rPr lang="en-US" dirty="0"/>
              <a:t>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7201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11669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</a:t>
            </a:r>
            <a:r>
              <a:rPr lang="en-US" dirty="0" err="1"/>
              <a:t>push_back</a:t>
            </a:r>
            <a:r>
              <a:rPr lang="en-US" dirty="0"/>
              <a:t> N elements]</a:t>
            </a:r>
          </a:p>
          <a:p>
            <a:r>
              <a:rPr lang="en-US" dirty="0"/>
              <a:t>* Lower is better.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53C88-3439-473A-BFAA-93001E5E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34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4780326-5F33-48A5-AC7F-E27F6619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(access)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8901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248400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[access N elements in sequence]</a:t>
            </a:r>
          </a:p>
          <a:p>
            <a:r>
              <a:rPr lang="en-US" dirty="0"/>
              <a:t>* Lower is better.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5E670-3A6D-4E21-BC8A-A8BA6C0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</a:t>
            </a:r>
            <a:r>
              <a:rPr lang="en-US" dirty="0" err="1"/>
              <a:t>push_back</a:t>
            </a:r>
            <a:r>
              <a:rPr lang="en-US" dirty="0"/>
              <a:t> + access)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40948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248400"/>
            <a:ext cx="56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</a:t>
            </a:r>
            <a:r>
              <a:rPr lang="en-US" dirty="0" err="1"/>
              <a:t>push_back</a:t>
            </a:r>
            <a:r>
              <a:rPr lang="en-US" dirty="0"/>
              <a:t> N elements + access N elements in sequence]</a:t>
            </a:r>
          </a:p>
          <a:p>
            <a:r>
              <a:rPr lang="en-US" dirty="0"/>
              <a:t>* Lower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C5BA-569A-4959-9B25-6C320CFE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 Hashed Associative</a:t>
            </a:r>
            <a:br>
              <a:rPr lang="en-US" dirty="0"/>
            </a:br>
            <a:r>
              <a:rPr lang="en-US" dirty="0"/>
              <a:t>(Finding random integers)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886863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Lower is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296DE-5C2D-4EDE-B2A9-BB7C4790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containers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276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C0F896-3DD7-4E77-97EF-21AACF2D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Encoding data intelligently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Find two numbers such that sum is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2CCE-5A6E-409D-B8A4-FFB022B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EE13-CC27-4794-F872-157D973438FF}"/>
              </a:ext>
            </a:extLst>
          </p:cNvPr>
          <p:cNvSpPr txBox="1"/>
          <p:nvPr/>
        </p:nvSpPr>
        <p:spPr>
          <a:xfrm>
            <a:off x="320400" y="1193400"/>
            <a:ext cx="8377200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&lt;algorithm&gt;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&lt;array&gt;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&lt;iostream&gt;</a:t>
            </a:r>
          </a:p>
          <a:p>
            <a:br>
              <a:rPr lang="en-US" sz="1000" dirty="0">
                <a:latin typeface="Verdana"/>
              </a:rPr>
            </a:b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template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typename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</a:p>
          <a:p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Returns the positions in [b, e) which sum to zero.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std::pair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find_complement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T b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 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T 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b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T p2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--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Point to the last element of the range.​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    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 </a:t>
            </a:r>
            <a:r>
              <a:rPr lang="en-US" sz="1000" b="1" dirty="0">
                <a:solidFill>
                  <a:srgbClr val="608B4E"/>
                </a:solidFill>
                <a:latin typeface="Verdana"/>
                <a:ea typeface="Verdana"/>
              </a:rPr>
              <a:t>// Preserve the information computed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    ++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sum &gt; 0​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    --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br>
              <a:rPr lang="en-US" sz="1000" dirty="0">
                <a:latin typeface="Verdana"/>
              </a:rPr>
            </a:b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main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std::array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9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a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3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std::pair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*&gt; v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find_complement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a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begin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a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end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());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if 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first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  std::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cout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"</a:t>
            </a:r>
            <a:r>
              <a:rPr lang="en-US" sz="1000" dirty="0">
                <a:solidFill>
                  <a:srgbClr val="D7BA7D"/>
                </a:solidFill>
                <a:latin typeface="Verdana"/>
                <a:ea typeface="Verdana"/>
              </a:rPr>
              <a:t>\</a:t>
            </a:r>
            <a:r>
              <a:rPr lang="en-US" sz="1000" dirty="0" err="1">
                <a:solidFill>
                  <a:srgbClr val="D7BA7D"/>
                </a:solidFill>
                <a:latin typeface="Verdana"/>
                <a:ea typeface="Verdana"/>
              </a:rPr>
              <a:t>n</a:t>
            </a:r>
            <a:r>
              <a:rPr lang="en-US" sz="1000" dirty="0" err="1">
                <a:solidFill>
                  <a:srgbClr val="CE9178"/>
                </a:solidFill>
                <a:latin typeface="Verdana"/>
                <a:ea typeface="Verdana"/>
              </a:rPr>
              <a:t>Found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: "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first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", "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second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75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Encoding data intelligently</a:t>
            </a:r>
            <a:br>
              <a:rPr lang="en-US" sz="4000" dirty="0"/>
            </a:br>
            <a:r>
              <a:rPr lang="en-US" sz="2800" dirty="0"/>
              <a:t>Find all pairs such that sum is zero</a:t>
            </a:r>
            <a:endParaRPr lang="en-US" sz="28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2CCE-5A6E-409D-B8A4-FFB022B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EE13-CC27-4794-F872-157D973438FF}"/>
              </a:ext>
            </a:extLst>
          </p:cNvPr>
          <p:cNvSpPr txBox="1"/>
          <p:nvPr/>
        </p:nvSpPr>
        <p:spPr>
          <a:xfrm>
            <a:off x="320400" y="1193400"/>
            <a:ext cx="837720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&lt;algorithm&gt;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&lt;array&gt;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&lt;iostream&gt;</a:t>
            </a:r>
          </a:p>
          <a:p>
            <a:br>
              <a:rPr lang="en-US" sz="1000" dirty="0">
                <a:latin typeface="Verdana"/>
              </a:rPr>
            </a:b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template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typename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</a:p>
          <a:p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Returns the positions in [b, e) which sum to zero.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std::pair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find_complement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T b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T 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T 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b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T p2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--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Point to the last element of the range.​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    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</a:t>
            </a:r>
            <a:r>
              <a:rPr lang="en-US" sz="1000" b="1" dirty="0">
                <a:solidFill>
                  <a:srgbClr val="608B4E"/>
                </a:solidFill>
                <a:latin typeface="Verdana"/>
                <a:ea typeface="Verdana"/>
              </a:rPr>
              <a:t> // Preserve the information computed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sum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    ++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sum &gt; 0​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    --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p2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br>
              <a:rPr lang="en-US" sz="1000" dirty="0">
                <a:latin typeface="Verdana"/>
              </a:rPr>
            </a:b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main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std::array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9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a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3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4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};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std::pair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*&gt; v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find_complement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a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begin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a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end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());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first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!=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569CD6"/>
                </a:solidFill>
                <a:latin typeface="Verdana"/>
                <a:ea typeface="Verdana"/>
              </a:rPr>
              <a:t>nullptr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  std::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cout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"</a:t>
            </a:r>
            <a:r>
              <a:rPr lang="en-US" sz="1000" dirty="0">
                <a:solidFill>
                  <a:srgbClr val="D7BA7D"/>
                </a:solidFill>
                <a:latin typeface="Verdana"/>
                <a:ea typeface="Verdana"/>
              </a:rPr>
              <a:t>\</a:t>
            </a:r>
            <a:r>
              <a:rPr lang="en-US" sz="1000" dirty="0" err="1">
                <a:solidFill>
                  <a:srgbClr val="D7BA7D"/>
                </a:solidFill>
                <a:latin typeface="Verdana"/>
                <a:ea typeface="Verdana"/>
              </a:rPr>
              <a:t>n</a:t>
            </a:r>
            <a:r>
              <a:rPr lang="en-US" sz="1000" dirty="0" err="1">
                <a:solidFill>
                  <a:srgbClr val="CE9178"/>
                </a:solidFill>
                <a:latin typeface="Verdana"/>
                <a:ea typeface="Verdana"/>
              </a:rPr>
              <a:t>Found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: "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first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Verdana"/>
                <a:ea typeface="Verdana"/>
              </a:rPr>
              <a:t>", "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second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  v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find_complement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(++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first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v</a:t>
            </a:r>
            <a:r>
              <a:rPr lang="en-US" sz="1000" dirty="0" err="1">
                <a:solidFill>
                  <a:srgbClr val="DCDCDC"/>
                </a:solidFill>
                <a:latin typeface="Verdana"/>
                <a:ea typeface="Verdana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second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32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Switching to new compiler/language 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4016" y="3835084"/>
            <a:ext cx="6952384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20 -o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 call   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ZdlPvm</a:t>
            </a:r>
          </a:p>
          <a:p>
            <a:endParaRPr lang="en-US" sz="14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clang+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20 -o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</a:rPr>
              <a:t>ZdlPv</a:t>
            </a:r>
            <a:endParaRPr lang="en-US" sz="1400">
              <a:solidFill>
                <a:srgbClr val="92D050"/>
              </a:solidFill>
              <a:latin typeface="Verdana"/>
              <a:ea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        call   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</a:rPr>
              <a:t>ZdlPv@PLT</a:t>
            </a:r>
          </a:p>
          <a:p>
            <a:endParaRPr lang="en-US" sz="1400" dirty="0">
              <a:solidFill>
                <a:srgbClr val="92D050"/>
              </a:solidFill>
              <a:latin typeface="Verdana"/>
              <a:ea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7005" y="2057400"/>
            <a:ext cx="701559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20 -o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       # Optimized away!</a:t>
            </a: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clang++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20 -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 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</a:rPr>
              <a:t># Optimized away!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BBB1-1C8D-445A-A3D9-0337DDC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789AB-59FA-4EDD-A73A-22649BBC05B8}"/>
              </a:ext>
            </a:extLst>
          </p:cNvPr>
          <p:cNvSpPr/>
          <p:nvPr/>
        </p:nvSpPr>
        <p:spPr>
          <a:xfrm>
            <a:off x="135948" y="6356639"/>
            <a:ext cx="841836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https://godbolt.org/z/9o1co74Kz</a:t>
            </a:r>
            <a:endParaRPr lang="en-US" sz="1400" b="1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39C5D-8A4C-6DEE-3347-AF83ED5751C8}"/>
              </a:ext>
            </a:extLst>
          </p:cNvPr>
          <p:cNvSpPr txBox="1"/>
          <p:nvPr/>
        </p:nvSpPr>
        <p:spPr>
          <a:xfrm>
            <a:off x="32400" y="169740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#include</a:t>
            </a:r>
            <a:r>
              <a:rPr lang="en-US" sz="1600" dirty="0">
                <a:solidFill>
                  <a:srgbClr val="CE9178"/>
                </a:solidFill>
                <a:latin typeface="Verdana"/>
                <a:ea typeface="Verdana"/>
              </a:rPr>
              <a:t>&lt;string&gt;</a:t>
            </a:r>
          </a:p>
          <a:p>
            <a:endParaRPr lang="en-US" sz="1600" dirty="0">
              <a:solidFill>
                <a:srgbClr val="CE9178"/>
              </a:solidFill>
              <a:latin typeface="Verdana"/>
              <a:ea typeface="Verda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main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  std::string s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Verdana"/>
                <a:ea typeface="Verdana"/>
              </a:rPr>
              <a:t>"a"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  s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+=</a:t>
            </a:r>
            <a:r>
              <a:rPr lang="en-US" sz="1600" dirty="0">
                <a:solidFill>
                  <a:srgbClr val="CE9178"/>
                </a:solidFill>
                <a:latin typeface="Verdana"/>
                <a:ea typeface="Verdana"/>
              </a:rPr>
              <a:t>'a'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A01D0-91D1-AF36-3D98-D68F6C6A53A2}"/>
              </a:ext>
            </a:extLst>
          </p:cNvPr>
          <p:cNvSpPr txBox="1"/>
          <p:nvPr/>
        </p:nvSpPr>
        <p:spPr>
          <a:xfrm>
            <a:off x="32400" y="3749400"/>
            <a:ext cx="2842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Verdana"/>
                <a:ea typeface="+mn-lt"/>
                <a:cs typeface="+mn-lt"/>
              </a:rPr>
              <a:t>#include</a:t>
            </a:r>
            <a:r>
              <a:rPr lang="en-US" sz="1600" dirty="0">
                <a:solidFill>
                  <a:srgbClr val="CE9178"/>
                </a:solidFill>
                <a:latin typeface="Verdana"/>
                <a:ea typeface="+mn-lt"/>
                <a:cs typeface="+mn-lt"/>
              </a:rPr>
              <a:t>&lt;string&gt;</a:t>
            </a:r>
            <a:endParaRPr lang="en-US" sz="1600" dirty="0">
              <a:latin typeface="Verdana"/>
              <a:ea typeface="+mn-lt"/>
              <a:cs typeface="+mn-lt"/>
            </a:endParaRPr>
          </a:p>
          <a:p>
            <a:endParaRPr lang="en-US" sz="1600" dirty="0">
              <a:solidFill>
                <a:srgbClr val="569CD6"/>
              </a:solidFill>
              <a:latin typeface="Verdana"/>
              <a:ea typeface="Verda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foo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569CD6"/>
              </a:solidFill>
              <a:latin typeface="Verdana"/>
              <a:ea typeface="Verda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main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endParaRPr lang="en-US"/>
          </a:p>
          <a:p>
            <a:r>
              <a:rPr lang="en-US" sz="1600" dirty="0">
                <a:solidFill>
                  <a:srgbClr val="569CD6"/>
                </a:solidFill>
                <a:latin typeface="Verdana"/>
                <a:ea typeface="Verdana"/>
              </a:rPr>
              <a:t>  const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std::string s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Verdana"/>
                <a:ea typeface="Verdana"/>
              </a:rPr>
              <a:t>"a"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  foo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Verdana"/>
                <a:ea typeface="Verda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6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85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C++ programming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8827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65D3EAB-BDD0-40EB-A309-402F4FC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(in bytes) of empty containers</a:t>
            </a:r>
            <a:br>
              <a:rPr lang="en-US" dirty="0"/>
            </a:br>
            <a:r>
              <a:rPr lang="en-US" dirty="0"/>
              <a:t>64 bit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72310"/>
              </p:ext>
            </p:extLst>
          </p:nvPr>
        </p:nvGraphicFramePr>
        <p:xfrm>
          <a:off x="228600" y="1828800"/>
          <a:ext cx="8763000" cy="3200397"/>
        </p:xfrm>
        <a:graphic>
          <a:graphicData uri="http://schemas.openxmlformats.org/drawingml/2006/table">
            <a:tbl>
              <a:tblPr firstRow="1" bandRow="1"/>
              <a:tblGrid>
                <a:gridCol w="375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Container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libstdc++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MSVC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deque&lt;int&gt;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A7C22-CBAD-4059-ADED-FC276BB7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for latency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444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 (cycles)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36+57ns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Intel i7-4770 3.4GHz (Turbo Boost off) 22 nm. RAM: 32 GB (PC3-12800 cl11 cr2).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3C063-8DA5-401C-8ABF-6BC2306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Ways to improve performance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7315530"/>
              </p:ext>
            </p:extLst>
          </p:nvPr>
        </p:nvGraphicFramePr>
        <p:xfrm>
          <a:off x="246600" y="15108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2638F182-3A4A-4701-8AB8-6EB320CA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142439"/>
              </p:ext>
            </p:extLst>
          </p:nvPr>
        </p:nvGraphicFramePr>
        <p:xfrm>
          <a:off x="457200" y="1600200"/>
          <a:ext cx="8229600" cy="314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0C94DE-DDAA-4EEA-9496-F552485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8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with </a:t>
            </a:r>
            <a:r>
              <a:rPr lang="en-US" dirty="0" err="1"/>
              <a:t>Valgrind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397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2462C4-772D-4A5B-9252-3A5935F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/>
          <a:stretch/>
        </p:blipFill>
        <p:spPr>
          <a:xfrm>
            <a:off x="102071" y="2514600"/>
            <a:ext cx="9048768" cy="2971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FEE47-E6B9-45BF-8322-16CAA27E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with Linux </a:t>
            </a:r>
            <a:r>
              <a:rPr lang="en-US" dirty="0" err="1"/>
              <a:t>Perf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41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EFA8AAC-6EF1-40FC-AADF-A5076A6D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</a:t>
            </a:r>
            <a:r>
              <a:rPr lang="en-US" dirty="0"/>
              <a:t> stat: 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867"/>
            <a:ext cx="8229600" cy="36126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3C9-1DF0-4021-B6CB-10C51F69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9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</a:t>
            </a:r>
            <a:r>
              <a:rPr lang="en-US" dirty="0"/>
              <a:t> record: Example – </a:t>
            </a:r>
            <a:r>
              <a:rPr lang="en-US" dirty="0" err="1"/>
              <a:t>xalancbmk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126"/>
            <a:ext cx="8229600" cy="42161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FF473-03BE-4D00-8326-D9337B0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AutoFDO</a:t>
            </a:r>
            <a:r>
              <a:rPr lang="en-US" dirty="0"/>
              <a:t>: Feedback Directed Optimization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9750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93CE52F-1126-439C-8885-43DC6686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AutoFDO</a:t>
            </a:r>
            <a:r>
              <a:rPr lang="en-US" dirty="0"/>
              <a:t>: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864351" cy="47316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73D31-E6B0-4FDA-A483-1CFCDED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8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System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89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992CC78-6472-46BD-A1E7-35B04E2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33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Performance analysis pitfalls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992CC78-6472-46BD-A1E7-35B04E2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runtime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B422-0421-49C1-85F6-4993B7A1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-benchmark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https://github.com/hiraditya/std-benchmark</a:t>
            </a:r>
            <a:endParaRPr lang="en-US" dirty="0"/>
          </a:p>
          <a:p>
            <a:pPr lvl="1"/>
            <a:r>
              <a:rPr lang="en-US" dirty="0"/>
              <a:t>WIP</a:t>
            </a:r>
          </a:p>
          <a:p>
            <a:pPr lvl="1"/>
            <a:r>
              <a:rPr lang="en-US" dirty="0"/>
              <a:t>Builds on Linux, Windows (thanks to </a:t>
            </a:r>
            <a:r>
              <a:rPr lang="en-US" dirty="0" err="1"/>
              <a:t>cmake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Performance numbers are very stable (based on google-benchmark)</a:t>
            </a:r>
          </a:p>
          <a:p>
            <a:r>
              <a:rPr lang="en-US" sz="2800" dirty="0">
                <a:ea typeface="+mn-lt"/>
                <a:cs typeface="+mn-lt"/>
                <a:hlinkClick r:id="rId3"/>
              </a:rPr>
              <a:t>https://github.com/hiraditya/hiraditya/tree/master/_posts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  <a:hlinkClick r:id="rId4"/>
              </a:rPr>
              <a:t>https://github.com/google/benchmark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  <a:hlinkClick r:id="rId2"/>
              </a:rPr>
              <a:t>https://github.com/hiraditya/std-benchmark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DB72-1209-43DB-986C-CE803552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and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Acknowledgements:</a:t>
            </a:r>
          </a:p>
          <a:p>
            <a:r>
              <a:rPr lang="en-US" dirty="0">
                <a:ea typeface="+mn-lt"/>
                <a:cs typeface="+mn-lt"/>
              </a:rPr>
              <a:t>Initial version in collaboration with Sebastian Pop (Samsung Austin R&amp;D Center)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Measurement Pitfalls:</a:t>
            </a:r>
            <a:endParaRPr lang="en-US" b="1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https://stats.stackexchange.com/a/156787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https://www.longevitas.co.uk/site/informationmatrix/quantilesandpercentiles.html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cs typeface="Calibri"/>
                <a:hlinkClick r:id="rId4"/>
              </a:rPr>
              <a:t>https://aakinshin.net/posts/statistics-for-performance/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Linux perf: </a:t>
            </a:r>
            <a:r>
              <a:rPr lang="en-US" dirty="0">
                <a:ea typeface="+mn-lt"/>
                <a:cs typeface="+mn-lt"/>
                <a:hlinkClick r:id="rId5"/>
              </a:rPr>
              <a:t>http://www.brendangregg.com/perf.html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Performance Analysis: </a:t>
            </a:r>
            <a:r>
              <a:rPr lang="en-US" dirty="0">
                <a:ea typeface="+mn-lt"/>
                <a:cs typeface="+mn-lt"/>
                <a:hlinkClick r:id="rId6"/>
              </a:rPr>
              <a:t>https://github.com/AndreyAkinshin/perfolizer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Microbenchmarking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7"/>
              </a:rPr>
              <a:t>https://www.bfilipek.com/2016/01/micro-benchmarking-libraries-for-c.html</a:t>
            </a:r>
            <a:endParaRPr lang="en-US" dirty="0">
              <a:hlinkClick r:id="rId7"/>
            </a:endParaRPr>
          </a:p>
          <a:p>
            <a:r>
              <a:rPr lang="en-US" dirty="0">
                <a:ea typeface="+mn-lt"/>
                <a:cs typeface="+mn-lt"/>
              </a:rPr>
              <a:t>C++ benchmark tool: </a:t>
            </a:r>
            <a:r>
              <a:rPr lang="en-US" dirty="0">
                <a:ea typeface="+mn-lt"/>
                <a:cs typeface="+mn-lt"/>
                <a:hlinkClick r:id="rId8"/>
              </a:rPr>
              <a:t>https://github.com/ivafanas/sltbench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AutoFDO</a:t>
            </a:r>
            <a:r>
              <a:rPr lang="en-US" b="1" dirty="0">
                <a:ea typeface="+mn-lt"/>
                <a:cs typeface="+mn-lt"/>
              </a:rPr>
              <a:t> Resources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9"/>
              </a:rPr>
              <a:t>https://gcc.gnu.org/wiki/AutoFDO/Tutorial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10"/>
              </a:rPr>
              <a:t>https://github.com/google/autofdo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11"/>
              </a:rPr>
              <a:t>https://gcc.gnu.org/lists.html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6439-4D8D-4FD5-8D8A-F8102C8E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r>
              <a:rPr lang="en-US" sz="4000" dirty="0"/>
              <a:t> (</a:t>
            </a:r>
            <a:r>
              <a:rPr lang="en-US" sz="4000" dirty="0" err="1"/>
              <a:t>libc</a:t>
            </a:r>
            <a:r>
              <a:rPr lang="en-US" sz="4000" dirty="0"/>
              <a:t>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4F6E-3F00-4E54-B9D1-EB93E47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9F306-CE21-2715-E6D7-8CC6FC4F5F3F}"/>
              </a:ext>
            </a:extLst>
          </p:cNvPr>
          <p:cNvSpPr txBox="1"/>
          <p:nvPr/>
        </p:nvSpPr>
        <p:spPr>
          <a:xfrm>
            <a:off x="518400" y="1616400"/>
            <a:ext cx="760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Verdana"/>
                <a:ea typeface="Verdana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_Traits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</a:p>
          <a:p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endParaRPr lang="en-US">
              <a:solidFill>
                <a:srgbClr val="D4D4D4"/>
              </a:solidFill>
              <a:latin typeface="Verdana"/>
              <a:ea typeface="Verdana"/>
            </a:endParaRPr>
          </a:p>
          <a:p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xsgetn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char_type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__s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endParaRPr lang="en-US">
              <a:latin typeface="Verdana"/>
              <a:ea typeface="Verdana"/>
            </a:endParaRPr>
          </a:p>
          <a:p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  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Verdana"/>
                <a:ea typeface="Verdana"/>
              </a:rPr>
              <a:t>  for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(;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__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__s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if (__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 &lt; __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einp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*__s = *__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_++;</a:t>
            </a:r>
          </a:p>
          <a:p>
            <a:r>
              <a:rPr lang="en-US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</a:p>
          <a:p>
            <a:r>
              <a:rPr lang="en-US" dirty="0">
                <a:solidFill>
                  <a:srgbClr val="C586C0"/>
                </a:solidFill>
                <a:latin typeface="Verdana"/>
                <a:ea typeface="Verdana"/>
              </a:rPr>
              <a:t>      break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dirty="0">
                <a:solidFill>
                  <a:srgbClr val="C586C0"/>
                </a:solidFill>
                <a:latin typeface="Verdana"/>
                <a:ea typeface="Verdana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Optimized </a:t>
            </a:r>
            <a:r>
              <a:rPr lang="en-US" sz="4000" dirty="0" err="1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2B3E8-7861-40AD-B351-DEB73F4F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165F2-3951-E960-9D50-56ECB30B435F}"/>
              </a:ext>
            </a:extLst>
          </p:cNvPr>
          <p:cNvSpPr txBox="1"/>
          <p:nvPr/>
        </p:nvSpPr>
        <p:spPr>
          <a:xfrm>
            <a:off x="3938400" y="1418400"/>
            <a:ext cx="5245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608B4E"/>
                </a:solidFill>
                <a:latin typeface="Verdana"/>
                <a:ea typeface="Verdana"/>
              </a:rPr>
              <a:t>// After</a:t>
            </a:r>
          </a:p>
          <a:p>
            <a:br>
              <a:rPr lang="en-US" sz="1100" dirty="0">
                <a:latin typeface="Verdana"/>
              </a:rPr>
            </a:br>
            <a:r>
              <a:rPr lang="en-US" sz="1100" dirty="0">
                <a:solidFill>
                  <a:srgbClr val="569CD6"/>
                </a:solidFill>
                <a:latin typeface="Verdana"/>
                <a:ea typeface="Verdana"/>
              </a:rPr>
              <a:t>template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_Traits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</a:p>
          <a:p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xsgetn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char_type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__s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  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1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__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1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__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ninp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_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einp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_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endParaRPr lang="en-US" sz="1100">
              <a:solidFill>
                <a:srgbClr val="DCDCDC"/>
              </a:solidFill>
              <a:latin typeface="Verdana"/>
              <a:ea typeface="Verdana"/>
            </a:endParaRPr>
          </a:p>
          <a:p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const 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streamsize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 = std::min(__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einp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 -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_, __n -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i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traits_type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::copy(__s,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_,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__s +=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i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 += __</a:t>
            </a:r>
            <a:r>
              <a:rPr lang="en-US" sz="11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this-&gt;</a:t>
            </a:r>
            <a:r>
              <a:rPr lang="en-US" sz="110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gbump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(__</a:t>
            </a:r>
            <a:r>
              <a:rPr lang="en-US" sz="110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len</a:t>
            </a:r>
            <a:r>
              <a:rPr lang="en-US" sz="11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);</a:t>
            </a:r>
          </a:p>
          <a:p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    }</a:t>
            </a:r>
          </a:p>
          <a:p>
            <a:r>
              <a:rPr lang="en-US" sz="11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</a:p>
          <a:p>
            <a:r>
              <a:rPr lang="en-US" sz="1100" dirty="0">
                <a:solidFill>
                  <a:srgbClr val="C586C0"/>
                </a:solidFill>
                <a:latin typeface="Verdana"/>
                <a:ea typeface="Verdana"/>
              </a:rPr>
              <a:t>      break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100" dirty="0">
                <a:solidFill>
                  <a:srgbClr val="C586C0"/>
                </a:solidFill>
                <a:latin typeface="Verdana"/>
                <a:ea typeface="Verdana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1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1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endParaRPr lang="en-US" sz="1100" dirty="0">
              <a:solidFill>
                <a:srgbClr val="D4D4D4"/>
              </a:solidFill>
              <a:latin typeface="Verdana"/>
              <a:ea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E26F-2F3E-2B63-9796-3290E89F33F2}"/>
              </a:ext>
            </a:extLst>
          </p:cNvPr>
          <p:cNvSpPr txBox="1"/>
          <p:nvPr/>
        </p:nvSpPr>
        <p:spPr>
          <a:xfrm>
            <a:off x="59400" y="1796400"/>
            <a:ext cx="760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608B4E"/>
                </a:solidFill>
                <a:latin typeface="Verdana"/>
                <a:ea typeface="+mn-lt"/>
                <a:cs typeface="+mn-lt"/>
              </a:rPr>
              <a:t>// Before</a:t>
            </a:r>
            <a:endParaRPr lang="en-US" sz="1200" dirty="0">
              <a:latin typeface="Verdana"/>
              <a:ea typeface="+mn-lt"/>
              <a:cs typeface="+mn-lt"/>
            </a:endParaRPr>
          </a:p>
          <a:p>
            <a:endParaRPr lang="en-US" sz="1200" dirty="0">
              <a:solidFill>
                <a:srgbClr val="569CD6"/>
              </a:solidFill>
              <a:latin typeface="Verdana"/>
              <a:ea typeface="Verdana"/>
            </a:endParaRPr>
          </a:p>
          <a:p>
            <a:r>
              <a:rPr lang="en-US" sz="1200" dirty="0">
                <a:solidFill>
                  <a:srgbClr val="569CD6"/>
                </a:solidFill>
                <a:latin typeface="Verdana"/>
                <a:ea typeface="Verdana"/>
              </a:rPr>
              <a:t>template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Verdana"/>
                <a:ea typeface="Verdana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_Traits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&gt;</a:t>
            </a:r>
            <a:endParaRPr lang="en-US"/>
          </a:p>
          <a:p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endParaRPr lang="en-US" sz="1200" dirty="0">
              <a:solidFill>
                <a:srgbClr val="D4D4D4"/>
              </a:solidFill>
              <a:latin typeface="Verdana"/>
              <a:ea typeface="Verdana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xsgetn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char_type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__s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endParaRPr lang="en-US" sz="1200">
              <a:latin typeface="Verdana"/>
              <a:ea typeface="Verdana"/>
            </a:endParaRPr>
          </a:p>
          <a:p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  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streamsize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Verdana"/>
                <a:ea typeface="Verdana"/>
              </a:rPr>
              <a:t>  for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(;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__n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__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++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__s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if (__</a:t>
            </a:r>
            <a:r>
              <a:rPr lang="en-US" sz="12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 &lt; __</a:t>
            </a:r>
            <a:r>
              <a:rPr lang="en-US" sz="12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einp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_)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      *__s = *__</a:t>
            </a:r>
            <a:r>
              <a:rPr lang="en-US" sz="1200" dirty="0" err="1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ninp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  <a:latin typeface="Verdana"/>
                <a:ea typeface="Verdana"/>
              </a:rPr>
              <a:t>_++;</a:t>
            </a:r>
          </a:p>
          <a:p>
            <a:r>
              <a:rPr lang="en-US" sz="1200" dirty="0">
                <a:solidFill>
                  <a:srgbClr val="C586C0"/>
                </a:solidFill>
                <a:latin typeface="Verdana"/>
                <a:ea typeface="Verdana"/>
              </a:rPr>
              <a:t>    else</a:t>
            </a:r>
          </a:p>
          <a:p>
            <a:r>
              <a:rPr lang="en-US" sz="1200" dirty="0">
                <a:solidFill>
                  <a:srgbClr val="C586C0"/>
                </a:solidFill>
                <a:latin typeface="Verdana"/>
                <a:ea typeface="Verdana"/>
              </a:rPr>
              <a:t>      break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</a:p>
          <a:p>
            <a:r>
              <a:rPr lang="en-US" sz="1200" dirty="0">
                <a:solidFill>
                  <a:srgbClr val="C586C0"/>
                </a:solidFill>
                <a:latin typeface="Verdana"/>
                <a:ea typeface="Verdana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Verdana"/>
                <a:ea typeface="Verdana"/>
              </a:rPr>
              <a:t> __</a:t>
            </a:r>
            <a:r>
              <a:rPr lang="en-US" sz="1200" dirty="0" err="1">
                <a:solidFill>
                  <a:srgbClr val="D4D4D4"/>
                </a:solidFill>
                <a:latin typeface="Verdana"/>
                <a:ea typeface="Verdana"/>
              </a:rPr>
              <a:t>i</a:t>
            </a:r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2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Suboptimal string::find algorithm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051400" y="2388600"/>
            <a:ext cx="304800" cy="832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3856800"/>
            <a:ext cx="3048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9600" y="262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first matching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0600" y="428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rest of the 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5D4792-13BE-432D-B0EB-A431FA85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3AA6-5C64-380B-91B1-F644EFF2B2AF}"/>
              </a:ext>
            </a:extLst>
          </p:cNvPr>
          <p:cNvSpPr txBox="1"/>
          <p:nvPr/>
        </p:nvSpPr>
        <p:spPr>
          <a:xfrm>
            <a:off x="329400" y="1418400"/>
            <a:ext cx="4651200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608B4E"/>
                </a:solidFill>
                <a:latin typeface="Consolas"/>
              </a:rPr>
              <a:t>// b1, e1 iterators to the haystack string​</a:t>
            </a:r>
          </a:p>
          <a:p>
            <a:r>
              <a:rPr lang="en-US" sz="1000" dirty="0">
                <a:solidFill>
                  <a:srgbClr val="608B4E"/>
                </a:solidFill>
                <a:latin typeface="Consolas"/>
              </a:rPr>
              <a:t>// b2, e2 iterators to the needle string​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D4D4D4"/>
                </a:solidFill>
                <a:latin typeface="Consolas"/>
              </a:rPr>
              <a:t>__search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b1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e1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b2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e2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while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 {</a:t>
            </a:r>
          </a:p>
          <a:p>
            <a:endParaRPr lang="en-US" sz="1000" dirty="0">
              <a:solidFill>
                <a:srgbClr val="C586C0"/>
              </a:solidFill>
              <a:latin typeface="Consolas"/>
            </a:endParaRP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while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 {</a:t>
            </a:r>
            <a:endParaRPr lang="en-US"/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if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__first1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__s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 </a:t>
            </a:r>
            <a:r>
              <a:rPr lang="en-US" sz="1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/>
              </a:rPr>
              <a:t>make_pair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__last1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__last1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if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__pred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(*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))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/>
              </a:rPr>
              <a:t>break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  ++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}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D4D4D4"/>
                </a:solidFill>
                <a:latin typeface="Consolas"/>
              </a:rPr>
              <a:t>    _RandomAccessIterator1 __m1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__first1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/>
              </a:rPr>
              <a:t>    _RandomAccessIterator2 __m2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__first2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C586C0"/>
                </a:solidFill>
                <a:latin typeface="Consolas"/>
              </a:rPr>
              <a:t>    while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 {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if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(++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__m2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__last2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  return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/>
              </a:rPr>
              <a:t>make_pair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__first1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+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__len2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  ++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__m1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if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(!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__pred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(*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__m1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__m2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)) {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    ++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        break</a:t>
            </a:r>
            <a:r>
              <a:rPr lang="en-US" sz="1000" dirty="0">
                <a:solidFill>
                  <a:srgbClr val="DCDCDC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  }</a:t>
            </a: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    }</a:t>
            </a:r>
            <a:r>
              <a:rPr lang="en-US" sz="1000" dirty="0">
                <a:solidFill>
                  <a:srgbClr val="608B4E"/>
                </a:solidFill>
                <a:latin typeface="Consolas"/>
              </a:rPr>
              <a:t> // End While</a:t>
            </a:r>
          </a:p>
          <a:p>
            <a:endParaRPr lang="en-US" sz="1000" dirty="0">
              <a:solidFill>
                <a:srgbClr val="DCDCDC"/>
              </a:solidFill>
              <a:latin typeface="Consolas"/>
            </a:endParaRPr>
          </a:p>
          <a:p>
            <a:r>
              <a:rPr lang="en-US" sz="1000">
                <a:solidFill>
                  <a:srgbClr val="DCDCDC"/>
                </a:solidFill>
                <a:latin typeface="Consolas"/>
              </a:rPr>
              <a:t>  }</a:t>
            </a:r>
            <a:r>
              <a:rPr lang="en-US" sz="1000">
                <a:solidFill>
                  <a:srgbClr val="608B4E"/>
                </a:solidFill>
                <a:latin typeface="Consolas"/>
              </a:rPr>
              <a:t> // End While</a:t>
            </a:r>
          </a:p>
          <a:p>
            <a:endParaRPr lang="en-US" sz="1000" dirty="0">
              <a:solidFill>
                <a:srgbClr val="608B4E"/>
              </a:solidFill>
              <a:latin typeface="Consolas"/>
            </a:endParaRPr>
          </a:p>
          <a:p>
            <a:r>
              <a:rPr lang="en-US" sz="1000" dirty="0">
                <a:solidFill>
                  <a:srgbClr val="DCDCDC"/>
                </a:solidFill>
                <a:latin typeface="Consolas"/>
              </a:rPr>
              <a:t>}</a:t>
            </a:r>
            <a:endParaRPr lang="en-US" dirty="0"/>
          </a:p>
          <a:p>
            <a:endParaRPr lang="en-US" sz="10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string::find algorithm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first matching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rest of the 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EFB8D9-A5A5-409C-BB11-00689BA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41EA3-B125-70EE-0A48-3BCCDC9BF775}"/>
              </a:ext>
            </a:extLst>
          </p:cNvPr>
          <p:cNvSpPr txBox="1"/>
          <p:nvPr/>
        </p:nvSpPr>
        <p:spPr>
          <a:xfrm>
            <a:off x="563400" y="1715400"/>
            <a:ext cx="808020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search_substring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__last1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const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__last2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</a:p>
          <a:p>
            <a:endParaRPr lang="en-US" sz="1000" dirty="0">
              <a:solidFill>
                <a:srgbClr val="608B4E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  // First element of __first2 is loop invariant.</a:t>
            </a:r>
            <a:endParaRPr lang="en-US" dirty="0"/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_</a:t>
            </a:r>
            <a:r>
              <a:rPr lang="en-US" sz="1000" dirty="0" err="1">
                <a:solidFill>
                  <a:srgbClr val="D4D4D4"/>
                </a:solidFill>
                <a:latin typeface="Verdana"/>
                <a:ea typeface="Verdana"/>
              </a:rPr>
              <a:t>CharT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__f2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*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endParaRPr lang="en-US" sz="1000" dirty="0">
              <a:solidFill>
                <a:srgbClr val="C586C0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while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Verdana"/>
                <a:ea typeface="Verdana"/>
              </a:rPr>
              <a:t>true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{</a:t>
            </a:r>
            <a:endParaRPr lang="en-US"/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  __len1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__last1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    // Check whether __first1 still has at least __len2 bytes.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__len1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&lt;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__len2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__last1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endParaRPr lang="en-US" sz="1000" dirty="0">
              <a:solidFill>
                <a:srgbClr val="608B4E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    // Find __f2 the first byte matching in __first1.</a:t>
            </a:r>
            <a:endParaRPr lang="en-US"/>
          </a:p>
          <a:p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    __first1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_Traits::find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__len1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-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__len2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__f2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);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__first1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__last1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endParaRPr lang="en-US" sz="1000" dirty="0">
              <a:solidFill>
                <a:srgbClr val="C586C0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if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_Traits::compare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(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__first2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__len2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==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B5CEA8"/>
                </a:solidFill>
                <a:latin typeface="Verdana"/>
                <a:ea typeface="Verdana"/>
              </a:rPr>
              <a:t>0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)</a:t>
            </a:r>
            <a:endParaRPr lang="en-US"/>
          </a:p>
          <a:p>
            <a:r>
              <a:rPr lang="en-US" sz="1000" dirty="0">
                <a:solidFill>
                  <a:srgbClr val="C586C0"/>
                </a:solidFill>
                <a:latin typeface="Verdana"/>
                <a:ea typeface="Verdana"/>
              </a:rPr>
              <a:t>      return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</a:p>
          <a:p>
            <a:endParaRPr lang="en-US" sz="1000" dirty="0">
              <a:solidFill>
                <a:srgbClr val="DCDCDC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  ++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__first1</a:t>
            </a:r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;</a:t>
            </a:r>
            <a:r>
              <a:rPr lang="en-US" sz="1000" dirty="0">
                <a:solidFill>
                  <a:srgbClr val="D4D4D4"/>
                </a:solidFill>
                <a:latin typeface="Verdana"/>
                <a:ea typeface="Verdana"/>
              </a:rPr>
              <a:t> 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// TODO: Boyer-Moore can be used.</a:t>
            </a:r>
            <a:endParaRPr lang="en-US"/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  }</a:t>
            </a:r>
            <a:r>
              <a:rPr lang="en-US" sz="1000" dirty="0">
                <a:solidFill>
                  <a:srgbClr val="608B4E"/>
                </a:solidFill>
                <a:latin typeface="Verdana"/>
                <a:ea typeface="Verdana"/>
              </a:rPr>
              <a:t>  // End While</a:t>
            </a:r>
          </a:p>
          <a:p>
            <a:endParaRPr lang="en-US" sz="1000" dirty="0">
              <a:solidFill>
                <a:srgbClr val="DCDCDC"/>
              </a:solidFill>
              <a:latin typeface="Verdana"/>
              <a:ea typeface="Verdana"/>
            </a:endParaRPr>
          </a:p>
          <a:p>
            <a:r>
              <a:rPr lang="en-US" sz="1000" dirty="0">
                <a:solidFill>
                  <a:srgbClr val="DCDCDC"/>
                </a:solidFill>
                <a:latin typeface="Verdana"/>
                <a:ea typeface="Verdana"/>
              </a:rPr>
              <a:t>}</a:t>
            </a:r>
            <a:endParaRPr lang="en-US" dirty="0"/>
          </a:p>
          <a:p>
            <a:endParaRPr lang="en-US" sz="1000" dirty="0">
              <a:solidFill>
                <a:srgbClr val="D4D4D4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035850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Test1/32768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28157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2203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Test2/32768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28161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FDF1C-10FE-43EE-822F-11754A8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2235</Words>
  <Application>Microsoft Office PowerPoint</Application>
  <PresentationFormat>On-screen Show (4:3)</PresentationFormat>
  <Paragraphs>478</Paragraphs>
  <Slides>41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Performance analysis and optimization</vt:lpstr>
      <vt:lpstr>System Performance</vt:lpstr>
      <vt:lpstr>Ways to improve performance</vt:lpstr>
      <vt:lpstr>Improve runtime of algorithms</vt:lpstr>
      <vt:lpstr>Suboptimal basic_streambuf::xsgetn (libc++)</vt:lpstr>
      <vt:lpstr>Optimized basic_streambuf::xsgetn</vt:lpstr>
      <vt:lpstr>Suboptimal string::find algorithm</vt:lpstr>
      <vt:lpstr>Optimized string::find algorithm</vt:lpstr>
      <vt:lpstr>Performance improvements</vt:lpstr>
      <vt:lpstr>Missing inlining opportunities in basic_string (libc++)</vt:lpstr>
      <vt:lpstr>Missing function attributes (libc++)</vt:lpstr>
      <vt:lpstr>Issues with number parsing in locale (libc++)</vt:lpstr>
      <vt:lpstr>compiler vs. programmer vs. hand-optimized</vt:lpstr>
      <vt:lpstr>Change algorithms</vt:lpstr>
      <vt:lpstr>Bernstein Hash</vt:lpstr>
      <vt:lpstr>Improved Bernstein Hash</vt:lpstr>
      <vt:lpstr>Comment: standard library algorithms</vt:lpstr>
      <vt:lpstr>Changing the data structure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Comment: standard library containers</vt:lpstr>
      <vt:lpstr>Encoding data intelligently Find two numbers such that sum is zero</vt:lpstr>
      <vt:lpstr>Encoding data intelligently Find all pairs such that sum is zero</vt:lpstr>
      <vt:lpstr>Switching to new compiler/language versions</vt:lpstr>
      <vt:lpstr>Comment: C++ programming language</vt:lpstr>
      <vt:lpstr>Size (in bytes) of empty containers 64 bit</vt:lpstr>
      <vt:lpstr>Optimize for latency</vt:lpstr>
      <vt:lpstr>Performance analysis tools</vt:lpstr>
      <vt:lpstr>Performance Analysis with Valgrind </vt:lpstr>
      <vt:lpstr>Valgrind: Example – SQLite</vt:lpstr>
      <vt:lpstr>Performance Analysis with Linux Perf</vt:lpstr>
      <vt:lpstr>Perf stat: Example – SQLite</vt:lpstr>
      <vt:lpstr>Perf record: Example – xalancbmk</vt:lpstr>
      <vt:lpstr>AutoFDO: Feedback Directed Optimization</vt:lpstr>
      <vt:lpstr>AutoFDO: Example</vt:lpstr>
      <vt:lpstr>Analyzing System Performance</vt:lpstr>
      <vt:lpstr>Performance analysis pitfalls</vt:lpstr>
      <vt:lpstr>std-benchmark</vt:lpstr>
      <vt:lpstr>References and Acknowledgements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982</cp:revision>
  <dcterms:created xsi:type="dcterms:W3CDTF">2017-01-31T17:05:47Z</dcterms:created>
  <dcterms:modified xsi:type="dcterms:W3CDTF">2023-02-26T00:49:03Z</dcterms:modified>
</cp:coreProperties>
</file>