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Turn Touch Slides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the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25</TotalTime>
  <Words>12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Turn Touch Slides </vt:lpstr>
      <vt:lpstr>Second slide</vt:lpstr>
      <vt:lpstr>Third slide</vt:lpstr>
      <vt:lpstr>Fourth slide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Touch Slides </dc:title>
  <dc:creator>Sam Clay</dc:creator>
  <cp:lastModifiedBy>Sam Clay</cp:lastModifiedBy>
  <cp:revision>2</cp:revision>
  <dcterms:created xsi:type="dcterms:W3CDTF">2018-01-09T20:47:09Z</dcterms:created>
  <dcterms:modified xsi:type="dcterms:W3CDTF">2018-01-09T21:13:04Z</dcterms:modified>
</cp:coreProperties>
</file>