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7029-85DA-575D-532C-DE7AE2177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328FB-70A1-57CA-5FA5-96E57FBA2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37E2B-624F-D074-5F7F-7961F313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4A29-141C-4E48-AB84-997C6448773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1F8-4911-1A79-768F-23B476A7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2874-08A7-2B5D-BCCE-E7BDA170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4A5C-F406-4217-BFD0-E3401B2B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70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7DF5-2E8E-8212-293E-2748E481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5EDDC-01E7-0EA8-9EF5-8449FB3A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AB88-2818-F8DA-E43A-D65B81C5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4A29-141C-4E48-AB84-997C6448773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1599-4A4C-0609-59F2-2EB517DA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D706-DCE2-7C43-829D-79CF01CD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4A5C-F406-4217-BFD0-E3401B2B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87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C4633-9F17-0FF9-B9BC-3495717BE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9D019-9897-CC59-4628-8B3974CED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B83A-EA8A-442B-2686-046B1E1B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4A29-141C-4E48-AB84-997C6448773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BD88-AA94-7ECB-DA51-96AB3BC4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D20B-A0A9-9C38-14D8-78E209D0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4A5C-F406-4217-BFD0-E3401B2B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65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CD76-27FA-AA0D-C97E-047BA15B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6C9A-E276-5E98-F345-AE5E78651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425F-94E0-DA5A-E33B-6AD0018B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4A29-141C-4E48-AB84-997C6448773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1F68-E14D-C024-3528-0925CF72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0F8AE-66E0-9ABB-3F4F-0A9C16F9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4A5C-F406-4217-BFD0-E3401B2B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0FFF-5559-2D1D-6F5A-9AEB52FF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A8037-D494-D3BA-6170-7B3913E21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6EC4-49C8-B40A-4F2E-50572CCE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4A29-141C-4E48-AB84-997C6448773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5555-2347-E52C-B7B9-CFC49CF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BB05-C464-613B-482E-F87490C2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4A5C-F406-4217-BFD0-E3401B2B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2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4994-2CD2-3E19-3E35-245288B7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4F09-2C86-CE72-5D0D-73750533D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D6D21-1996-2581-4EC0-77D528CFF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103B5-3E4B-8F92-EFF8-076C619E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4A29-141C-4E48-AB84-997C6448773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4CF8-B847-1023-B988-02CC9672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CFE11-49CD-C6CC-B6FF-7EB7C8F0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4A5C-F406-4217-BFD0-E3401B2B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6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45DE-72AE-098D-DF59-CC6FDE19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D0FEC-88DA-B673-21A7-4CDBF78B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84EC8-5F2F-12D9-5DBD-4C3030B7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FD665-A6F0-DB1E-25F6-33336DDBC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C26B6-2DD1-BAA1-FD2A-854AE7D91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5A3F6-57EE-1B3D-A5DF-B0471EEB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4A29-141C-4E48-AB84-997C6448773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F4955-8F5B-1723-BC5E-E60204D1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B9778-86EB-A958-6193-1534FB78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4A5C-F406-4217-BFD0-E3401B2B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5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8628-1D51-5065-FED2-199BC29A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E2BCF-D8D8-5B36-A3B7-531040A4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4A29-141C-4E48-AB84-997C6448773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CDD9C-8662-D902-B768-7B94DE82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4F0D4-800B-49C4-E0B3-663FA6B5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4A5C-F406-4217-BFD0-E3401B2B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0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3C734-F331-FF41-4FE8-B8A1150F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4A29-141C-4E48-AB84-997C6448773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5F082-9A38-EBBA-5BA0-7C4C02A4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FD81F-21F0-58ED-5228-0144D258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4A5C-F406-4217-BFD0-E3401B2B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1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7C5B-78E8-B46F-4F53-FAA42256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D563-A776-AAEA-D446-59023BF4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74D45-0543-4FC7-7857-125BA7530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09FDF-6430-BDFF-7A2E-889BF484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4A29-141C-4E48-AB84-997C6448773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34A42-39C0-EE3A-3083-AEB27D70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4B4F5-2423-4A9D-C6E3-45110384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4A5C-F406-4217-BFD0-E3401B2B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9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B742-0EC8-68C3-9888-6B7A73B0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4FAC9-F9BF-6C31-FE18-EC27452B2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7F3B2-EF20-BF8C-AC70-1F16CE1A8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5AB7-60F7-6DCB-5CA8-817A3C80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4A29-141C-4E48-AB84-997C6448773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57F35-A399-1EBB-02C5-6CDF7EA6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C37CA-EE6E-0051-1B0F-5BE740D0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4A5C-F406-4217-BFD0-E3401B2B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85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02DCD-6061-0D60-5211-5AAB6A2B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6C17A-BF74-BB38-BF35-6B98B07F9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9952F-D316-2CB6-0685-BD5AE3DB7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C4A29-141C-4E48-AB84-997C6448773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DBCB-362D-D1FB-920B-15ABD6E59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F194E-D56D-0C28-6024-E423EB71F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4A5C-F406-4217-BFD0-E3401B2B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9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8B5B8166-A89F-4706-0575-0846D802D0EA}"/>
              </a:ext>
            </a:extLst>
          </p:cNvPr>
          <p:cNvSpPr/>
          <p:nvPr/>
        </p:nvSpPr>
        <p:spPr>
          <a:xfrm>
            <a:off x="411061" y="1233182"/>
            <a:ext cx="1317071" cy="536895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rolls dice</a:t>
            </a:r>
            <a:endParaRPr lang="en-IN" sz="1400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48A6094-D2E8-A3AF-B9EC-0C5414F8A123}"/>
              </a:ext>
            </a:extLst>
          </p:cNvPr>
          <p:cNvSpPr/>
          <p:nvPr/>
        </p:nvSpPr>
        <p:spPr>
          <a:xfrm>
            <a:off x="411061" y="2610375"/>
            <a:ext cx="1317071" cy="536895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holds score</a:t>
            </a:r>
            <a:endParaRPr lang="en-IN" sz="1400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3113AC12-FBB7-C0C4-0539-4EE5AF9AB549}"/>
              </a:ext>
            </a:extLst>
          </p:cNvPr>
          <p:cNvSpPr/>
          <p:nvPr/>
        </p:nvSpPr>
        <p:spPr>
          <a:xfrm>
            <a:off x="411061" y="4574796"/>
            <a:ext cx="1317071" cy="536895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reset game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5C4AB1-68D0-F1C7-76F7-48BC880D8F38}"/>
              </a:ext>
            </a:extLst>
          </p:cNvPr>
          <p:cNvSpPr/>
          <p:nvPr/>
        </p:nvSpPr>
        <p:spPr>
          <a:xfrm>
            <a:off x="2382474" y="1174459"/>
            <a:ext cx="1317072" cy="721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 random dice roll</a:t>
            </a:r>
            <a:endParaRPr lang="en-IN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C2F5D-E0C9-E5D6-3DF3-D56D7DFC7F46}"/>
              </a:ext>
            </a:extLst>
          </p:cNvPr>
          <p:cNvSpPr/>
          <p:nvPr/>
        </p:nvSpPr>
        <p:spPr>
          <a:xfrm>
            <a:off x="2382473" y="2425817"/>
            <a:ext cx="1317071" cy="721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current score to total score</a:t>
            </a:r>
            <a:endParaRPr lang="en-IN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CC400-7207-BDDA-1206-732DB79B8B22}"/>
              </a:ext>
            </a:extLst>
          </p:cNvPr>
          <p:cNvSpPr/>
          <p:nvPr/>
        </p:nvSpPr>
        <p:spPr>
          <a:xfrm>
            <a:off x="2382473" y="4460146"/>
            <a:ext cx="1317071" cy="721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all scores to 0</a:t>
            </a:r>
            <a:endParaRPr lang="en-IN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AF27D-4F9D-7941-5D2F-CB8F9B392D42}"/>
              </a:ext>
            </a:extLst>
          </p:cNvPr>
          <p:cNvSpPr/>
          <p:nvPr/>
        </p:nvSpPr>
        <p:spPr>
          <a:xfrm>
            <a:off x="4358078" y="4460145"/>
            <a:ext cx="1379989" cy="721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player 1 as starting player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9B53B-8144-3DCE-2348-7CE7C98ED222}"/>
              </a:ext>
            </a:extLst>
          </p:cNvPr>
          <p:cNvSpPr/>
          <p:nvPr/>
        </p:nvSpPr>
        <p:spPr>
          <a:xfrm>
            <a:off x="4358076" y="1174459"/>
            <a:ext cx="1317073" cy="721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dice roll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E8BCF-1902-7A9C-E58C-4F0BA3807B8D}"/>
              </a:ext>
            </a:extLst>
          </p:cNvPr>
          <p:cNvSpPr/>
          <p:nvPr/>
        </p:nvSpPr>
        <p:spPr>
          <a:xfrm>
            <a:off x="4358076" y="3478636"/>
            <a:ext cx="1379991" cy="620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current player wins!</a:t>
            </a:r>
            <a:endParaRPr lang="en-IN" sz="1200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16C04ECB-5801-A887-AEDA-5ADD3BEF2D15}"/>
              </a:ext>
            </a:extLst>
          </p:cNvPr>
          <p:cNvSpPr/>
          <p:nvPr/>
        </p:nvSpPr>
        <p:spPr>
          <a:xfrm>
            <a:off x="4211273" y="2523687"/>
            <a:ext cx="1884727" cy="545285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Score &gt;= 100</a:t>
            </a:r>
            <a:endParaRPr lang="en-IN" sz="1100" dirty="0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E710AF76-04A2-A7A2-12B2-DDE08053BA08}"/>
              </a:ext>
            </a:extLst>
          </p:cNvPr>
          <p:cNvSpPr/>
          <p:nvPr/>
        </p:nvSpPr>
        <p:spPr>
          <a:xfrm>
            <a:off x="6174293" y="1262542"/>
            <a:ext cx="1702965" cy="545285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Is it a 1 ?</a:t>
            </a:r>
            <a:endParaRPr lang="en-IN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ED2757-E87A-4C86-8871-557E7B782A1B}"/>
              </a:ext>
            </a:extLst>
          </p:cNvPr>
          <p:cNvSpPr/>
          <p:nvPr/>
        </p:nvSpPr>
        <p:spPr>
          <a:xfrm>
            <a:off x="8463082" y="1124119"/>
            <a:ext cx="1254862" cy="721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dice roll to current score</a:t>
            </a:r>
            <a:endParaRPr lang="en-I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40E267-6A1D-BE98-28A0-B7B03C73C39A}"/>
              </a:ext>
            </a:extLst>
          </p:cNvPr>
          <p:cNvSpPr/>
          <p:nvPr/>
        </p:nvSpPr>
        <p:spPr>
          <a:xfrm>
            <a:off x="10192964" y="1124122"/>
            <a:ext cx="1254862" cy="721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new score</a:t>
            </a:r>
            <a:endParaRPr lang="en-IN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98E04F-D3B1-C699-061D-762A9D256204}"/>
              </a:ext>
            </a:extLst>
          </p:cNvPr>
          <p:cNvCxnSpPr>
            <a:cxnSpLocks/>
          </p:cNvCxnSpPr>
          <p:nvPr/>
        </p:nvCxnSpPr>
        <p:spPr>
          <a:xfrm flipV="1">
            <a:off x="1744910" y="1497433"/>
            <a:ext cx="595618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9AA82F-D64E-D6CC-C98A-2F275B5D6D1E}"/>
              </a:ext>
            </a:extLst>
          </p:cNvPr>
          <p:cNvCxnSpPr/>
          <p:nvPr/>
        </p:nvCxnSpPr>
        <p:spPr>
          <a:xfrm flipV="1">
            <a:off x="1728132" y="2864138"/>
            <a:ext cx="595618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0BA5EF-649D-D781-73EB-33586B8CADA5}"/>
              </a:ext>
            </a:extLst>
          </p:cNvPr>
          <p:cNvCxnSpPr/>
          <p:nvPr/>
        </p:nvCxnSpPr>
        <p:spPr>
          <a:xfrm flipV="1">
            <a:off x="1723939" y="4816674"/>
            <a:ext cx="595618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79EA58-7854-44BA-BA96-6F495113723A}"/>
              </a:ext>
            </a:extLst>
          </p:cNvPr>
          <p:cNvCxnSpPr/>
          <p:nvPr/>
        </p:nvCxnSpPr>
        <p:spPr>
          <a:xfrm flipV="1">
            <a:off x="3668087" y="1535883"/>
            <a:ext cx="595618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F0258B-3979-D0CD-DC1C-5BC5BD63F5BB}"/>
              </a:ext>
            </a:extLst>
          </p:cNvPr>
          <p:cNvCxnSpPr/>
          <p:nvPr/>
        </p:nvCxnSpPr>
        <p:spPr>
          <a:xfrm flipV="1">
            <a:off x="5500382" y="1529590"/>
            <a:ext cx="595618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3BB394-743A-A77B-E4C7-5A4F084432F2}"/>
              </a:ext>
            </a:extLst>
          </p:cNvPr>
          <p:cNvCxnSpPr/>
          <p:nvPr/>
        </p:nvCxnSpPr>
        <p:spPr>
          <a:xfrm flipV="1">
            <a:off x="3577902" y="2794230"/>
            <a:ext cx="595618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C3C8A5-F42E-F7CD-148B-EC94ADDD9B94}"/>
              </a:ext>
            </a:extLst>
          </p:cNvPr>
          <p:cNvCxnSpPr/>
          <p:nvPr/>
        </p:nvCxnSpPr>
        <p:spPr>
          <a:xfrm flipV="1">
            <a:off x="3699544" y="4819469"/>
            <a:ext cx="595618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77E28A-077A-31D9-82DA-3DE80A2314E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9717944" y="1484846"/>
            <a:ext cx="47502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D0F0BA-8CB1-F56B-B43E-0E041232B24D}"/>
              </a:ext>
            </a:extLst>
          </p:cNvPr>
          <p:cNvCxnSpPr>
            <a:stCxn id="15" idx="2"/>
          </p:cNvCxnSpPr>
          <p:nvPr/>
        </p:nvCxnSpPr>
        <p:spPr>
          <a:xfrm flipH="1">
            <a:off x="5153636" y="3068972"/>
            <a:ext cx="1" cy="40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4175E4-7F07-71CC-5C70-507E31A99E69}"/>
              </a:ext>
            </a:extLst>
          </p:cNvPr>
          <p:cNvCxnSpPr/>
          <p:nvPr/>
        </p:nvCxnSpPr>
        <p:spPr>
          <a:xfrm flipV="1">
            <a:off x="5876484" y="2794932"/>
            <a:ext cx="595618" cy="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B761F-8BD9-D124-FE80-141FC4C1916E}"/>
              </a:ext>
            </a:extLst>
          </p:cNvPr>
          <p:cNvSpPr/>
          <p:nvPr/>
        </p:nvSpPr>
        <p:spPr>
          <a:xfrm>
            <a:off x="6472102" y="2409039"/>
            <a:ext cx="1254862" cy="721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player</a:t>
            </a:r>
            <a:endParaRPr lang="en-IN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1EA296-DCF8-EEE3-BC95-751F41DACE95}"/>
              </a:ext>
            </a:extLst>
          </p:cNvPr>
          <p:cNvSpPr txBox="1"/>
          <p:nvPr/>
        </p:nvSpPr>
        <p:spPr>
          <a:xfrm>
            <a:off x="4752359" y="403858"/>
            <a:ext cx="253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PIG GAME FLOWCHART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CE0563-8334-F621-B7D7-ADE8C4726EE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877258" y="1529590"/>
            <a:ext cx="585824" cy="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BC4913-C5A8-DB9C-D8F2-7685385F2D5A}"/>
              </a:ext>
            </a:extLst>
          </p:cNvPr>
          <p:cNvCxnSpPr>
            <a:stCxn id="17" idx="2"/>
          </p:cNvCxnSpPr>
          <p:nvPr/>
        </p:nvCxnSpPr>
        <p:spPr>
          <a:xfrm flipH="1">
            <a:off x="7025775" y="1807827"/>
            <a:ext cx="1" cy="60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B32E65-9DE3-5686-4D6B-369937396B9B}"/>
              </a:ext>
            </a:extLst>
          </p:cNvPr>
          <p:cNvSpPr txBox="1"/>
          <p:nvPr/>
        </p:nvSpPr>
        <p:spPr>
          <a:xfrm>
            <a:off x="6642329" y="1895912"/>
            <a:ext cx="457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Yes</a:t>
            </a:r>
            <a:endParaRPr lang="en-IN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82AD0B-1055-692B-8B1C-2043D8D53B6D}"/>
              </a:ext>
            </a:extLst>
          </p:cNvPr>
          <p:cNvSpPr txBox="1"/>
          <p:nvPr/>
        </p:nvSpPr>
        <p:spPr>
          <a:xfrm>
            <a:off x="6055449" y="2489807"/>
            <a:ext cx="457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</a:t>
            </a:r>
            <a:endParaRPr lang="en-IN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60AED8-BDF1-843F-C498-C366C326DF85}"/>
              </a:ext>
            </a:extLst>
          </p:cNvPr>
          <p:cNvSpPr txBox="1"/>
          <p:nvPr/>
        </p:nvSpPr>
        <p:spPr>
          <a:xfrm>
            <a:off x="4752359" y="3102365"/>
            <a:ext cx="457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Yes</a:t>
            </a:r>
            <a:endParaRPr lang="en-IN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4EE21-E674-54F7-E513-FD25F6C2E053}"/>
              </a:ext>
            </a:extLst>
          </p:cNvPr>
          <p:cNvSpPr txBox="1"/>
          <p:nvPr/>
        </p:nvSpPr>
        <p:spPr>
          <a:xfrm>
            <a:off x="7955551" y="1262542"/>
            <a:ext cx="457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65045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Hirak Saharia</dc:creator>
  <cp:lastModifiedBy>Hirak Saharia</cp:lastModifiedBy>
  <cp:revision>1</cp:revision>
  <dcterms:created xsi:type="dcterms:W3CDTF">2023-08-15T04:40:38Z</dcterms:created>
  <dcterms:modified xsi:type="dcterms:W3CDTF">2023-08-15T05:05:51Z</dcterms:modified>
</cp:coreProperties>
</file>