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89" r:id="rId19"/>
    <p:sldId id="290" r:id="rId20"/>
    <p:sldId id="291" r:id="rId21"/>
    <p:sldId id="272" r:id="rId22"/>
    <p:sldId id="270" r:id="rId23"/>
    <p:sldId id="292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6" r:id="rId34"/>
    <p:sldId id="284" r:id="rId35"/>
    <p:sldId id="285" r:id="rId36"/>
    <p:sldId id="288" r:id="rId37"/>
    <p:sldId id="293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49" autoAdjust="0"/>
  </p:normalViewPr>
  <p:slideViewPr>
    <p:cSldViewPr>
      <p:cViewPr varScale="1">
        <p:scale>
          <a:sx n="74" d="100"/>
          <a:sy n="74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3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77B0-5F5F-420C-A4FC-EE0FB58BDCCA}" type="datetimeFigureOut">
              <a:rPr kumimoji="1" lang="ja-JP" altLang="en-US" smtClean="0"/>
              <a:pPr/>
              <a:t>2014/2/9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ira@rvf-rc45.net" TargetMode="External"/><Relationship Id="rId2" Type="http://schemas.openxmlformats.org/officeDocument/2006/relationships/hyperlink" Target="https://github.com/hirakuni45/glfw3_a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GLFW</a:t>
            </a:r>
            <a:r>
              <a:rPr lang="ja-JP" altLang="en-US" dirty="0" smtClean="0"/>
              <a:t>３</a:t>
            </a:r>
            <a:r>
              <a:rPr lang="en-US" altLang="ja-JP" dirty="0" smtClean="0"/>
              <a:t> OpenGL </a:t>
            </a:r>
            <a:r>
              <a:rPr lang="ja-JP" altLang="en-US" dirty="0" smtClean="0"/>
              <a:t>を使った</a:t>
            </a:r>
            <a:r>
              <a:rPr lang="en-US" altLang="ja-JP" dirty="0" smtClean="0"/>
              <a:t>GUI</a:t>
            </a:r>
            <a:br>
              <a:rPr lang="en-US" altLang="ja-JP" dirty="0" smtClean="0"/>
            </a:br>
            <a:r>
              <a:rPr lang="ja-JP" altLang="en-US" dirty="0" smtClean="0"/>
              <a:t>フレームワーク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ore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機種依存性が高いコード</a:t>
            </a:r>
            <a:endParaRPr lang="en-US" altLang="ja-JP" dirty="0" smtClean="0"/>
          </a:p>
          <a:p>
            <a:r>
              <a:rPr lang="en-US" altLang="ja-JP" dirty="0" smtClean="0"/>
              <a:t>GLFW</a:t>
            </a:r>
            <a:r>
              <a:rPr kumimoji="1" lang="ja-JP" altLang="en-US" dirty="0" smtClean="0"/>
              <a:t>３をラップしたインターフェース</a:t>
            </a:r>
            <a:endParaRPr kumimoji="1" lang="en-US" altLang="ja-JP" dirty="0" smtClean="0"/>
          </a:p>
          <a:p>
            <a:r>
              <a:rPr lang="en-US" altLang="ja-JP" dirty="0" smtClean="0"/>
              <a:t>Freetype2</a:t>
            </a:r>
            <a:r>
              <a:rPr lang="ja-JP" altLang="en-US" dirty="0" smtClean="0"/>
              <a:t>との</a:t>
            </a:r>
            <a:r>
              <a:rPr lang="ja-JP" altLang="en-US" dirty="0" smtClean="0"/>
              <a:t>インターフェース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他のフォントライブラリーとインターフェース（</a:t>
            </a:r>
            <a:r>
              <a:rPr lang="en-US" altLang="ja-JP" dirty="0" smtClean="0"/>
              <a:t>VITA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PS3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漢字の</a:t>
            </a:r>
            <a:r>
              <a:rPr kumimoji="1" lang="en-US" altLang="ja-JP" dirty="0" smtClean="0"/>
              <a:t>FEP</a:t>
            </a:r>
            <a:r>
              <a:rPr kumimoji="1" lang="ja-JP" altLang="en-US" dirty="0" smtClean="0"/>
              <a:t>関係のインターフェース（開発中）</a:t>
            </a:r>
            <a:endParaRPr kumimoji="1" lang="en-US" altLang="ja-JP" dirty="0" smtClean="0"/>
          </a:p>
          <a:p>
            <a:r>
              <a:rPr lang="ja-JP" altLang="en-US" dirty="0" smtClean="0"/>
              <a:t>入力デバイスのラッパー（ＧＬＦＷ３）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l_fw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OpenGL/ES</a:t>
            </a:r>
            <a:r>
              <a:rPr kumimoji="1" lang="ja-JP" altLang="en-US" dirty="0" smtClean="0"/>
              <a:t>を使った描画クラスなど</a:t>
            </a:r>
            <a:endParaRPr kumimoji="1" lang="en-US" altLang="ja-JP" dirty="0" smtClean="0"/>
          </a:p>
          <a:p>
            <a:r>
              <a:rPr lang="en-US" altLang="ja-JP" dirty="0" smtClean="0"/>
              <a:t>OpenGL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C++</a:t>
            </a:r>
            <a:r>
              <a:rPr lang="ja-JP" altLang="en-US" dirty="0" smtClean="0"/>
              <a:t>　ラッパー</a:t>
            </a:r>
            <a:endParaRPr kumimoji="1" lang="en-US" altLang="ja-JP" dirty="0" smtClean="0"/>
          </a:p>
          <a:p>
            <a:r>
              <a:rPr lang="ja-JP" altLang="en-US" dirty="0" smtClean="0"/>
              <a:t>フォントの描画、管理</a:t>
            </a:r>
            <a:endParaRPr lang="en-US" altLang="ja-JP" dirty="0" smtClean="0"/>
          </a:p>
          <a:p>
            <a:r>
              <a:rPr lang="ja-JP" altLang="en-US" dirty="0"/>
              <a:t>画像</a:t>
            </a:r>
            <a:r>
              <a:rPr lang="ja-JP" altLang="en-US" dirty="0" smtClean="0"/>
              <a:t>の管理（モーションオブジェクト）</a:t>
            </a:r>
            <a:endParaRPr lang="en-US" altLang="ja-JP" dirty="0" smtClean="0"/>
          </a:p>
          <a:p>
            <a:r>
              <a:rPr kumimoji="1" lang="ja-JP" altLang="en-US" dirty="0" smtClean="0"/>
              <a:t>ライト（開発中）</a:t>
            </a:r>
            <a:endParaRPr lang="en-US" altLang="ja-JP" dirty="0" smtClean="0"/>
          </a:p>
          <a:p>
            <a:r>
              <a:rPr kumimoji="1" lang="ja-JP" altLang="en-US" dirty="0" smtClean="0"/>
              <a:t>シーングラフ（開発中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以前に作ったけど、イマイチなので捨てた</a:t>
            </a:r>
            <a:endParaRPr kumimoji="1" lang="en-US" altLang="ja-JP" dirty="0" smtClean="0"/>
          </a:p>
          <a:p>
            <a:r>
              <a:rPr lang="ja-JP" altLang="en-US" dirty="0" smtClean="0"/>
              <a:t>シェーダー（開発中）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i</a:t>
            </a:r>
            <a:r>
              <a:rPr kumimoji="1" lang="en-US" altLang="ja-JP" dirty="0" err="1" smtClean="0"/>
              <a:t>mg_io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色、画像を扱う基本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r>
              <a:rPr lang="ja-JP" altLang="en-US" dirty="0" smtClean="0"/>
              <a:t>フルカラー、グレースケール、インデックスドカラー、アルファチャンネル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描画（</a:t>
            </a:r>
            <a:r>
              <a:rPr kumimoji="1" lang="ja-JP" altLang="en-US" dirty="0" smtClean="0"/>
              <a:t>ペイント機能）、拡大縮小など</a:t>
            </a:r>
            <a:endParaRPr kumimoji="1" lang="en-US" altLang="ja-JP" dirty="0" smtClean="0"/>
          </a:p>
          <a:p>
            <a:r>
              <a:rPr lang="ja-JP" altLang="en-US" dirty="0" smtClean="0"/>
              <a:t>画像フォーマットの出し入れ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en-US" altLang="ja-JP" dirty="0" err="1" smtClean="0"/>
              <a:t>png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bmp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jpeg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openjpeg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ｔｇａ、</a:t>
            </a:r>
            <a:r>
              <a:rPr lang="en-US" altLang="ja-JP" dirty="0" err="1" smtClean="0"/>
              <a:t>dds</a:t>
            </a:r>
            <a:endParaRPr lang="en-US" altLang="ja-JP" dirty="0" smtClean="0"/>
          </a:p>
          <a:p>
            <a:r>
              <a:rPr kumimoji="1" lang="ja-JP" altLang="en-US" dirty="0" smtClean="0"/>
              <a:t>他、小物など色々</a:t>
            </a:r>
            <a:endParaRPr kumimoji="1" lang="en-US" altLang="ja-JP" dirty="0" smtClean="0"/>
          </a:p>
          <a:p>
            <a:r>
              <a:rPr lang="ja-JP" altLang="en-US" dirty="0" smtClean="0"/>
              <a:t>他のライブラリーに移りたい欲求もあるけど、修正範囲が大きいので当面利用する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Snd_io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単音、ストリームなどを扱うクラス</a:t>
            </a:r>
            <a:endParaRPr kumimoji="1" lang="en-US" altLang="ja-JP" dirty="0" smtClean="0"/>
          </a:p>
          <a:p>
            <a:r>
              <a:rPr lang="ja-JP" altLang="en-US" dirty="0" smtClean="0"/>
              <a:t>定位（</a:t>
            </a:r>
            <a:r>
              <a:rPr lang="en-US" altLang="ja-JP" dirty="0" err="1" smtClean="0"/>
              <a:t>OpenAL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音声フォーマットの出し入れ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※mp3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aac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wav</a:t>
            </a:r>
          </a:p>
          <a:p>
            <a:r>
              <a:rPr lang="ja-JP" altLang="en-US" dirty="0" smtClean="0"/>
              <a:t>サンプリング周波数、チャネル、解像度</a:t>
            </a:r>
            <a:endParaRPr lang="en-US" altLang="ja-JP" dirty="0" smtClean="0"/>
          </a:p>
          <a:p>
            <a:r>
              <a:rPr kumimoji="1" lang="ja-JP" altLang="en-US" dirty="0" smtClean="0"/>
              <a:t>他、小物など色々</a:t>
            </a:r>
            <a:endParaRPr kumimoji="1" lang="en-US" altLang="ja-JP" dirty="0" smtClean="0"/>
          </a:p>
          <a:p>
            <a:r>
              <a:rPr lang="en-US" altLang="ja-JP" dirty="0" err="1" smtClean="0"/>
              <a:t>OpenAL</a:t>
            </a:r>
            <a:r>
              <a:rPr lang="ja-JP" altLang="en-US" dirty="0" smtClean="0"/>
              <a:t>との橋渡しなど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widgets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GUI </a:t>
            </a:r>
            <a:r>
              <a:rPr kumimoji="1" lang="ja-JP" altLang="en-US" dirty="0" smtClean="0"/>
              <a:t>の部品を</a:t>
            </a:r>
            <a:r>
              <a:rPr kumimoji="1" lang="ja-JP" altLang="en-US" dirty="0" smtClean="0"/>
              <a:t>扱うクラス</a:t>
            </a:r>
            <a:endParaRPr lang="en-US" altLang="ja-JP" dirty="0" smtClean="0"/>
          </a:p>
          <a:p>
            <a:r>
              <a:rPr lang="en-US" altLang="ja-JP" dirty="0" smtClean="0"/>
              <a:t>Widget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r>
              <a:rPr kumimoji="1" lang="ja-JP" altLang="en-US" dirty="0" smtClean="0"/>
              <a:t>ボタン、スライダー、フレーム、チェックボックス、ラジオボタン、</a:t>
            </a:r>
            <a:r>
              <a:rPr kumimoji="1" lang="en-US" altLang="ja-JP" dirty="0" smtClean="0"/>
              <a:t>etc</a:t>
            </a:r>
          </a:p>
          <a:p>
            <a:r>
              <a:rPr lang="ja-JP" altLang="en-US" dirty="0" smtClean="0"/>
              <a:t>基本的には２次元オブジェクトの描画で行い、シェーダーなどは使わない方針</a:t>
            </a:r>
            <a:endParaRPr lang="en-US" altLang="ja-JP" dirty="0" smtClean="0"/>
          </a:p>
          <a:p>
            <a:r>
              <a:rPr kumimoji="1" lang="ja-JP" altLang="en-US" dirty="0" smtClean="0"/>
              <a:t>組み込み機器にも移植が可能</a:t>
            </a:r>
            <a:r>
              <a:rPr kumimoji="1" lang="ja-JP" altLang="en-US" dirty="0" smtClean="0"/>
              <a:t>な軽量コンパクト設計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モーションオブジェクトクラス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u</a:t>
            </a:r>
            <a:r>
              <a:rPr kumimoji="1" lang="en-US" altLang="ja-JP" dirty="0" err="1" smtClean="0"/>
              <a:t>tils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頂点、行列など線形代数関係</a:t>
            </a:r>
            <a:endParaRPr kumimoji="1" lang="en-US" altLang="ja-JP" dirty="0" smtClean="0"/>
          </a:p>
          <a:p>
            <a:r>
              <a:rPr lang="ja-JP" altLang="en-US" dirty="0" smtClean="0"/>
              <a:t>ファイル</a:t>
            </a:r>
            <a:r>
              <a:rPr lang="en-US" altLang="ja-JP" dirty="0" smtClean="0"/>
              <a:t>I/O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r>
              <a:rPr kumimoji="1" lang="ja-JP" altLang="en-US" dirty="0" smtClean="0"/>
              <a:t>文字列操作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ファイル情報、ディレクトリー情報取得関係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ｂｏｏｓｔを使うべき？</a:t>
            </a:r>
            <a:endParaRPr kumimoji="1" lang="en-US" altLang="ja-JP" dirty="0" smtClean="0"/>
          </a:p>
          <a:p>
            <a:r>
              <a:rPr lang="ja-JP" altLang="en-US" dirty="0" smtClean="0"/>
              <a:t>プリファレンス（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は嫌い）</a:t>
            </a:r>
            <a:endParaRPr lang="en-US" altLang="ja-JP" dirty="0" smtClean="0"/>
          </a:p>
          <a:p>
            <a:r>
              <a:rPr kumimoji="1" lang="ja-JP" altLang="en-US" dirty="0" smtClean="0"/>
              <a:t>シーン制御、シーン管理関係</a:t>
            </a:r>
            <a:endParaRPr kumimoji="1" lang="en-US" altLang="ja-JP" dirty="0" smtClean="0"/>
          </a:p>
          <a:p>
            <a:r>
              <a:rPr lang="ja-JP" altLang="en-US" dirty="0" smtClean="0"/>
              <a:t>他、小物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GLFW</a:t>
            </a:r>
            <a:r>
              <a:rPr kumimoji="1" lang="ja-JP" altLang="en-US" dirty="0" smtClean="0"/>
              <a:t>３に加えた改造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ドラッグ・アンド・ドロップ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Ｗｉｎｄｏｗｓのみ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MinGW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MSYS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以前は</a:t>
            </a:r>
            <a:r>
              <a:rPr lang="en-US" altLang="ja-JP" dirty="0" smtClean="0"/>
              <a:t>cygwin64</a:t>
            </a:r>
            <a:r>
              <a:rPr lang="ja-JP" altLang="en-US" dirty="0" smtClean="0"/>
              <a:t>を使ってた</a:t>
            </a:r>
            <a:endParaRPr kumimoji="1" lang="en-US" altLang="ja-JP" dirty="0" smtClean="0"/>
          </a:p>
          <a:p>
            <a:r>
              <a:rPr lang="en-US" altLang="ja-JP" dirty="0" smtClean="0"/>
              <a:t>Make</a:t>
            </a:r>
          </a:p>
          <a:p>
            <a:r>
              <a:rPr lang="en-US" altLang="ja-JP" dirty="0" err="1" smtClean="0"/>
              <a:t>Cmake</a:t>
            </a:r>
            <a:endParaRPr lang="en-US" altLang="ja-JP" dirty="0" smtClean="0"/>
          </a:p>
          <a:p>
            <a:r>
              <a:rPr kumimoji="1" lang="en-US" altLang="ja-JP" dirty="0" err="1" smtClean="0"/>
              <a:t>emacs</a:t>
            </a:r>
            <a:endParaRPr kumimoji="1" lang="en-US" altLang="ja-JP" dirty="0" smtClean="0"/>
          </a:p>
          <a:p>
            <a:r>
              <a:rPr lang="en-US" altLang="ja-JP" dirty="0" err="1" smtClean="0"/>
              <a:t>VisualStudio</a:t>
            </a:r>
            <a:r>
              <a:rPr lang="ja-JP" altLang="en-US" dirty="0" smtClean="0"/>
              <a:t>では試していないけど動くだろう</a:t>
            </a:r>
            <a:endParaRPr lang="en-US" altLang="ja-JP" dirty="0" smtClean="0"/>
          </a:p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cc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が好き！</a:t>
            </a:r>
            <a:endParaRPr kumimoji="1" lang="en-US" altLang="ja-JP" dirty="0" smtClean="0"/>
          </a:p>
          <a:p>
            <a:r>
              <a:rPr lang="ja-JP" altLang="en-US" dirty="0" smtClean="0"/>
              <a:t>将来的には</a:t>
            </a:r>
            <a:r>
              <a:rPr lang="en-US" altLang="ja-JP" dirty="0" smtClean="0"/>
              <a:t>clang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LLVM</a:t>
            </a:r>
            <a:r>
              <a:rPr lang="ja-JP" altLang="en-US" dirty="0" smtClean="0"/>
              <a:t>に移行予定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GUI</a:t>
            </a:r>
            <a:r>
              <a:rPr lang="ja-JP" altLang="en-US" dirty="0" smtClean="0"/>
              <a:t>フレームワークに期待される事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日常と非日常な処理</a:t>
            </a:r>
            <a:endParaRPr lang="en-US" altLang="ja-JP" dirty="0" smtClean="0"/>
          </a:p>
          <a:p>
            <a:r>
              <a:rPr kumimoji="1" lang="ja-JP" altLang="en-US" dirty="0" smtClean="0"/>
              <a:t>ありがちな処理は、簡単な設定だけで可能</a:t>
            </a:r>
            <a:endParaRPr kumimoji="1" lang="en-US" altLang="ja-JP" dirty="0" smtClean="0"/>
          </a:p>
          <a:p>
            <a:r>
              <a:rPr lang="ja-JP" altLang="en-US" dirty="0" smtClean="0"/>
              <a:t>複雑で特殊な処理を実装することが可能</a:t>
            </a:r>
            <a:endParaRPr lang="en-US" altLang="ja-JP" dirty="0" smtClean="0"/>
          </a:p>
          <a:p>
            <a:r>
              <a:rPr kumimoji="1" lang="ja-JP" altLang="en-US" dirty="0" smtClean="0"/>
              <a:t>拡張が容易</a:t>
            </a:r>
            <a:endParaRPr kumimoji="1" lang="en-US" altLang="ja-JP" dirty="0" smtClean="0"/>
          </a:p>
          <a:p>
            <a:r>
              <a:rPr lang="ja-JP" altLang="en-US" dirty="0" smtClean="0"/>
              <a:t>予想できるスマートな挙動</a:t>
            </a:r>
            <a:endParaRPr lang="en-US" altLang="ja-JP" dirty="0" smtClean="0"/>
          </a:p>
          <a:p>
            <a:r>
              <a:rPr kumimoji="1" lang="ja-JP" altLang="en-US" dirty="0" smtClean="0"/>
              <a:t>シンプルな構造（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マウス、ジョイステック、タッチパッドなどでも操作が可能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次世代の</a:t>
            </a:r>
            <a:r>
              <a:rPr lang="en-US" altLang="ja-JP" dirty="0" smtClean="0"/>
              <a:t>GUI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マウスでも、タッチ操作でも可能なポリシー</a:t>
            </a:r>
            <a:endParaRPr kumimoji="1" lang="en-US" altLang="ja-JP" dirty="0" smtClean="0"/>
          </a:p>
          <a:p>
            <a:r>
              <a:rPr lang="en-US" altLang="ja-JP" dirty="0" smtClean="0"/>
              <a:t>Windows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OS-X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X11(Qt)</a:t>
            </a:r>
            <a:r>
              <a:rPr lang="ja-JP" altLang="en-US" dirty="0" smtClean="0"/>
              <a:t>の操作はある程度継承</a:t>
            </a:r>
            <a:endParaRPr lang="en-US" altLang="ja-JP" dirty="0" smtClean="0"/>
          </a:p>
          <a:p>
            <a:r>
              <a:rPr lang="ja-JP" altLang="en-US" dirty="0" smtClean="0"/>
              <a:t>最適な操作ポリシーは、アプリケーションによる・・</a:t>
            </a:r>
            <a:endParaRPr lang="en-US" altLang="ja-JP" dirty="0" smtClean="0"/>
          </a:p>
          <a:p>
            <a:r>
              <a:rPr kumimoji="1" lang="ja-JP" altLang="en-US" dirty="0" smtClean="0"/>
              <a:t>「ユーザーインター</a:t>
            </a:r>
            <a:r>
              <a:rPr lang="ja-JP" altLang="en-US" dirty="0" smtClean="0"/>
              <a:t>フェースガイドラインを守れば何もかも上手く行く」幻想にすぎない</a:t>
            </a:r>
            <a:endParaRPr lang="en-US" altLang="ja-JP" dirty="0" smtClean="0"/>
          </a:p>
          <a:p>
            <a:r>
              <a:rPr kumimoji="1" lang="ja-JP" altLang="en-US" dirty="0" smtClean="0"/>
              <a:t>どうすれば最適なのか解答は無い、ケース</a:t>
            </a:r>
            <a:r>
              <a:rPr lang="ja-JP" altLang="en-US" dirty="0" smtClean="0"/>
              <a:t>バイケース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</a:t>
            </a:r>
            <a:r>
              <a:rPr lang="en-US" altLang="ja-JP" dirty="0" smtClean="0"/>
              <a:t>ira_kuni_45</a:t>
            </a:r>
            <a:r>
              <a:rPr lang="ja-JP" altLang="en-US" dirty="0" smtClean="0"/>
              <a:t> の略歴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主にゲーム関係の仕事に従事</a:t>
            </a:r>
            <a:endParaRPr kumimoji="1" lang="en-US" altLang="ja-JP" dirty="0" smtClean="0"/>
          </a:p>
          <a:p>
            <a:r>
              <a:rPr lang="ja-JP" altLang="en-US" dirty="0" smtClean="0"/>
              <a:t>ゲームボーイ、ファミコン、セガサターン、プレイステーションなど、コンシューマープラットホームなど</a:t>
            </a:r>
            <a:endParaRPr lang="en-US" altLang="ja-JP" dirty="0" smtClean="0"/>
          </a:p>
          <a:p>
            <a:r>
              <a:rPr kumimoji="1" lang="ja-JP" altLang="en-US" dirty="0" smtClean="0"/>
              <a:t>アナログ、デジタルなどハードウェアーの</a:t>
            </a:r>
            <a:r>
              <a:rPr kumimoji="1" lang="ja-JP" altLang="en-US" dirty="0" smtClean="0"/>
              <a:t>設計、製作、論理合成、基板のアートワークなど</a:t>
            </a:r>
            <a:endParaRPr kumimoji="1" lang="en-US" altLang="ja-JP" dirty="0" smtClean="0"/>
          </a:p>
          <a:p>
            <a:r>
              <a:rPr kumimoji="1" lang="ja-JP" altLang="en-US" dirty="0" smtClean="0"/>
              <a:t>金属加工（旋盤、フライス）、溶接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バイク整備、エンジンの</a:t>
            </a:r>
            <a:r>
              <a:rPr kumimoji="1" lang="en-US" altLang="ja-JP" dirty="0" smtClean="0"/>
              <a:t>OH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r>
              <a:rPr lang="ja-JP" altLang="en-US" dirty="0" smtClean="0"/>
              <a:t>基本何でも</a:t>
            </a:r>
            <a:r>
              <a:rPr lang="ja-JP" altLang="en-US" dirty="0" smtClean="0"/>
              <a:t>やるけど化学は</a:t>
            </a:r>
            <a:r>
              <a:rPr lang="ja-JP" altLang="en-US" dirty="0" smtClean="0"/>
              <a:t>あんましやった事無い</a:t>
            </a:r>
            <a:endParaRPr lang="en-US" altLang="ja-JP" dirty="0" smtClean="0"/>
          </a:p>
          <a:p>
            <a:r>
              <a:rPr kumimoji="1" lang="en-US" altLang="ja-JP" dirty="0"/>
              <a:t>C</a:t>
            </a:r>
            <a:r>
              <a:rPr kumimoji="1" lang="en-US" altLang="ja-JP" dirty="0" smtClean="0"/>
              <a:t>++</a:t>
            </a:r>
            <a:r>
              <a:rPr kumimoji="1" lang="ja-JP" altLang="en-US" dirty="0" smtClean="0"/>
              <a:t>はごく普通の練度</a:t>
            </a:r>
            <a:endParaRPr kumimoji="1" lang="en-US" altLang="ja-JP" dirty="0" smtClean="0"/>
          </a:p>
          <a:p>
            <a:r>
              <a:rPr lang="ja-JP" altLang="en-US" dirty="0" smtClean="0"/>
              <a:t>未だに</a:t>
            </a:r>
            <a:r>
              <a:rPr lang="en-US" altLang="ja-JP" dirty="0" smtClean="0"/>
              <a:t>Quadra950</a:t>
            </a:r>
            <a:r>
              <a:rPr lang="ja-JP" altLang="en-US" dirty="0" smtClean="0"/>
              <a:t>を所有してるけど、</a:t>
            </a:r>
            <a:r>
              <a:rPr lang="en-US" altLang="ja-JP" dirty="0" smtClean="0"/>
              <a:t>Apple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関心が殆ど無い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何でもアリなのか？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だからと言ってアプリケーション毎に全ての</a:t>
            </a:r>
            <a:r>
              <a:rPr lang="ja-JP" altLang="en-US" dirty="0" smtClean="0"/>
              <a:t>操作が異なる必要も無い</a:t>
            </a:r>
            <a:endParaRPr lang="en-US" altLang="ja-JP" dirty="0" smtClean="0"/>
          </a:p>
          <a:p>
            <a:r>
              <a:rPr kumimoji="1" lang="ja-JP" altLang="en-US" dirty="0" smtClean="0"/>
              <a:t>バランスも必要</a:t>
            </a:r>
            <a:endParaRPr kumimoji="1" lang="en-US" altLang="ja-JP" dirty="0" smtClean="0"/>
          </a:p>
          <a:p>
            <a:r>
              <a:rPr lang="ja-JP" altLang="en-US" dirty="0" smtClean="0"/>
              <a:t>厳密とテキトウ</a:t>
            </a:r>
            <a:endParaRPr lang="en-US" altLang="ja-JP" dirty="0" smtClean="0"/>
          </a:p>
          <a:p>
            <a:r>
              <a:rPr kumimoji="1" lang="ja-JP" altLang="en-US" dirty="0" smtClean="0"/>
              <a:t>入力デバイスの能力を使い切りたい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アプリケーションの構造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メッセージを使わない</a:t>
            </a:r>
            <a:endParaRPr kumimoji="1" lang="en-US" altLang="ja-JP" dirty="0" smtClean="0"/>
          </a:p>
          <a:p>
            <a:r>
              <a:rPr lang="ja-JP" altLang="en-US" dirty="0" smtClean="0"/>
              <a:t>毎フレーム直列同期処理</a:t>
            </a:r>
            <a:endParaRPr lang="en-US" altLang="ja-JP" dirty="0" smtClean="0"/>
          </a:p>
          <a:p>
            <a:r>
              <a:rPr kumimoji="1" lang="ja-JP" altLang="en-US" dirty="0" smtClean="0"/>
              <a:t>ゲーム向きの</a:t>
            </a:r>
            <a:r>
              <a:rPr kumimoji="1" lang="ja-JP" altLang="en-US" dirty="0" smtClean="0"/>
              <a:t>構造</a:t>
            </a:r>
            <a:endParaRPr kumimoji="1" lang="en-US" altLang="ja-JP" dirty="0" smtClean="0"/>
          </a:p>
          <a:p>
            <a:r>
              <a:rPr lang="ja-JP" altLang="en-US" dirty="0" smtClean="0"/>
              <a:t>シーン毎の処理</a:t>
            </a:r>
            <a:endParaRPr lang="en-US" altLang="ja-JP" dirty="0" smtClean="0"/>
          </a:p>
          <a:p>
            <a:r>
              <a:rPr lang="en-US" altLang="ja-JP" dirty="0" smtClean="0"/>
              <a:t>initialize</a:t>
            </a:r>
          </a:p>
          <a:p>
            <a:r>
              <a:rPr lang="en-US" altLang="ja-JP" dirty="0" smtClean="0"/>
              <a:t>update</a:t>
            </a:r>
          </a:p>
          <a:p>
            <a:r>
              <a:rPr lang="en-US" altLang="ja-JP" dirty="0" smtClean="0"/>
              <a:t>render</a:t>
            </a:r>
          </a:p>
          <a:p>
            <a:r>
              <a:rPr lang="en-US" altLang="ja-JP" dirty="0" smtClean="0"/>
              <a:t>destroy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実際のアプリケーション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Spinv</a:t>
            </a:r>
            <a:r>
              <a:rPr kumimoji="1" lang="ja-JP" altLang="en-US" dirty="0" smtClean="0"/>
              <a:t>　スペースインベーダーエミュレーター</a:t>
            </a:r>
            <a:endParaRPr kumimoji="1" lang="en-US" altLang="ja-JP" dirty="0" smtClean="0"/>
          </a:p>
          <a:p>
            <a:r>
              <a:rPr kumimoji="1" lang="en-US" altLang="ja-JP" dirty="0" smtClean="0"/>
              <a:t>Player</a:t>
            </a:r>
            <a:r>
              <a:rPr kumimoji="1" lang="ja-JP" altLang="en-US" dirty="0" smtClean="0"/>
              <a:t>　音楽プレイヤー</a:t>
            </a:r>
            <a:endParaRPr kumimoji="1" lang="en-US" altLang="ja-JP" dirty="0" smtClean="0"/>
          </a:p>
          <a:p>
            <a:r>
              <a:rPr lang="en-US" altLang="ja-JP" dirty="0" smtClean="0"/>
              <a:t>Image</a:t>
            </a:r>
            <a:r>
              <a:rPr lang="ja-JP" altLang="en-US" dirty="0" smtClean="0"/>
              <a:t>　画像ビューアー</a:t>
            </a:r>
            <a:endParaRPr lang="en-US" altLang="ja-JP" dirty="0" smtClean="0"/>
          </a:p>
          <a:p>
            <a:r>
              <a:rPr lang="en-US" altLang="ja-JP" dirty="0" err="1" smtClean="0"/>
              <a:t>Bmc</a:t>
            </a:r>
            <a:r>
              <a:rPr lang="ja-JP" altLang="en-US" dirty="0" smtClean="0"/>
              <a:t>　ビットマップ変換</a:t>
            </a:r>
            <a:endParaRPr lang="en-US" altLang="ja-JP" dirty="0" smtClean="0"/>
          </a:p>
          <a:p>
            <a:r>
              <a:rPr kumimoji="1" lang="en-US" altLang="ja-JP" dirty="0" err="1" smtClean="0"/>
              <a:t>Pmdv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PMD</a:t>
            </a:r>
            <a:r>
              <a:rPr kumimoji="1" lang="ja-JP" altLang="en-US" dirty="0" smtClean="0"/>
              <a:t>ビューアー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実際の</a:t>
            </a:r>
            <a:r>
              <a:rPr lang="ja-JP" altLang="en-US" dirty="0" smtClean="0"/>
              <a:t>ソースコード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アプリケーション・コンテキスト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ja-JP" dirty="0" smtClean="0"/>
              <a:t>namespace app {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//+++++++++++++++++++++++++++++++++++++++++++++++++++++++++++++++++//</a:t>
            </a:r>
          </a:p>
          <a:p>
            <a:pPr>
              <a:buNone/>
            </a:pPr>
            <a:r>
              <a:rPr lang="en-US" altLang="ja-JP" dirty="0" smtClean="0"/>
              <a:t>	/*!</a:t>
            </a:r>
          </a:p>
          <a:p>
            <a:pPr>
              <a:buNone/>
            </a:pPr>
            <a:r>
              <a:rPr lang="en-US" altLang="ja-JP" dirty="0" smtClean="0"/>
              <a:t>		@brief  </a:t>
            </a:r>
            <a:r>
              <a:rPr lang="ja-JP" altLang="en-US" dirty="0" smtClean="0"/>
              <a:t>アプリケーション・共有リソース</a:t>
            </a:r>
          </a:p>
          <a:p>
            <a:pPr>
              <a:buNone/>
            </a:pPr>
            <a:r>
              <a:rPr lang="ja-JP" altLang="en-US" dirty="0" smtClean="0"/>
              <a:t>	*</a:t>
            </a:r>
            <a:r>
              <a:rPr lang="en-US" altLang="ja-JP" dirty="0" smtClean="0"/>
              <a:t>/</a:t>
            </a:r>
          </a:p>
          <a:p>
            <a:pPr>
              <a:buNone/>
            </a:pPr>
            <a:r>
              <a:rPr lang="en-US" altLang="ja-JP" dirty="0" smtClean="0"/>
              <a:t>	//+++++++++++++++++++++++++++++++++++++++++++++++++++++++++++++++++//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struct</a:t>
            </a:r>
            <a:r>
              <a:rPr lang="en-US" altLang="ja-JP" dirty="0" smtClean="0"/>
              <a:t> core {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al::sound	</a:t>
            </a:r>
            <a:r>
              <a:rPr lang="en-US" altLang="ja-JP" dirty="0" err="1" smtClean="0"/>
              <a:t>sound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en-US" altLang="ja-JP" dirty="0" err="1" smtClean="0"/>
              <a:t>gui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widget_director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widget_director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sys::preference	</a:t>
            </a:r>
            <a:r>
              <a:rPr lang="en-US" altLang="ja-JP" dirty="0" err="1" smtClean="0"/>
              <a:t>preference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core() { }</a:t>
            </a:r>
          </a:p>
          <a:p>
            <a:pPr>
              <a:buNone/>
            </a:pPr>
            <a:r>
              <a:rPr lang="en-US" altLang="ja-JP" dirty="0" smtClean="0"/>
              <a:t>	};</a:t>
            </a:r>
          </a:p>
          <a:p>
            <a:pPr>
              <a:buNone/>
            </a:pPr>
            <a:r>
              <a:rPr lang="en-US" altLang="ja-JP" dirty="0" smtClean="0"/>
              <a:t>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#include "main.hpp"</a:t>
            </a:r>
          </a:p>
          <a:p>
            <a:pPr>
              <a:buNone/>
            </a:pPr>
            <a:r>
              <a:rPr lang="en-US" altLang="ja-JP" sz="1600" dirty="0" smtClean="0"/>
              <a:t>#include “img_main.hpp"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err="1" smtClean="0"/>
              <a:t>typedef</a:t>
            </a:r>
            <a:r>
              <a:rPr lang="en-US" altLang="ja-JP" sz="1600" dirty="0" smtClean="0"/>
              <a:t> app::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start_app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static const char* 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 = { "application/window" };</a:t>
            </a:r>
          </a:p>
          <a:p>
            <a:pPr>
              <a:buNone/>
            </a:pPr>
            <a:r>
              <a:rPr lang="en-US" altLang="ja-JP" sz="1600" dirty="0" smtClean="0"/>
              <a:t>static const char* </a:t>
            </a:r>
            <a:r>
              <a:rPr lang="en-US" altLang="ja-JP" sz="1600" dirty="0" err="1" smtClean="0"/>
              <a:t>app_title</a:t>
            </a:r>
            <a:r>
              <a:rPr lang="en-US" altLang="ja-JP" sz="1600" dirty="0" smtClean="0"/>
              <a:t>_ = { "Image" };</a:t>
            </a:r>
          </a:p>
          <a:p>
            <a:pPr>
              <a:buNone/>
            </a:pPr>
            <a:r>
              <a:rPr lang="en-US" altLang="ja-JP" sz="1600" dirty="0" smtClean="0"/>
              <a:t>static const 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start_size</a:t>
            </a:r>
            <a:r>
              <a:rPr lang="en-US" altLang="ja-JP" sz="1600" dirty="0" smtClean="0"/>
              <a:t>_(1024, 768);</a:t>
            </a:r>
          </a:p>
          <a:p>
            <a:pPr>
              <a:buNone/>
            </a:pPr>
            <a:r>
              <a:rPr lang="en-US" altLang="ja-JP" sz="1600" dirty="0" smtClean="0"/>
              <a:t>static const 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limit_size</a:t>
            </a:r>
            <a:r>
              <a:rPr lang="en-US" altLang="ja-JP" sz="1600" dirty="0" smtClean="0"/>
              <a:t>_(800, 600);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main(</a:t>
            </a:r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argc</a:t>
            </a:r>
            <a:r>
              <a:rPr lang="en-US" altLang="ja-JP" sz="1600" dirty="0" smtClean="0"/>
              <a:t>, char** </a:t>
            </a:r>
            <a:r>
              <a:rPr lang="en-US" altLang="ja-JP" sz="1600" dirty="0" err="1" smtClean="0"/>
              <a:t>argv</a:t>
            </a:r>
            <a:r>
              <a:rPr lang="en-US" altLang="ja-JP" sz="1600" dirty="0" smtClean="0"/>
              <a:t>)</a:t>
            </a:r>
          </a:p>
          <a:p>
            <a:pPr>
              <a:buNone/>
            </a:pPr>
            <a:r>
              <a:rPr lang="en-US" altLang="ja-JP" sz="1600" dirty="0" smtClean="0"/>
              <a:t>{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create_glcore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IGLcore</a:t>
            </a:r>
            <a:r>
              <a:rPr lang="en-US" altLang="ja-JP" sz="1600" dirty="0" smtClean="0"/>
              <a:t>* 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 = 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// </a:t>
            </a:r>
            <a:r>
              <a:rPr lang="ja-JP" altLang="en-US" sz="1600" dirty="0" smtClean="0"/>
              <a:t>カレントパスを生成</a:t>
            </a:r>
          </a:p>
          <a:p>
            <a:pPr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smtClean="0"/>
              <a:t>std::string 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convert_delimiter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argv</a:t>
            </a:r>
            <a:r>
              <a:rPr lang="en-US" altLang="ja-JP" sz="1600" dirty="0" smtClean="0"/>
              <a:t>[0], '\\', '/', 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std::string 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get_file_base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 += ".pre";</a:t>
            </a:r>
          </a:p>
          <a:p>
            <a:pPr>
              <a:buNone/>
            </a:pPr>
            <a:r>
              <a:rPr lang="en-US" altLang="ja-JP" sz="1600" dirty="0" smtClean="0"/>
              <a:t>	std::string path;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get_file_path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, path);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-&gt;initialize(path)) {</a:t>
            </a:r>
          </a:p>
          <a:p>
            <a:pPr>
              <a:buNone/>
            </a:pPr>
            <a:r>
              <a:rPr lang="en-US" altLang="ja-JP" sz="1600" dirty="0" smtClean="0"/>
              <a:t>		return -1;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::director&lt;app::core&gt; director;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preference_.load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(10, 40), </a:t>
            </a:r>
            <a:r>
              <a:rPr lang="en-US" altLang="ja-JP" sz="1600" dirty="0" err="1" smtClean="0"/>
              <a:t>start_size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preference_.load_rect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_,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)) {</a:t>
            </a:r>
          </a:p>
          <a:p>
            <a:pPr>
              <a:buNone/>
            </a:pPr>
            <a:r>
              <a:rPr lang="en-US" altLang="ja-JP" sz="1600" dirty="0" smtClean="0"/>
              <a:t>//		std::</a:t>
            </a:r>
            <a:r>
              <a:rPr lang="en-US" altLang="ja-JP" sz="1600" dirty="0" err="1" smtClean="0"/>
              <a:t>cout</a:t>
            </a:r>
            <a:r>
              <a:rPr lang="en-US" altLang="ja-JP" sz="1600" dirty="0" smtClean="0"/>
              <a:t> &lt;&lt; "Load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 error..." &lt;&lt; std::</a:t>
            </a:r>
            <a:r>
              <a:rPr lang="en-US" altLang="ja-JP" sz="1600" dirty="0" err="1" smtClean="0"/>
              <a:t>endl</a:t>
            </a:r>
            <a:r>
              <a:rPr lang="en-US" altLang="ja-JP" sz="1600" dirty="0" smtClean="0"/>
              <a:t>; 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-&gt;setup(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app_title</a:t>
            </a:r>
            <a:r>
              <a:rPr lang="en-US" altLang="ja-JP" sz="1600" dirty="0" smtClean="0"/>
              <a:t>_, false)) {</a:t>
            </a:r>
          </a:p>
          <a:p>
            <a:pPr>
              <a:buNone/>
            </a:pPr>
            <a:r>
              <a:rPr lang="en-US" altLang="ja-JP" sz="1600" dirty="0" smtClean="0"/>
              <a:t>		return -1;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set_limit_size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limit_size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sound_.initialize</a:t>
            </a:r>
            <a:r>
              <a:rPr lang="en-US" altLang="ja-JP" sz="1600" dirty="0" smtClean="0"/>
              <a:t>(16);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widget_director_.initialize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director.install_scene</a:t>
            </a:r>
            <a:r>
              <a:rPr lang="en-US" altLang="ja-JP" sz="1600" dirty="0" smtClean="0"/>
              <a:t>&lt;</a:t>
            </a:r>
            <a:r>
              <a:rPr lang="en-US" altLang="ja-JP" sz="1600" dirty="0" err="1" smtClean="0"/>
              <a:t>start_app</a:t>
            </a:r>
            <a:r>
              <a:rPr lang="en-US" altLang="ja-JP" sz="1600" dirty="0" smtClean="0"/>
              <a:t>&gt;();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ja-JP" sz="3400" dirty="0" smtClean="0"/>
              <a:t>	while(!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</a:t>
            </a:r>
            <a:r>
              <a:rPr lang="en-US" altLang="ja-JP" sz="3400" dirty="0" err="1" smtClean="0"/>
              <a:t>get_exit_signal</a:t>
            </a:r>
            <a:r>
              <a:rPr lang="en-US" altLang="ja-JP" sz="3400" dirty="0" smtClean="0"/>
              <a:t>()) {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-&gt;service();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glClear</a:t>
            </a:r>
            <a:r>
              <a:rPr lang="en-US" altLang="ja-JP" sz="3400" dirty="0" smtClean="0"/>
              <a:t>( GL_COLOR_BUFFER_BIT | GL_DEPTH_BUFFER_BIT 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</a:t>
            </a:r>
            <a:r>
              <a:rPr lang="en-US" altLang="ja-JP" sz="3400" dirty="0" smtClean="0"/>
              <a:t>::</a:t>
            </a:r>
            <a:r>
              <a:rPr lang="en-US" altLang="ja-JP" sz="3400" dirty="0" err="1" smtClean="0"/>
              <a:t>glColor</a:t>
            </a:r>
            <a:r>
              <a:rPr lang="en-US" altLang="ja-JP" sz="3400" dirty="0" smtClean="0"/>
              <a:t>(</a:t>
            </a:r>
            <a:r>
              <a:rPr lang="en-US" altLang="ja-JP" sz="3400" dirty="0" err="1" smtClean="0"/>
              <a:t>img</a:t>
            </a:r>
            <a:r>
              <a:rPr lang="en-US" altLang="ja-JP" sz="3400" dirty="0" smtClean="0"/>
              <a:t>::</a:t>
            </a:r>
            <a:r>
              <a:rPr lang="en-US" altLang="ja-JP" sz="3400" dirty="0" err="1" smtClean="0"/>
              <a:t>rgbaf</a:t>
            </a:r>
            <a:r>
              <a:rPr lang="en-US" altLang="ja-JP" sz="3400" dirty="0" smtClean="0"/>
              <a:t>(1.0f));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glTexEnvi</a:t>
            </a:r>
            <a:r>
              <a:rPr lang="en-US" altLang="ja-JP" sz="3400" dirty="0" smtClean="0"/>
              <a:t>(GL_TEXTURE_ENV, GL_TEXTURE_ENV_MODE, GL_MODULATE);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glEnable</a:t>
            </a:r>
            <a:r>
              <a:rPr lang="en-US" altLang="ja-JP" sz="3400" dirty="0" smtClean="0"/>
              <a:t>(GL_TEXTURE_2D);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glEnable</a:t>
            </a:r>
            <a:r>
              <a:rPr lang="en-US" altLang="ja-JP" sz="3400" dirty="0" smtClean="0"/>
              <a:t>(GL_BLEND);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glDisable</a:t>
            </a:r>
            <a:r>
              <a:rPr lang="en-US" altLang="ja-JP" sz="3400" dirty="0" smtClean="0"/>
              <a:t>(GL_DEPTH_TEST);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glBlendFunc</a:t>
            </a:r>
            <a:r>
              <a:rPr lang="en-US" altLang="ja-JP" sz="3400" dirty="0" smtClean="0"/>
              <a:t>(GL_SRC_ALPHA, GL_ONE_MINUS_SRC_ALPHA);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director.render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</a:t>
            </a:r>
            <a:r>
              <a:rPr lang="en-US" altLang="ja-JP" sz="3400" dirty="0" err="1" smtClean="0"/>
              <a:t>flip_frame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director.at</a:t>
            </a:r>
            <a:r>
              <a:rPr lang="en-US" altLang="ja-JP" sz="3400" dirty="0" smtClean="0"/>
              <a:t>().</a:t>
            </a:r>
            <a:r>
              <a:rPr lang="en-US" altLang="ja-JP" sz="3400" dirty="0" err="1" smtClean="0"/>
              <a:t>sound_.service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r>
              <a:rPr lang="en-US" altLang="ja-JP" sz="3400" dirty="0" smtClean="0"/>
              <a:t>	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smtClean="0"/>
              <a:t>	// </a:t>
            </a:r>
            <a:r>
              <a:rPr lang="ja-JP" altLang="en-US" sz="1600" dirty="0" smtClean="0"/>
              <a:t>プログラム終了の廃棄</a:t>
            </a:r>
          </a:p>
          <a:p>
            <a:pPr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err="1" smtClean="0"/>
              <a:t>director.erase_scene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director.render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get_locate</a:t>
            </a:r>
            <a:r>
              <a:rPr lang="en-US" altLang="ja-JP" sz="1600" dirty="0" smtClean="0"/>
              <a:t>(), 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get_size</a:t>
            </a:r>
            <a:r>
              <a:rPr lang="en-US" altLang="ja-JP" sz="1600" dirty="0" smtClean="0"/>
              <a:t>());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preference_.save_rect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_,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preference_.save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-&gt;destroy();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destroy_glcore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 smtClean="0"/>
              <a:t>++11</a:t>
            </a:r>
            <a:r>
              <a:rPr lang="ja-JP" altLang="en-US" dirty="0" smtClean="0"/>
              <a:t>や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など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石橋を叩いて渡る傾向で、新しい物には直ぐに飛びつかない</a:t>
            </a:r>
            <a:endParaRPr kumimoji="1" lang="en-US" altLang="ja-JP" dirty="0" smtClean="0"/>
          </a:p>
          <a:p>
            <a:r>
              <a:rPr lang="ja-JP" altLang="en-US" dirty="0" smtClean="0"/>
              <a:t>新しい物を吸収したいが、難しい部分も・・・</a:t>
            </a:r>
            <a:endParaRPr lang="en-US" altLang="ja-JP" dirty="0" smtClean="0"/>
          </a:p>
          <a:p>
            <a:r>
              <a:rPr kumimoji="1" lang="ja-JP" altLang="en-US" dirty="0"/>
              <a:t>当たり障り</a:t>
            </a:r>
            <a:r>
              <a:rPr kumimoji="1" lang="ja-JP" altLang="en-US" dirty="0" smtClean="0"/>
              <a:t>の無い部分のみ使っている</a:t>
            </a:r>
            <a:endParaRPr kumimoji="1" lang="en-US" altLang="ja-JP" dirty="0" smtClean="0"/>
          </a:p>
          <a:p>
            <a:r>
              <a:rPr lang="ja-JP" altLang="en-US" dirty="0" smtClean="0"/>
              <a:t>多くは、コレ何に使うんだ？ポカーンな感じ</a:t>
            </a:r>
            <a:endParaRPr lang="en-US" altLang="ja-JP" dirty="0" smtClean="0"/>
          </a:p>
          <a:p>
            <a:r>
              <a:rPr kumimoji="1" lang="ja-JP" altLang="en-US" dirty="0" smtClean="0"/>
              <a:t>面倒そうなので、昔の方法を使ったり・・</a:t>
            </a:r>
            <a:endParaRPr kumimoji="1" lang="en-US" altLang="ja-JP" dirty="0" smtClean="0"/>
          </a:p>
          <a:p>
            <a:r>
              <a:rPr lang="ja-JP" altLang="en-US" dirty="0" smtClean="0"/>
              <a:t>まぁボチボチ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アプリケーション・定義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namespace app {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class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 : public 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i_scene</a:t>
            </a:r>
            <a:r>
              <a:rPr lang="en-US" altLang="ja-JP" sz="1600" dirty="0" smtClean="0"/>
              <a:t> {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::director&lt;core&gt;&amp;	director_;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public: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::director&lt;core&gt;&amp; d) : director_(d)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{ }</a:t>
            </a:r>
          </a:p>
          <a:p>
            <a:pPr>
              <a:buNone/>
            </a:pPr>
            <a:r>
              <a:rPr lang="en-US" altLang="ja-JP" sz="1600" dirty="0" smtClean="0"/>
              <a:t>		virtual ~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() { 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initialize();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update();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render();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destroy();</a:t>
            </a:r>
          </a:p>
          <a:p>
            <a:pPr>
              <a:buNone/>
            </a:pPr>
            <a:r>
              <a:rPr lang="en-US" altLang="ja-JP" sz="1600" dirty="0" smtClean="0"/>
              <a:t>	};</a:t>
            </a:r>
          </a:p>
          <a:p>
            <a:pPr>
              <a:buNone/>
            </a:pPr>
            <a:r>
              <a:rPr lang="en-US" altLang="ja-JP" sz="1600" dirty="0" smtClean="0"/>
              <a:t>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アプリケーション初期化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::initialize()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using namespace </a:t>
            </a:r>
            <a:r>
              <a:rPr lang="en-US" altLang="ja-JP" sz="1600" dirty="0" err="1" smtClean="0"/>
              <a:t>gui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widget_director</a:t>
            </a:r>
            <a:r>
              <a:rPr lang="en-US" altLang="ja-JP" sz="1600" dirty="0" smtClean="0"/>
              <a:t>&amp; wd = 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</a:t>
            </a:r>
            <a:r>
              <a:rPr lang="en-US" altLang="ja-JP" sz="1600" dirty="0" smtClean="0"/>
              <a:t>_;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{ // </a:t>
            </a:r>
            <a:r>
              <a:rPr lang="ja-JP" altLang="en-US" sz="1600" dirty="0" smtClean="0"/>
              <a:t>画像ファイル表示用フレーム</a:t>
            </a:r>
          </a:p>
          <a:p>
            <a:pPr>
              <a:buNone/>
            </a:pPr>
            <a:r>
              <a:rPr lang="ja-JP" altLang="en-US" sz="1600" dirty="0" smtClean="0"/>
              <a:t>			</a:t>
            </a:r>
            <a:r>
              <a:rPr lang="en-US" altLang="ja-JP" sz="1600" dirty="0" smtClean="0"/>
              <a:t>widget::</a:t>
            </a:r>
            <a:r>
              <a:rPr lang="en-US" altLang="ja-JP" sz="1600" dirty="0" err="1" smtClean="0"/>
              <a:t>param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(30, 30, 256, 256));</a:t>
            </a:r>
          </a:p>
          <a:p>
            <a:pPr>
              <a:buNone/>
            </a:pPr>
            <a:r>
              <a:rPr lang="en-US" altLang="ja-JP" sz="1600" dirty="0" smtClean="0"/>
              <a:t>			</a:t>
            </a:r>
            <a:r>
              <a:rPr lang="en-US" altLang="ja-JP" sz="1600" dirty="0" err="1" smtClean="0"/>
              <a:t>widget_frame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param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_;</a:t>
            </a:r>
          </a:p>
          <a:p>
            <a:pPr>
              <a:buNone/>
            </a:pPr>
            <a:r>
              <a:rPr lang="en-US" altLang="ja-JP" sz="1600" dirty="0" smtClean="0"/>
              <a:t>			</a:t>
            </a:r>
            <a:r>
              <a:rPr lang="en-US" altLang="ja-JP" sz="1600" dirty="0" err="1" smtClean="0"/>
              <a:t>wp_.plate_param_.set_caption</a:t>
            </a:r>
            <a:r>
              <a:rPr lang="en-US" altLang="ja-JP" sz="1600" dirty="0" smtClean="0"/>
              <a:t>(24);</a:t>
            </a:r>
          </a:p>
          <a:p>
            <a:pPr>
              <a:buNone/>
            </a:pPr>
            <a:r>
              <a:rPr lang="en-US" altLang="ja-JP" sz="1600" dirty="0" smtClean="0"/>
              <a:t>			frame_ = </a:t>
            </a:r>
            <a:r>
              <a:rPr lang="en-US" altLang="ja-JP" sz="1600" dirty="0" err="1" smtClean="0"/>
              <a:t>wd.add_widget</a:t>
            </a:r>
            <a:r>
              <a:rPr lang="en-US" altLang="ja-JP" sz="1600" dirty="0" smtClean="0"/>
              <a:t>&lt;</a:t>
            </a:r>
            <a:r>
              <a:rPr lang="en-US" altLang="ja-JP" sz="1600" dirty="0" err="1" smtClean="0"/>
              <a:t>widget_frame</a:t>
            </a:r>
            <a:r>
              <a:rPr lang="en-US" altLang="ja-JP" sz="1600" dirty="0" smtClean="0"/>
              <a:t>&gt;(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r>
              <a:rPr lang="en-US" altLang="ja-JP" sz="1600" dirty="0" smtClean="0"/>
              <a:t>		}</a:t>
            </a:r>
          </a:p>
          <a:p>
            <a:pPr>
              <a:buNone/>
            </a:pPr>
            <a:r>
              <a:rPr lang="ja-JP" altLang="en-US" sz="1600" dirty="0" smtClean="0"/>
              <a:t>		</a:t>
            </a:r>
            <a:r>
              <a:rPr lang="en-US" altLang="ja-JP" sz="1600" dirty="0" smtClean="0"/>
              <a:t>// </a:t>
            </a:r>
            <a:r>
              <a:rPr lang="ja-JP" altLang="en-US" sz="1600" dirty="0" smtClean="0"/>
              <a:t>プリファレンスの取得</a:t>
            </a:r>
          </a:p>
          <a:p>
            <a:pPr>
              <a:buNone/>
            </a:pPr>
            <a:r>
              <a:rPr lang="ja-JP" altLang="en-US" sz="1600" dirty="0" smtClean="0"/>
              <a:t>		</a:t>
            </a:r>
            <a:r>
              <a:rPr lang="en-US" altLang="ja-JP" sz="1600" dirty="0" smtClean="0"/>
              <a:t>sys::preference&amp; pre = 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().preference_;</a:t>
            </a:r>
          </a:p>
          <a:p>
            <a:pPr>
              <a:buNone/>
            </a:pPr>
            <a:r>
              <a:rPr lang="en-US" altLang="ja-JP" sz="1600" dirty="0" smtClean="0"/>
              <a:t>		if(filer_) {</a:t>
            </a:r>
          </a:p>
          <a:p>
            <a:pPr>
              <a:buNone/>
            </a:pPr>
            <a:r>
              <a:rPr lang="en-US" altLang="ja-JP" sz="1600" dirty="0" smtClean="0"/>
              <a:t>			frame_-&gt;load(pre);</a:t>
            </a:r>
          </a:p>
          <a:p>
            <a:pPr>
              <a:buNone/>
            </a:pPr>
            <a:r>
              <a:rPr lang="en-US" altLang="ja-JP" sz="1600" dirty="0" smtClean="0"/>
              <a:t>		}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kumimoji="1" lang="en-US" altLang="ja-JP" sz="1600" dirty="0" smtClean="0"/>
              <a:t>}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ja-JP" altLang="en-US" dirty="0" smtClean="0"/>
              <a:t>アプリケーション </a:t>
            </a:r>
            <a:r>
              <a:rPr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/>
          <a:lstStyle/>
          <a:p>
            <a:pPr>
              <a:buNone/>
            </a:pPr>
            <a:r>
              <a:rPr lang="en-US" altLang="ja-JP" sz="1400" dirty="0" smtClean="0"/>
              <a:t>	void </a:t>
            </a:r>
            <a:r>
              <a:rPr lang="en-US" altLang="ja-JP" sz="1400" dirty="0" err="1" smtClean="0"/>
              <a:t>amg_main</a:t>
            </a:r>
            <a:r>
              <a:rPr lang="en-US" altLang="ja-JP" sz="1400" dirty="0" smtClean="0"/>
              <a:t>::update()</a:t>
            </a:r>
          </a:p>
          <a:p>
            <a:pPr>
              <a:buNone/>
            </a:pPr>
            <a:r>
              <a:rPr lang="en-US" altLang="ja-JP" sz="1400" dirty="0" smtClean="0"/>
              <a:t>	{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gui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widget_director</a:t>
            </a:r>
            <a:r>
              <a:rPr lang="en-US" altLang="ja-JP" sz="1400" dirty="0" smtClean="0"/>
              <a:t>&amp; wd = </a:t>
            </a:r>
            <a:r>
              <a:rPr lang="en-US" altLang="ja-JP" sz="1400" dirty="0" err="1" smtClean="0"/>
              <a:t>director_.at</a:t>
            </a:r>
            <a:r>
              <a:rPr lang="en-US" altLang="ja-JP" sz="1400" dirty="0" smtClean="0"/>
              <a:t>().</a:t>
            </a:r>
            <a:r>
              <a:rPr lang="en-US" altLang="ja-JP" sz="1400" dirty="0" err="1" smtClean="0"/>
              <a:t>widget_director</a:t>
            </a:r>
            <a:r>
              <a:rPr lang="en-US" altLang="ja-JP" sz="1400" dirty="0" smtClean="0"/>
              <a:t>_;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	if(open_) {</a:t>
            </a:r>
          </a:p>
          <a:p>
            <a:pPr>
              <a:buNone/>
            </a:pPr>
            <a:r>
              <a:rPr lang="en-US" altLang="ja-JP" sz="1400" dirty="0" smtClean="0"/>
              <a:t>			if(open_-&gt;</a:t>
            </a:r>
            <a:r>
              <a:rPr lang="en-US" altLang="ja-JP" sz="1400" dirty="0" err="1" smtClean="0"/>
              <a:t>get_selected</a:t>
            </a:r>
            <a:r>
              <a:rPr lang="en-US" altLang="ja-JP" sz="1400" dirty="0" smtClean="0"/>
              <a:t>()) {</a:t>
            </a:r>
          </a:p>
          <a:p>
            <a:pPr>
              <a:buNone/>
            </a:pPr>
            <a:r>
              <a:rPr lang="en-US" altLang="ja-JP" sz="1400" dirty="0" smtClean="0"/>
              <a:t>				if(filer_) {</a:t>
            </a:r>
          </a:p>
          <a:p>
            <a:pPr>
              <a:buNone/>
            </a:pPr>
            <a:r>
              <a:rPr lang="en-US" altLang="ja-JP" sz="1400" dirty="0" smtClean="0"/>
              <a:t>					</a:t>
            </a:r>
            <a:r>
              <a:rPr lang="en-US" altLang="ja-JP" sz="1400" dirty="0" err="1" smtClean="0"/>
              <a:t>bool</a:t>
            </a:r>
            <a:r>
              <a:rPr lang="en-US" altLang="ja-JP" sz="1400" dirty="0" smtClean="0"/>
              <a:t> f = filer_-&gt;</a:t>
            </a:r>
            <a:r>
              <a:rPr lang="en-US" altLang="ja-JP" sz="1400" dirty="0" err="1" smtClean="0"/>
              <a:t>get_state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gui</a:t>
            </a:r>
            <a:r>
              <a:rPr lang="en-US" altLang="ja-JP" sz="1400" dirty="0" smtClean="0"/>
              <a:t>::widget::state::ENABLE);</a:t>
            </a:r>
          </a:p>
          <a:p>
            <a:pPr>
              <a:buNone/>
            </a:pPr>
            <a:r>
              <a:rPr lang="en-US" altLang="ja-JP" sz="1400" dirty="0" smtClean="0"/>
              <a:t>					filer_-&gt;enable(!f);</a:t>
            </a:r>
          </a:p>
          <a:p>
            <a:pPr>
              <a:buNone/>
            </a:pPr>
            <a:r>
              <a:rPr lang="en-US" altLang="ja-JP" sz="1400" dirty="0" smtClean="0"/>
              <a:t>				}</a:t>
            </a:r>
          </a:p>
          <a:p>
            <a:pPr>
              <a:buNone/>
            </a:pPr>
            <a:r>
              <a:rPr lang="en-US" altLang="ja-JP" sz="1400" dirty="0" smtClean="0"/>
              <a:t>			}</a:t>
            </a:r>
          </a:p>
          <a:p>
            <a:pPr>
              <a:buNone/>
            </a:pPr>
            <a:r>
              <a:rPr lang="en-US" altLang="ja-JP" sz="1400" dirty="0" smtClean="0"/>
              <a:t>		}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wd.update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アプリケーション </a:t>
            </a:r>
            <a:r>
              <a:rPr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400" dirty="0" smtClean="0"/>
              <a:t>	if(filer_) {</a:t>
            </a:r>
          </a:p>
          <a:p>
            <a:pPr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smtClean="0"/>
              <a:t>    </a:t>
            </a:r>
            <a:r>
              <a:rPr lang="en-US" altLang="ja-JP" sz="1400" dirty="0" err="1" smtClean="0"/>
              <a:t>wd.top_widget</a:t>
            </a:r>
            <a:r>
              <a:rPr lang="en-US" altLang="ja-JP" sz="1400" dirty="0" smtClean="0"/>
              <a:t>(filer</a:t>
            </a:r>
            <a:r>
              <a:rPr lang="en-US" altLang="ja-JP" sz="1400" dirty="0" smtClean="0"/>
              <a:t>_);</a:t>
            </a:r>
          </a:p>
          <a:p>
            <a:pPr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smtClean="0"/>
              <a:t> </a:t>
            </a:r>
            <a:r>
              <a:rPr lang="en-US" altLang="ja-JP" sz="1400" dirty="0" smtClean="0"/>
              <a:t>   </a:t>
            </a:r>
            <a:r>
              <a:rPr lang="en-US" altLang="ja-JP" sz="1400" dirty="0" smtClean="0"/>
              <a:t>if(</a:t>
            </a:r>
            <a:r>
              <a:rPr lang="en-US" altLang="ja-JP" sz="1400" dirty="0" err="1" smtClean="0"/>
              <a:t>filer_id</a:t>
            </a:r>
            <a:r>
              <a:rPr lang="en-US" altLang="ja-JP" sz="1400" dirty="0" smtClean="0"/>
              <a:t>_ != filer_-&gt;</a:t>
            </a:r>
            <a:r>
              <a:rPr lang="en-US" altLang="ja-JP" sz="1400" dirty="0" err="1" smtClean="0"/>
              <a:t>get_select_file_id</a:t>
            </a:r>
            <a:r>
              <a:rPr lang="en-US" altLang="ja-JP" sz="1400" dirty="0" smtClean="0"/>
              <a:t>()) {</a:t>
            </a:r>
          </a:p>
          <a:p>
            <a:pPr>
              <a:buNone/>
            </a:pPr>
            <a:r>
              <a:rPr lang="en-US" altLang="ja-JP" sz="1400" dirty="0" smtClean="0"/>
              <a:t>                 </a:t>
            </a:r>
            <a:r>
              <a:rPr lang="en-US" altLang="ja-JP" sz="1400" dirty="0" smtClean="0"/>
              <a:t>if(</a:t>
            </a:r>
            <a:r>
              <a:rPr lang="en-US" altLang="ja-JP" sz="1400" dirty="0" err="1" smtClean="0"/>
              <a:t>filer_id</a:t>
            </a:r>
            <a:r>
              <a:rPr lang="en-US" altLang="ja-JP" sz="1400" dirty="0" smtClean="0"/>
              <a:t>_ = filer_-&gt;</a:t>
            </a:r>
            <a:r>
              <a:rPr lang="en-US" altLang="ja-JP" sz="1400" dirty="0" err="1" smtClean="0"/>
              <a:t>get_select_file_id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                    </a:t>
            </a:r>
            <a:r>
              <a:rPr lang="en-US" altLang="ja-JP" sz="1400" dirty="0" err="1" smtClean="0"/>
              <a:t>img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img_files</a:t>
            </a:r>
            <a:r>
              <a:rPr lang="en-US" altLang="ja-JP" sz="1400" dirty="0" smtClean="0"/>
              <a:t>&amp; </a:t>
            </a:r>
            <a:r>
              <a:rPr lang="en-US" altLang="ja-JP" sz="1400" dirty="0" err="1" smtClean="0"/>
              <a:t>imf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wd.at_img_files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</a:t>
            </a:r>
            <a:r>
              <a:rPr lang="en-US" altLang="ja-JP" sz="1400" dirty="0" smtClean="0"/>
              <a:t>                    </a:t>
            </a:r>
            <a:r>
              <a:rPr lang="en-US" altLang="ja-JP" sz="1400" dirty="0" smtClean="0"/>
              <a:t>if</a:t>
            </a:r>
            <a:r>
              <a:rPr lang="en-US" altLang="ja-JP" sz="1400" dirty="0" smtClean="0"/>
              <a:t>(!</a:t>
            </a:r>
            <a:r>
              <a:rPr lang="en-US" altLang="ja-JP" sz="1400" dirty="0" err="1" smtClean="0"/>
              <a:t>imf.load</a:t>
            </a:r>
            <a:r>
              <a:rPr lang="en-US" altLang="ja-JP" sz="1400" dirty="0" smtClean="0"/>
              <a:t>(filer_-&gt;</a:t>
            </a:r>
            <a:r>
              <a:rPr lang="en-US" altLang="ja-JP" sz="1400" dirty="0" err="1" smtClean="0"/>
              <a:t>get_file</a:t>
            </a:r>
            <a:r>
              <a:rPr lang="en-US" altLang="ja-JP" sz="1400" dirty="0" smtClean="0"/>
              <a:t>())) </a:t>
            </a:r>
            <a:r>
              <a:rPr lang="en-US" altLang="ja-JP" sz="1400" dirty="0" smtClean="0"/>
              <a:t>;</a:t>
            </a:r>
          </a:p>
          <a:p>
            <a:pPr>
              <a:buNone/>
            </a:pPr>
            <a:r>
              <a:rPr lang="en-US" altLang="ja-JP" sz="1400" dirty="0" smtClean="0"/>
              <a:t>                        </a:t>
            </a:r>
            <a:r>
              <a:rPr lang="en-US" altLang="ja-JP" sz="1400" dirty="0" smtClean="0"/>
              <a:t>dialog</a:t>
            </a:r>
            <a:r>
              <a:rPr lang="en-US" altLang="ja-JP" sz="1400" dirty="0" smtClean="0"/>
              <a:t>_-&gt;</a:t>
            </a:r>
            <a:r>
              <a:rPr lang="en-US" altLang="ja-JP" sz="1400" dirty="0" err="1" smtClean="0"/>
              <a:t>set_text</a:t>
            </a:r>
            <a:r>
              <a:rPr lang="en-US" altLang="ja-JP" sz="1400" dirty="0" smtClean="0"/>
              <a:t>("Can't decode image file:\n </a:t>
            </a:r>
            <a:r>
              <a:rPr lang="en-US" altLang="ja-JP" sz="1400" dirty="0" smtClean="0"/>
              <a:t>'“ + </a:t>
            </a:r>
            <a:r>
              <a:rPr lang="en-US" altLang="ja-JP" sz="1400" dirty="0" smtClean="0"/>
              <a:t>filer_-&gt;</a:t>
            </a:r>
            <a:r>
              <a:rPr lang="en-US" altLang="ja-JP" sz="1400" dirty="0" err="1" smtClean="0"/>
              <a:t>get_file</a:t>
            </a:r>
            <a:r>
              <a:rPr lang="en-US" altLang="ja-JP" sz="1400" dirty="0" smtClean="0"/>
              <a:t>() + "'");</a:t>
            </a:r>
          </a:p>
          <a:p>
            <a:pPr>
              <a:buNone/>
            </a:pPr>
            <a:r>
              <a:rPr lang="en-US" altLang="ja-JP" sz="1400" dirty="0" smtClean="0"/>
              <a:t>                        </a:t>
            </a:r>
            <a:r>
              <a:rPr lang="en-US" altLang="ja-JP" sz="1400" dirty="0" smtClean="0"/>
              <a:t>dialog</a:t>
            </a:r>
            <a:r>
              <a:rPr lang="en-US" altLang="ja-JP" sz="1400" dirty="0" smtClean="0"/>
              <a:t>_-&gt;enable();</a:t>
            </a:r>
          </a:p>
          <a:p>
            <a:pPr>
              <a:buNone/>
            </a:pPr>
            <a:r>
              <a:rPr lang="en-US" altLang="ja-JP" sz="1400" dirty="0" smtClean="0"/>
              <a:t> </a:t>
            </a:r>
            <a:r>
              <a:rPr lang="en-US" altLang="ja-JP" sz="1400" dirty="0" smtClean="0"/>
              <a:t>                    } </a:t>
            </a:r>
            <a:r>
              <a:rPr lang="en-US" altLang="ja-JP" sz="1400" dirty="0" smtClean="0"/>
              <a:t>else {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err="1" smtClean="0"/>
              <a:t>image_offset</a:t>
            </a:r>
            <a:r>
              <a:rPr lang="en-US" altLang="ja-JP" sz="1400" dirty="0" err="1" smtClean="0"/>
              <a:t>_.set</a:t>
            </a:r>
            <a:r>
              <a:rPr lang="en-US" altLang="ja-JP" sz="1400" dirty="0" smtClean="0"/>
              <a:t>(0.0f</a:t>
            </a:r>
            <a:r>
              <a:rPr lang="en-US" altLang="ja-JP" sz="1400" dirty="0" smtClean="0"/>
              <a:t>);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smtClean="0"/>
              <a:t>frame</a:t>
            </a:r>
            <a:r>
              <a:rPr lang="en-US" altLang="ja-JP" sz="1400" dirty="0" smtClean="0"/>
              <a:t>_-&gt;</a:t>
            </a:r>
            <a:r>
              <a:rPr lang="en-US" altLang="ja-JP" sz="1400" dirty="0" err="1" smtClean="0"/>
              <a:t>at_local_param</a:t>
            </a:r>
            <a:r>
              <a:rPr lang="en-US" altLang="ja-JP" sz="1400" dirty="0" smtClean="0"/>
              <a:t>().</a:t>
            </a:r>
            <a:r>
              <a:rPr lang="en-US" altLang="ja-JP" sz="1400" dirty="0" err="1" smtClean="0"/>
              <a:t>text_param_.text</a:t>
            </a:r>
            <a:r>
              <a:rPr lang="en-US" altLang="ja-JP" sz="1400" dirty="0" smtClean="0"/>
              <a:t>_ = filer_-&gt;</a:t>
            </a:r>
            <a:r>
              <a:rPr lang="en-US" altLang="ja-JP" sz="1400" dirty="0" err="1" smtClean="0"/>
              <a:t>get_file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err="1" smtClean="0"/>
              <a:t>mobj</a:t>
            </a:r>
            <a:r>
              <a:rPr lang="en-US" altLang="ja-JP" sz="1400" dirty="0" err="1" smtClean="0"/>
              <a:t>_.destroy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err="1" smtClean="0"/>
              <a:t>mobj</a:t>
            </a:r>
            <a:r>
              <a:rPr lang="en-US" altLang="ja-JP" sz="1400" dirty="0" err="1" smtClean="0"/>
              <a:t>_.initialize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err="1" smtClean="0"/>
              <a:t>img_handle</a:t>
            </a:r>
            <a:r>
              <a:rPr lang="en-US" altLang="ja-JP" sz="1400" dirty="0" smtClean="0"/>
              <a:t>_ = </a:t>
            </a:r>
            <a:r>
              <a:rPr lang="en-US" altLang="ja-JP" sz="1400" dirty="0" err="1" smtClean="0"/>
              <a:t>mobj_.install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imf.get_image_if</a:t>
            </a:r>
            <a:r>
              <a:rPr lang="en-US" altLang="ja-JP" sz="1400" dirty="0" smtClean="0"/>
              <a:t>());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smtClean="0"/>
              <a:t>image</a:t>
            </a:r>
            <a:r>
              <a:rPr lang="en-US" altLang="ja-JP" sz="1400" dirty="0" smtClean="0"/>
              <a:t>_-&gt;</a:t>
            </a:r>
            <a:r>
              <a:rPr lang="en-US" altLang="ja-JP" sz="1400" dirty="0" err="1" smtClean="0"/>
              <a:t>at_local_param</a:t>
            </a:r>
            <a:r>
              <a:rPr lang="en-US" altLang="ja-JP" sz="1400" dirty="0" smtClean="0"/>
              <a:t>().</a:t>
            </a:r>
            <a:r>
              <a:rPr lang="en-US" altLang="ja-JP" sz="1400" dirty="0" err="1" smtClean="0"/>
              <a:t>mobj</a:t>
            </a:r>
            <a:r>
              <a:rPr lang="en-US" altLang="ja-JP" sz="1400" dirty="0" smtClean="0"/>
              <a:t>_ = </a:t>
            </a:r>
            <a:r>
              <a:rPr lang="en-US" altLang="ja-JP" sz="1400" dirty="0" err="1" smtClean="0"/>
              <a:t>mobj</a:t>
            </a:r>
            <a:r>
              <a:rPr lang="en-US" altLang="ja-JP" sz="1400" dirty="0" smtClean="0"/>
              <a:t>_;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smtClean="0"/>
              <a:t>image</a:t>
            </a:r>
            <a:r>
              <a:rPr lang="en-US" altLang="ja-JP" sz="1400" dirty="0" smtClean="0"/>
              <a:t>_-&gt;</a:t>
            </a:r>
            <a:r>
              <a:rPr lang="en-US" altLang="ja-JP" sz="1400" dirty="0" err="1" smtClean="0"/>
              <a:t>at_local_param</a:t>
            </a:r>
            <a:r>
              <a:rPr lang="en-US" altLang="ja-JP" sz="1400" dirty="0" smtClean="0"/>
              <a:t>().</a:t>
            </a:r>
            <a:r>
              <a:rPr lang="en-US" altLang="ja-JP" sz="1400" dirty="0" err="1" smtClean="0"/>
              <a:t>mobj_handle</a:t>
            </a:r>
            <a:r>
              <a:rPr lang="en-US" altLang="ja-JP" sz="1400" dirty="0" smtClean="0"/>
              <a:t>_ = </a:t>
            </a:r>
            <a:r>
              <a:rPr lang="en-US" altLang="ja-JP" sz="1400" dirty="0" err="1" smtClean="0"/>
              <a:t>img_handle</a:t>
            </a:r>
            <a:r>
              <a:rPr lang="en-US" altLang="ja-JP" sz="1400" dirty="0" smtClean="0"/>
              <a:t>_;</a:t>
            </a:r>
          </a:p>
          <a:p>
            <a:pPr>
              <a:buNone/>
            </a:pPr>
            <a:r>
              <a:rPr lang="en-US" altLang="ja-JP" sz="1400" dirty="0" smtClean="0"/>
              <a:t>                    </a:t>
            </a:r>
            <a:r>
              <a:rPr lang="en-US" altLang="ja-JP" sz="1400" dirty="0" smtClean="0"/>
              <a:t>}</a:t>
            </a: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                </a:t>
            </a:r>
            <a:r>
              <a:rPr lang="en-US" altLang="ja-JP" sz="1400" dirty="0" smtClean="0"/>
              <a:t>}</a:t>
            </a: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 </a:t>
            </a:r>
            <a:r>
              <a:rPr lang="en-US" altLang="ja-JP" sz="1400" dirty="0" smtClean="0"/>
              <a:t>           }</a:t>
            </a:r>
            <a:endParaRPr lang="en-US" altLang="ja-JP" sz="1400" dirty="0" smtClean="0"/>
          </a:p>
          <a:p>
            <a:pPr>
              <a:buNone/>
            </a:pPr>
            <a:r>
              <a:rPr kumimoji="1" lang="en-US" altLang="ja-JP" sz="1400" dirty="0" smtClean="0"/>
              <a:t>        }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アプリケーション・レンダリング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::render()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widget_director_.service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widget_director_.render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アプリケーション廃棄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::destroy()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sys::preference&amp; pre = 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().preference_;</a:t>
            </a:r>
          </a:p>
          <a:p>
            <a:pPr>
              <a:buNone/>
            </a:pPr>
            <a:r>
              <a:rPr lang="en-US" altLang="ja-JP" sz="1600" dirty="0" smtClean="0"/>
              <a:t>		if(filer_) </a:t>
            </a:r>
            <a:r>
              <a:rPr lang="en-US" altLang="ja-JP" sz="1600" dirty="0" smtClean="0"/>
              <a:t>filer</a:t>
            </a:r>
            <a:r>
              <a:rPr lang="en-US" altLang="ja-JP" sz="1600" dirty="0" smtClean="0"/>
              <a:t>_-&gt;save(pre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	if(frame_) </a:t>
            </a:r>
            <a:r>
              <a:rPr lang="en-US" altLang="ja-JP" sz="1600" dirty="0" smtClean="0"/>
              <a:t>frame</a:t>
            </a:r>
            <a:r>
              <a:rPr lang="en-US" altLang="ja-JP" sz="1600" dirty="0" smtClean="0"/>
              <a:t>_-&gt;save(pre</a:t>
            </a:r>
            <a:r>
              <a:rPr lang="en-US" altLang="ja-JP" sz="1600" dirty="0" smtClean="0"/>
              <a:t>);</a:t>
            </a: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smtClean="0"/>
              <a:t>if(tools_) tools</a:t>
            </a:r>
            <a:r>
              <a:rPr lang="en-US" altLang="ja-JP" sz="1600" dirty="0" smtClean="0"/>
              <a:t>_-&gt;save(pre</a:t>
            </a:r>
            <a:r>
              <a:rPr lang="en-US" altLang="ja-JP" sz="1600" dirty="0" smtClean="0"/>
              <a:t>);</a:t>
            </a: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if(scale_) </a:t>
            </a:r>
            <a:r>
              <a:rPr lang="en-US" altLang="ja-JP" sz="1600" dirty="0" smtClean="0"/>
              <a:t>scale</a:t>
            </a:r>
            <a:r>
              <a:rPr lang="en-US" altLang="ja-JP" sz="1600" dirty="0" smtClean="0"/>
              <a:t>_-&gt;save(pre</a:t>
            </a:r>
            <a:r>
              <a:rPr lang="en-US" altLang="ja-JP" sz="1600" dirty="0" smtClean="0"/>
              <a:t>);</a:t>
            </a: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質疑、応答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ありがとうございました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OpenGL/ES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SGI</a:t>
            </a:r>
            <a:r>
              <a:rPr kumimoji="1" lang="ja-JP" altLang="en-US" dirty="0" smtClean="0"/>
              <a:t>のワークステーション時代から使っている</a:t>
            </a:r>
            <a:endParaRPr kumimoji="1" lang="en-US" altLang="ja-JP" dirty="0" smtClean="0"/>
          </a:p>
          <a:p>
            <a:r>
              <a:rPr lang="en-US" altLang="ja-JP" dirty="0" smtClean="0"/>
              <a:t>OpenGL</a:t>
            </a:r>
            <a:r>
              <a:rPr lang="ja-JP" altLang="en-US" dirty="0" smtClean="0"/>
              <a:t>　</a:t>
            </a:r>
            <a:r>
              <a:rPr lang="en-US" altLang="ja-JP" dirty="0" smtClean="0"/>
              <a:t>love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en-US" altLang="ja-JP" dirty="0" smtClean="0"/>
              <a:t>Viva</a:t>
            </a:r>
            <a:r>
              <a:rPr kumimoji="1" lang="ja-JP" altLang="en-US" dirty="0" smtClean="0"/>
              <a:t>　赤本</a:t>
            </a:r>
            <a:endParaRPr kumimoji="1" lang="en-US" altLang="ja-JP" dirty="0" smtClean="0"/>
          </a:p>
          <a:p>
            <a:r>
              <a:rPr lang="ja-JP" altLang="en-US" dirty="0" smtClean="0"/>
              <a:t>高度なレンダリングには、練度が足りないので何とかしたくて勉強中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シェーダーなど</a:t>
            </a:r>
            <a:endParaRPr lang="en-US" altLang="ja-JP" dirty="0" smtClean="0"/>
          </a:p>
          <a:p>
            <a:r>
              <a:rPr lang="en-US" altLang="ja-JP" dirty="0" err="1" smtClean="0"/>
              <a:t>Renderman</a:t>
            </a:r>
            <a:r>
              <a:rPr lang="ja-JP" altLang="en-US" dirty="0" smtClean="0"/>
              <a:t> のシェーダーなら多少書ける</a:t>
            </a:r>
            <a:endParaRPr lang="en-US" altLang="ja-JP" dirty="0" smtClean="0"/>
          </a:p>
          <a:p>
            <a:r>
              <a:rPr lang="en-US" altLang="ja-JP" dirty="0" smtClean="0"/>
              <a:t>DirectX</a:t>
            </a:r>
            <a:r>
              <a:rPr lang="ja-JP" altLang="en-US" dirty="0"/>
              <a:t>は</a:t>
            </a:r>
            <a:r>
              <a:rPr lang="ja-JP" altLang="en-US" dirty="0" smtClean="0"/>
              <a:t>クズだと思ってる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ＧＬＦＷ</a:t>
            </a:r>
            <a:r>
              <a:rPr kumimoji="1" lang="ja-JP" altLang="en-US" dirty="0" smtClean="0"/>
              <a:t>３とは？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マルチプラットホームのフレームワーク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※Windows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Linux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OS-X</a:t>
            </a:r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ライセンスは </a:t>
            </a:r>
            <a:r>
              <a:rPr lang="en-US" altLang="ja-JP" dirty="0" smtClean="0"/>
              <a:t>unmodified </a:t>
            </a:r>
            <a:r>
              <a:rPr lang="en-US" altLang="ja-JP" dirty="0" err="1" smtClean="0"/>
              <a:t>zlib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libpng</a:t>
            </a:r>
            <a:r>
              <a:rPr lang="en-US" altLang="ja-JP" dirty="0" smtClean="0"/>
              <a:t> license </a:t>
            </a:r>
          </a:p>
          <a:p>
            <a:r>
              <a:rPr lang="ja-JP" altLang="en-US" dirty="0"/>
              <a:t>必要</a:t>
            </a:r>
            <a:r>
              <a:rPr lang="ja-JP" altLang="en-US" dirty="0" smtClean="0"/>
              <a:t>最小限の機能、シンプルな構造</a:t>
            </a:r>
            <a:endParaRPr lang="en-US" altLang="ja-JP" dirty="0" smtClean="0"/>
          </a:p>
          <a:p>
            <a:r>
              <a:rPr lang="ja-JP" altLang="en-US" dirty="0" smtClean="0"/>
              <a:t>サンプルもあり、理解しやすい</a:t>
            </a:r>
            <a:endParaRPr lang="en-US" altLang="ja-JP" dirty="0" smtClean="0"/>
          </a:p>
          <a:p>
            <a:r>
              <a:rPr lang="en-US" altLang="ja-JP" dirty="0"/>
              <a:t>g</a:t>
            </a:r>
            <a:r>
              <a:rPr lang="en-US" altLang="ja-JP" dirty="0" smtClean="0"/>
              <a:t>lut </a:t>
            </a:r>
            <a:r>
              <a:rPr lang="ja-JP" altLang="en-US" dirty="0" smtClean="0"/>
              <a:t>の貧弱な部分を強化した感じ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※glut</a:t>
            </a:r>
            <a:r>
              <a:rPr lang="ja-JP" altLang="en-US" dirty="0" smtClean="0"/>
              <a:t>はメンテナンスされていない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フレームワークの開発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他のオープンソースの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とはちょっと違う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リアルタイム性</a:t>
            </a:r>
            <a:r>
              <a:rPr lang="ja-JP" altLang="en-US" dirty="0" smtClean="0"/>
              <a:t>を重視</a:t>
            </a:r>
            <a:endParaRPr kumimoji="1" lang="en-US" altLang="ja-JP" dirty="0" smtClean="0"/>
          </a:p>
          <a:p>
            <a:r>
              <a:rPr lang="en-US" altLang="ja-JP" dirty="0" smtClean="0"/>
              <a:t>OpenGL/ES</a:t>
            </a:r>
            <a:r>
              <a:rPr lang="ja-JP" altLang="en-US" dirty="0" smtClean="0"/>
              <a:t>とマッチ</a:t>
            </a:r>
            <a:endParaRPr kumimoji="1" lang="en-US" altLang="ja-JP" dirty="0" smtClean="0"/>
          </a:p>
          <a:p>
            <a:r>
              <a:rPr lang="en-US" altLang="ja-JP" dirty="0" smtClean="0"/>
              <a:t>GUI</a:t>
            </a:r>
            <a:r>
              <a:rPr lang="ja-JP" altLang="en-US" dirty="0" smtClean="0"/>
              <a:t>の構造や構成が</a:t>
            </a:r>
            <a:r>
              <a:rPr lang="en-US" altLang="ja-JP" dirty="0" smtClean="0"/>
              <a:t>C++</a:t>
            </a:r>
            <a:r>
              <a:rPr lang="ja-JP" altLang="en-US" dirty="0" smtClean="0"/>
              <a:t>に向いている</a:t>
            </a:r>
            <a:endParaRPr lang="en-US" altLang="ja-JP" dirty="0" smtClean="0"/>
          </a:p>
          <a:p>
            <a:r>
              <a:rPr kumimoji="1" lang="ja-JP" altLang="en-US" dirty="0" smtClean="0"/>
              <a:t>かなり前から少しづつ構築している為、最近の流行とは逆行する部分も・・・</a:t>
            </a:r>
            <a:endParaRPr kumimoji="1" lang="en-US" altLang="ja-JP" dirty="0" smtClean="0"/>
          </a:p>
          <a:p>
            <a:r>
              <a:rPr lang="ja-JP" altLang="en-US" dirty="0" smtClean="0"/>
              <a:t>実装は、</a:t>
            </a:r>
            <a:r>
              <a:rPr lang="en-US" altLang="ja-JP" dirty="0" smtClean="0"/>
              <a:t>C++11</a:t>
            </a:r>
            <a:r>
              <a:rPr lang="ja-JP" altLang="en-US" dirty="0" smtClean="0"/>
              <a:t>や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の機能を的確に利用出来ていない</a:t>
            </a:r>
            <a:endParaRPr lang="en-US" altLang="ja-JP" dirty="0" smtClean="0"/>
          </a:p>
          <a:p>
            <a:r>
              <a:rPr kumimoji="1" lang="ja-JP" altLang="en-US" dirty="0" smtClean="0"/>
              <a:t>組み込みでも使える構成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組み込みでは </a:t>
            </a:r>
            <a:r>
              <a:rPr lang="en-US" altLang="ja-JP" dirty="0" err="1" smtClean="0"/>
              <a:t>iostream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注意を要す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利用している</a:t>
            </a:r>
            <a:r>
              <a:rPr kumimoji="1" lang="ja-JP" altLang="en-US" dirty="0" smtClean="0"/>
              <a:t>オープンソース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ＧＬＦＷ３</a:t>
            </a:r>
            <a:endParaRPr lang="en-US" altLang="ja-JP" dirty="0" smtClean="0"/>
          </a:p>
          <a:p>
            <a:r>
              <a:rPr lang="ja-JP" altLang="en-US" dirty="0" smtClean="0"/>
              <a:t>ＧＬＥＷ</a:t>
            </a:r>
            <a:endParaRPr lang="en-US" altLang="ja-JP" dirty="0" smtClean="0"/>
          </a:p>
          <a:p>
            <a:r>
              <a:rPr lang="en-US" altLang="ja-JP" dirty="0" smtClean="0"/>
              <a:t>Freetype2</a:t>
            </a:r>
          </a:p>
          <a:p>
            <a:r>
              <a:rPr kumimoji="1" lang="en-US" altLang="ja-JP" dirty="0" err="1" smtClean="0"/>
              <a:t>OpenAL</a:t>
            </a:r>
            <a:endParaRPr lang="en-US" altLang="ja-JP" dirty="0" smtClean="0"/>
          </a:p>
          <a:p>
            <a:r>
              <a:rPr kumimoji="1" lang="en-US" altLang="ja-JP" dirty="0" err="1" smtClean="0"/>
              <a:t>libz</a:t>
            </a:r>
            <a:r>
              <a:rPr kumimoji="1" lang="ja-JP" altLang="en-US" dirty="0" err="1" smtClean="0"/>
              <a:t>、</a:t>
            </a:r>
            <a:r>
              <a:rPr lang="en-US" altLang="ja-JP" dirty="0" err="1" smtClean="0"/>
              <a:t>l</a:t>
            </a:r>
            <a:r>
              <a:rPr kumimoji="1" lang="en-US" altLang="ja-JP" dirty="0" err="1" smtClean="0"/>
              <a:t>ibpng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libjpeg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openjpeg</a:t>
            </a:r>
            <a:endParaRPr kumimoji="1" lang="en-US" altLang="ja-JP" dirty="0" smtClean="0"/>
          </a:p>
          <a:p>
            <a:r>
              <a:rPr lang="en-US" altLang="ja-JP" dirty="0" smtClean="0"/>
              <a:t>Mad(mp3)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AAC</a:t>
            </a:r>
            <a:endParaRPr lang="en-US" altLang="ja-JP" dirty="0"/>
          </a:p>
          <a:p>
            <a:r>
              <a:rPr kumimoji="1" lang="en-US" altLang="ja-JP" dirty="0" err="1" smtClean="0"/>
              <a:t>Mupdf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jbig2dec</a:t>
            </a:r>
          </a:p>
          <a:p>
            <a:r>
              <a:rPr lang="en-US" altLang="ja-JP" dirty="0" smtClean="0"/>
              <a:t>bullet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physics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lang="en-US" altLang="ja-JP" dirty="0" smtClean="0"/>
              <a:t>/e-mail/twitter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github.com/hirakuni45/glfw3_app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kumimoji="1" lang="en-US" altLang="ja-JP" dirty="0" smtClean="0">
                <a:hlinkClick r:id="rId3"/>
              </a:rPr>
              <a:t>hira@rvf-rc45.net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en-US" altLang="ja-JP" b="1" dirty="0" smtClean="0"/>
              <a:t>@hira_kuni_45</a:t>
            </a:r>
            <a:endParaRPr lang="en-US" altLang="ja-JP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  <a:r>
              <a:rPr lang="ja-JP" altLang="en-US" dirty="0" smtClean="0"/>
              <a:t>の構造（</a:t>
            </a:r>
            <a:r>
              <a:rPr lang="en-US" altLang="ja-JP" dirty="0" smtClean="0"/>
              <a:t>common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ore</a:t>
            </a:r>
          </a:p>
          <a:p>
            <a:r>
              <a:rPr lang="en-US" altLang="ja-JP" dirty="0" err="1" smtClean="0"/>
              <a:t>gl_fw</a:t>
            </a:r>
            <a:endParaRPr lang="en-US" altLang="ja-JP" dirty="0" smtClean="0"/>
          </a:p>
          <a:p>
            <a:r>
              <a:rPr lang="en-US" altLang="ja-JP" dirty="0" err="1" smtClean="0"/>
              <a:t>i</a:t>
            </a:r>
            <a:r>
              <a:rPr kumimoji="1" lang="en-US" altLang="ja-JP" dirty="0" err="1" smtClean="0"/>
              <a:t>mg_io</a:t>
            </a:r>
            <a:endParaRPr kumimoji="1" lang="en-US" altLang="ja-JP" dirty="0" smtClean="0"/>
          </a:p>
          <a:p>
            <a:r>
              <a:rPr lang="en-US" altLang="ja-JP" dirty="0" err="1" smtClean="0"/>
              <a:t>snd_io</a:t>
            </a:r>
            <a:endParaRPr lang="en-US" altLang="ja-JP" dirty="0" smtClean="0"/>
          </a:p>
          <a:p>
            <a:r>
              <a:rPr lang="en-US" altLang="ja-JP" dirty="0" smtClean="0"/>
              <a:t>w</a:t>
            </a:r>
            <a:r>
              <a:rPr kumimoji="1" lang="en-US" altLang="ja-JP" dirty="0" smtClean="0"/>
              <a:t>idgets</a:t>
            </a:r>
          </a:p>
          <a:p>
            <a:r>
              <a:rPr lang="en-US" altLang="ja-JP" dirty="0" err="1" smtClean="0"/>
              <a:t>utils</a:t>
            </a:r>
            <a:endParaRPr lang="en-US" altLang="ja-JP" dirty="0" smtClean="0"/>
          </a:p>
          <a:p>
            <a:r>
              <a:rPr lang="en-US" altLang="ja-JP" dirty="0" err="1" smtClean="0"/>
              <a:t>minizip</a:t>
            </a:r>
            <a:endParaRPr lang="en-US" altLang="ja-JP" dirty="0" smtClean="0"/>
          </a:p>
          <a:p>
            <a:r>
              <a:rPr lang="ja-JP" altLang="en-US" dirty="0" smtClean="0"/>
              <a:t>開発中（</a:t>
            </a:r>
            <a:r>
              <a:rPr lang="en-US" altLang="ja-JP" dirty="0" err="1" smtClean="0"/>
              <a:t>mdf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collada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865</Words>
  <Application>Microsoft Office PowerPoint</Application>
  <PresentationFormat>画面に合わせる (4:3)</PresentationFormat>
  <Paragraphs>352</Paragraphs>
  <Slides>37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Office テーマ</vt:lpstr>
      <vt:lpstr>GLFW３ OpenGL を使ったGUI フレームワーク </vt:lpstr>
      <vt:lpstr>hira_kuni_45 の略歴</vt:lpstr>
      <vt:lpstr>C++11やboostなど</vt:lpstr>
      <vt:lpstr>OpenGL/ES</vt:lpstr>
      <vt:lpstr>ＧＬＦＷ３とは？</vt:lpstr>
      <vt:lpstr>GUIフレームワークの開発</vt:lpstr>
      <vt:lpstr>利用しているオープンソース</vt:lpstr>
      <vt:lpstr>GitHUB/e-mail/twitter</vt:lpstr>
      <vt:lpstr>全体の構造（common）</vt:lpstr>
      <vt:lpstr>core</vt:lpstr>
      <vt:lpstr>gl_fw</vt:lpstr>
      <vt:lpstr>img_io</vt:lpstr>
      <vt:lpstr>Snd_io</vt:lpstr>
      <vt:lpstr>widgets</vt:lpstr>
      <vt:lpstr>utils</vt:lpstr>
      <vt:lpstr>GLFW３に加えた改造</vt:lpstr>
      <vt:lpstr>開発環境</vt:lpstr>
      <vt:lpstr>GUIフレームワークに期待される事</vt:lpstr>
      <vt:lpstr>次世代のGUI？</vt:lpstr>
      <vt:lpstr>何でもアリなのか？</vt:lpstr>
      <vt:lpstr>アプリケーションの構造</vt:lpstr>
      <vt:lpstr>実際のアプリケーション</vt:lpstr>
      <vt:lpstr>実際のソースコード</vt:lpstr>
      <vt:lpstr>アプリケーション・コンテキスト</vt:lpstr>
      <vt:lpstr>メイン</vt:lpstr>
      <vt:lpstr>スライド 26</vt:lpstr>
      <vt:lpstr>スライド 27</vt:lpstr>
      <vt:lpstr>スライド 28</vt:lpstr>
      <vt:lpstr>スライド 29</vt:lpstr>
      <vt:lpstr>アプリケーション・定義</vt:lpstr>
      <vt:lpstr>アプリケーション初期化</vt:lpstr>
      <vt:lpstr>アプリケーション update</vt:lpstr>
      <vt:lpstr>アプリケーション update</vt:lpstr>
      <vt:lpstr>アプリケーション・レンダリング</vt:lpstr>
      <vt:lpstr>アプリケーション廃棄</vt:lpstr>
      <vt:lpstr>質疑、応答</vt:lpstr>
      <vt:lpstr>ありがとうございました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glfw3 OpenGL を使ったGUI フレームワーク</dc:title>
  <dc:creator>hira</dc:creator>
  <cp:lastModifiedBy>hira</cp:lastModifiedBy>
  <cp:revision>53</cp:revision>
  <dcterms:created xsi:type="dcterms:W3CDTF">2014-02-07T02:59:24Z</dcterms:created>
  <dcterms:modified xsi:type="dcterms:W3CDTF">2014-02-08T23:37:24Z</dcterms:modified>
</cp:coreProperties>
</file>