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74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3" r:id="rId18"/>
    <p:sldId id="289" r:id="rId19"/>
    <p:sldId id="290" r:id="rId20"/>
    <p:sldId id="291" r:id="rId21"/>
    <p:sldId id="272" r:id="rId22"/>
    <p:sldId id="270" r:id="rId23"/>
    <p:sldId id="292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6" r:id="rId34"/>
    <p:sldId id="284" r:id="rId35"/>
    <p:sldId id="285" r:id="rId36"/>
    <p:sldId id="288" r:id="rId37"/>
    <p:sldId id="293" r:id="rId3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50" autoAdjust="0"/>
    <p:restoredTop sz="94649" autoAdjust="0"/>
  </p:normalViewPr>
  <p:slideViewPr>
    <p:cSldViewPr>
      <p:cViewPr varScale="1">
        <p:scale>
          <a:sx n="74" d="100"/>
          <a:sy n="74" d="100"/>
        </p:scale>
        <p:origin x="-123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" y="1332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タイトル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16" name="日付プレースホルダ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77B0-5F5F-420C-A4FC-EE0FB58BDCCA}" type="datetimeFigureOut">
              <a:rPr kumimoji="1" lang="ja-JP" altLang="en-US" smtClean="0"/>
              <a:pPr/>
              <a:t>2014/2/24</a:t>
            </a:fld>
            <a:endParaRPr kumimoji="1" lang="ja-JP" altLang="en-US"/>
          </a:p>
        </p:txBody>
      </p:sp>
      <p:sp>
        <p:nvSpPr>
          <p:cNvPr id="2" name="フッター プレースホル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5" name="スライド番号プレースホルダ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53181444-D1AC-4498-A214-6731480B781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77B0-5F5F-420C-A4FC-EE0FB58BDCCA}" type="datetimeFigureOut">
              <a:rPr kumimoji="1" lang="ja-JP" altLang="en-US" smtClean="0"/>
              <a:pPr/>
              <a:t>2014/2/24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1444-D1AC-4498-A214-6731480B781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77B0-5F5F-420C-A4FC-EE0FB58BDCCA}" type="datetimeFigureOut">
              <a:rPr kumimoji="1" lang="ja-JP" altLang="en-US" smtClean="0"/>
              <a:pPr/>
              <a:t>2014/2/24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1444-D1AC-4498-A214-6731480B781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27" name="コンテンツ プレースホルダ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5" name="日付プレースホル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77B0-5F5F-420C-A4FC-EE0FB58BDCCA}" type="datetimeFigureOut">
              <a:rPr kumimoji="1" lang="ja-JP" altLang="en-US" smtClean="0"/>
              <a:pPr/>
              <a:t>2014/2/24</a:t>
            </a:fld>
            <a:endParaRPr kumimoji="1" lang="ja-JP" altLang="en-US"/>
          </a:p>
        </p:txBody>
      </p:sp>
      <p:sp>
        <p:nvSpPr>
          <p:cNvPr id="19" name="フッター プレースホルダ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6" name="スライド番号プレースホルダ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53181444-D1AC-4498-A214-6731480B781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テキスト プレースホルダ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19" name="日付プレースホルダ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77B0-5F5F-420C-A4FC-EE0FB58BDCCA}" type="datetimeFigureOut">
              <a:rPr kumimoji="1" lang="ja-JP" altLang="en-US" smtClean="0"/>
              <a:pPr/>
              <a:t>2014/2/24</a:t>
            </a:fld>
            <a:endParaRPr kumimoji="1" lang="ja-JP" altLang="en-US"/>
          </a:p>
        </p:txBody>
      </p:sp>
      <p:sp>
        <p:nvSpPr>
          <p:cNvPr id="11" name="フッター プレースホル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6" name="スライド番号プレースホル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1444-D1AC-4498-A214-6731480B781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タイトル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4" name="コンテンツ プレースホルダ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1" name="日付プレースホルダ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77B0-5F5F-420C-A4FC-EE0FB58BDCCA}" type="datetimeFigureOut">
              <a:rPr kumimoji="1" lang="ja-JP" altLang="en-US" smtClean="0"/>
              <a:pPr/>
              <a:t>2014/2/24</a:t>
            </a:fld>
            <a:endParaRPr kumimoji="1" lang="ja-JP" altLang="en-US"/>
          </a:p>
        </p:txBody>
      </p:sp>
      <p:sp>
        <p:nvSpPr>
          <p:cNvPr id="10" name="フッター プレースホル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1" name="スライド番号プレースホル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1444-D1AC-4498-A214-6731480B781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タイトル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25" name="テキスト プレースホルダ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8" name="コンテンツ プレースホルダ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77B0-5F5F-420C-A4FC-EE0FB58BDCCA}" type="datetimeFigureOut">
              <a:rPr kumimoji="1" lang="ja-JP" altLang="en-US" smtClean="0"/>
              <a:pPr/>
              <a:t>2014/2/24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53181444-D1AC-4498-A214-6731480B781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1" name="直線コネクタ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タイトル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2" name="日付プレースホル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77B0-5F5F-420C-A4FC-EE0FB58BDCCA}" type="datetimeFigureOut">
              <a:rPr kumimoji="1" lang="ja-JP" altLang="en-US" smtClean="0"/>
              <a:pPr/>
              <a:t>2014/2/24</a:t>
            </a:fld>
            <a:endParaRPr kumimoji="1" lang="ja-JP" altLang="en-US"/>
          </a:p>
        </p:txBody>
      </p:sp>
      <p:sp>
        <p:nvSpPr>
          <p:cNvPr id="21" name="フッター プレースホルダ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1444-D1AC-4498-A214-6731480B781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77B0-5F5F-420C-A4FC-EE0FB58BDCCA}" type="datetimeFigureOut">
              <a:rPr kumimoji="1" lang="ja-JP" altLang="en-US" smtClean="0"/>
              <a:pPr/>
              <a:t>2014/2/24</a:t>
            </a:fld>
            <a:endParaRPr kumimoji="1" lang="ja-JP" altLang="en-US"/>
          </a:p>
        </p:txBody>
      </p:sp>
      <p:sp>
        <p:nvSpPr>
          <p:cNvPr id="24" name="フッター プレースホル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1444-D1AC-4498-A214-6731480B781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線コネクタ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26" name="テキスト プレースホルダ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14" name="コンテンツ プレースホルダ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25" name="日付プレースホル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77B0-5F5F-420C-A4FC-EE0FB58BDCCA}" type="datetimeFigureOut">
              <a:rPr kumimoji="1" lang="ja-JP" altLang="en-US" smtClean="0"/>
              <a:pPr/>
              <a:t>2014/2/24</a:t>
            </a:fld>
            <a:endParaRPr kumimoji="1" lang="ja-JP" altLang="en-US"/>
          </a:p>
        </p:txBody>
      </p:sp>
      <p:sp>
        <p:nvSpPr>
          <p:cNvPr id="29" name="フッター プレースホルダ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1444-D1AC-4498-A214-6731480B781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図プレースホルダ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77B0-5F5F-420C-A4FC-EE0FB58BDCCA}" type="datetimeFigureOut">
              <a:rPr kumimoji="1" lang="ja-JP" altLang="en-US" smtClean="0"/>
              <a:pPr/>
              <a:t>2014/2/24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1" name="スライド番号プレースホル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81444-D1AC-4498-A214-6731480B781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7" name="タイトル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26" name="テキスト プレースホルダ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コネクタ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テキスト プレースホルダ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1" name="日付プレースホルダ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DE9977B0-5F5F-420C-A4FC-EE0FB58BDCCA}" type="datetimeFigureOut">
              <a:rPr kumimoji="1" lang="ja-JP" altLang="en-US" smtClean="0"/>
              <a:pPr/>
              <a:t>2014/2/24</a:t>
            </a:fld>
            <a:endParaRPr kumimoji="1" lang="ja-JP" altLang="en-US"/>
          </a:p>
        </p:txBody>
      </p:sp>
      <p:sp>
        <p:nvSpPr>
          <p:cNvPr id="28" name="フッター プレースホルダ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3181444-D1AC-4498-A214-6731480B781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0" name="タイトル プレースホルダ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直線コネクタ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線コネクタ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1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1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1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hira@rvf-rc45.net" TargetMode="External"/><Relationship Id="rId2" Type="http://schemas.openxmlformats.org/officeDocument/2006/relationships/hyperlink" Target="https://github.com/hirakuni45/glfw3_ap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GLFW OpenGL</a:t>
            </a:r>
            <a:r>
              <a:rPr lang="en-US" altLang="ja-JP" dirty="0" smtClean="0"/>
              <a:t>/ES </a:t>
            </a:r>
            <a:r>
              <a:rPr lang="ja-JP" altLang="en-US" dirty="0" smtClean="0"/>
              <a:t>を</a:t>
            </a:r>
            <a:r>
              <a:rPr lang="ja-JP" altLang="en-US" dirty="0" smtClean="0"/>
              <a:t>使った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GUI</a:t>
            </a:r>
            <a:r>
              <a:rPr lang="en-US" altLang="ja-JP" dirty="0" smtClean="0"/>
              <a:t> </a:t>
            </a:r>
            <a:r>
              <a:rPr lang="ja-JP" altLang="en-US" dirty="0" smtClean="0"/>
              <a:t>フレームワーク 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 descr="OpenGL_ES_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55976" y="692696"/>
            <a:ext cx="4114741" cy="1440160"/>
          </a:xfrm>
          <a:prstGeom prst="rect">
            <a:avLst/>
          </a:prstGeom>
        </p:spPr>
      </p:pic>
      <p:pic>
        <p:nvPicPr>
          <p:cNvPr id="5" name="図 4" descr="glfw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9632" y="1124744"/>
            <a:ext cx="2734052" cy="64807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</a:t>
            </a:r>
            <a:r>
              <a:rPr kumimoji="1" lang="en-US" altLang="ja-JP" dirty="0" smtClean="0"/>
              <a:t>ore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機種依存性が高いコード</a:t>
            </a:r>
            <a:endParaRPr lang="en-US" altLang="ja-JP" dirty="0" smtClean="0"/>
          </a:p>
          <a:p>
            <a:r>
              <a:rPr lang="en-US" altLang="ja-JP" dirty="0" smtClean="0"/>
              <a:t>GLFW</a:t>
            </a:r>
            <a:r>
              <a:rPr kumimoji="1" lang="ja-JP" altLang="en-US" dirty="0" smtClean="0"/>
              <a:t>３をラップしたインターフェース</a:t>
            </a:r>
            <a:endParaRPr kumimoji="1" lang="en-US" altLang="ja-JP" dirty="0" smtClean="0"/>
          </a:p>
          <a:p>
            <a:r>
              <a:rPr lang="en-US" altLang="ja-JP" dirty="0" smtClean="0"/>
              <a:t>Freetype2</a:t>
            </a:r>
            <a:r>
              <a:rPr lang="ja-JP" altLang="en-US" dirty="0" smtClean="0"/>
              <a:t>とのインターフェース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他のフォントライブラリーとインターフェース（</a:t>
            </a:r>
            <a:r>
              <a:rPr lang="en-US" altLang="ja-JP" dirty="0" smtClean="0"/>
              <a:t>VITA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PS3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kumimoji="1" lang="ja-JP" altLang="en-US" dirty="0" smtClean="0"/>
              <a:t>漢字の</a:t>
            </a:r>
            <a:r>
              <a:rPr kumimoji="1" lang="en-US" altLang="ja-JP" dirty="0" smtClean="0"/>
              <a:t>FEP</a:t>
            </a:r>
            <a:r>
              <a:rPr kumimoji="1" lang="ja-JP" altLang="en-US" dirty="0" smtClean="0"/>
              <a:t>関係のインターフェース（開発中）</a:t>
            </a:r>
            <a:endParaRPr kumimoji="1" lang="en-US" altLang="ja-JP" dirty="0" smtClean="0"/>
          </a:p>
          <a:p>
            <a:r>
              <a:rPr lang="ja-JP" altLang="en-US" dirty="0" smtClean="0"/>
              <a:t>入力デバイスのラッパー（ＧＬＦＷ３）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g</a:t>
            </a:r>
            <a:r>
              <a:rPr kumimoji="1" lang="en-US" altLang="ja-JP" dirty="0" err="1" smtClean="0"/>
              <a:t>l_fw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OpenGL/ES</a:t>
            </a:r>
            <a:r>
              <a:rPr kumimoji="1" lang="ja-JP" altLang="en-US" dirty="0" smtClean="0"/>
              <a:t>を使った描画クラスなど</a:t>
            </a:r>
            <a:endParaRPr kumimoji="1" lang="en-US" altLang="ja-JP" dirty="0" smtClean="0"/>
          </a:p>
          <a:p>
            <a:r>
              <a:rPr lang="en-US" altLang="ja-JP" dirty="0" smtClean="0"/>
              <a:t>OpenGL</a:t>
            </a:r>
            <a:r>
              <a:rPr lang="ja-JP" altLang="en-US" dirty="0" smtClean="0"/>
              <a:t>　</a:t>
            </a:r>
            <a:r>
              <a:rPr lang="en-US" altLang="ja-JP" dirty="0" smtClean="0"/>
              <a:t>C++</a:t>
            </a:r>
            <a:r>
              <a:rPr lang="ja-JP" altLang="en-US" dirty="0" smtClean="0"/>
              <a:t>　ラッパー</a:t>
            </a:r>
            <a:endParaRPr kumimoji="1" lang="en-US" altLang="ja-JP" dirty="0" smtClean="0"/>
          </a:p>
          <a:p>
            <a:r>
              <a:rPr lang="ja-JP" altLang="en-US" dirty="0" smtClean="0"/>
              <a:t>フォントの描画、管理</a:t>
            </a:r>
            <a:endParaRPr lang="en-US" altLang="ja-JP" dirty="0" smtClean="0"/>
          </a:p>
          <a:p>
            <a:r>
              <a:rPr lang="ja-JP" altLang="en-US" dirty="0"/>
              <a:t>画像</a:t>
            </a:r>
            <a:r>
              <a:rPr lang="ja-JP" altLang="en-US" dirty="0" smtClean="0"/>
              <a:t>の管理（モーションオブジェクト）</a:t>
            </a:r>
            <a:endParaRPr lang="en-US" altLang="ja-JP" dirty="0" smtClean="0"/>
          </a:p>
          <a:p>
            <a:r>
              <a:rPr kumimoji="1" lang="ja-JP" altLang="en-US" dirty="0" smtClean="0"/>
              <a:t>ライト（開発中）</a:t>
            </a:r>
            <a:endParaRPr lang="en-US" altLang="ja-JP" dirty="0" smtClean="0"/>
          </a:p>
          <a:p>
            <a:r>
              <a:rPr kumimoji="1" lang="ja-JP" altLang="en-US" dirty="0" smtClean="0"/>
              <a:t>シーングラフ（開発中）</a:t>
            </a:r>
            <a:endParaRPr kumimoji="1" lang="en-US" altLang="ja-JP" dirty="0" smtClean="0"/>
          </a:p>
          <a:p>
            <a:pPr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以前に作ったけど、イマイチなので捨てた</a:t>
            </a:r>
            <a:endParaRPr kumimoji="1" lang="en-US" altLang="ja-JP" dirty="0" smtClean="0"/>
          </a:p>
          <a:p>
            <a:r>
              <a:rPr lang="ja-JP" altLang="en-US" dirty="0" smtClean="0"/>
              <a:t>シェーダー（開発中）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i</a:t>
            </a:r>
            <a:r>
              <a:rPr kumimoji="1" lang="en-US" altLang="ja-JP" dirty="0" err="1" smtClean="0"/>
              <a:t>mg_io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色、画像を扱う基本クラス</a:t>
            </a:r>
            <a:endParaRPr kumimoji="1" lang="en-US" altLang="ja-JP" dirty="0" smtClean="0"/>
          </a:p>
          <a:p>
            <a:r>
              <a:rPr lang="ja-JP" altLang="en-US" dirty="0" smtClean="0"/>
              <a:t>フルカラー、グレースケール、インデックスドカラー、アルファチャンネル</a:t>
            </a:r>
            <a:endParaRPr kumimoji="1" lang="en-US" altLang="ja-JP" dirty="0" smtClean="0"/>
          </a:p>
          <a:p>
            <a:r>
              <a:rPr kumimoji="1" lang="ja-JP" altLang="en-US" dirty="0" smtClean="0"/>
              <a:t>描画（ペイント機能）、拡大縮小など</a:t>
            </a:r>
            <a:endParaRPr kumimoji="1" lang="en-US" altLang="ja-JP" dirty="0" smtClean="0"/>
          </a:p>
          <a:p>
            <a:r>
              <a:rPr lang="ja-JP" altLang="en-US" dirty="0" smtClean="0"/>
              <a:t>画像フォーマットの出し入れ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※</a:t>
            </a:r>
            <a:r>
              <a:rPr lang="en-US" altLang="ja-JP" dirty="0" err="1" smtClean="0"/>
              <a:t>png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bmp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jpeg</a:t>
            </a:r>
            <a:r>
              <a:rPr lang="ja-JP" altLang="en-US" dirty="0" err="1" smtClean="0"/>
              <a:t>、</a:t>
            </a:r>
            <a:r>
              <a:rPr lang="en-US" altLang="ja-JP" dirty="0" err="1" smtClean="0"/>
              <a:t>openjpeg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ｔｇａ、</a:t>
            </a:r>
            <a:r>
              <a:rPr lang="en-US" altLang="ja-JP" dirty="0" err="1" smtClean="0"/>
              <a:t>dds</a:t>
            </a:r>
            <a:endParaRPr lang="en-US" altLang="ja-JP" dirty="0" smtClean="0"/>
          </a:p>
          <a:p>
            <a:r>
              <a:rPr kumimoji="1" lang="ja-JP" altLang="en-US" dirty="0" smtClean="0"/>
              <a:t>他、小物など色々</a:t>
            </a:r>
            <a:endParaRPr kumimoji="1" lang="en-US" altLang="ja-JP" dirty="0" smtClean="0"/>
          </a:p>
          <a:p>
            <a:r>
              <a:rPr lang="ja-JP" altLang="en-US" dirty="0" smtClean="0"/>
              <a:t>他のライブラリーに移りたい欲求もあるけど、修正範囲が大きいので当面利用する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Snd_io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単音、ストリームなどを扱うクラス</a:t>
            </a:r>
            <a:endParaRPr kumimoji="1" lang="en-US" altLang="ja-JP" dirty="0" smtClean="0"/>
          </a:p>
          <a:p>
            <a:r>
              <a:rPr lang="ja-JP" altLang="en-US" dirty="0" smtClean="0"/>
              <a:t>定位（</a:t>
            </a:r>
            <a:r>
              <a:rPr lang="en-US" altLang="ja-JP" dirty="0" err="1" smtClean="0"/>
              <a:t>OpenAL</a:t>
            </a:r>
            <a:r>
              <a:rPr lang="ja-JP" altLang="en-US" dirty="0" smtClean="0"/>
              <a:t>）</a:t>
            </a:r>
            <a:endParaRPr kumimoji="1" lang="en-US" altLang="ja-JP" dirty="0" smtClean="0"/>
          </a:p>
          <a:p>
            <a:r>
              <a:rPr lang="ja-JP" altLang="en-US" dirty="0" smtClean="0"/>
              <a:t>音楽</a:t>
            </a:r>
            <a:r>
              <a:rPr lang="ja-JP" altLang="en-US" dirty="0" smtClean="0"/>
              <a:t>フォーマット</a:t>
            </a:r>
            <a:r>
              <a:rPr lang="ja-JP" altLang="en-US" dirty="0" smtClean="0"/>
              <a:t>の出し入れ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※mp3</a:t>
            </a:r>
            <a:r>
              <a:rPr lang="ja-JP" altLang="en-US" dirty="0" err="1" smtClean="0"/>
              <a:t>、</a:t>
            </a:r>
            <a:r>
              <a:rPr lang="en-US" altLang="ja-JP" dirty="0" err="1" smtClean="0"/>
              <a:t>aac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wav</a:t>
            </a:r>
          </a:p>
          <a:p>
            <a:r>
              <a:rPr lang="ja-JP" altLang="en-US" dirty="0" smtClean="0"/>
              <a:t>サンプリング周波数、チャネル、解像度</a:t>
            </a:r>
            <a:endParaRPr lang="en-US" altLang="ja-JP" dirty="0" smtClean="0"/>
          </a:p>
          <a:p>
            <a:r>
              <a:rPr kumimoji="1" lang="ja-JP" altLang="en-US" dirty="0" smtClean="0"/>
              <a:t>他、小物など色々</a:t>
            </a:r>
            <a:endParaRPr kumimoji="1" lang="en-US" altLang="ja-JP" dirty="0" smtClean="0"/>
          </a:p>
          <a:p>
            <a:r>
              <a:rPr lang="en-US" altLang="ja-JP" dirty="0" err="1" smtClean="0"/>
              <a:t>OpenAL</a:t>
            </a:r>
            <a:r>
              <a:rPr lang="ja-JP" altLang="en-US" dirty="0" smtClean="0"/>
              <a:t>との橋渡しなど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widgets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dirty="0" smtClean="0"/>
              <a:t>GUI </a:t>
            </a:r>
            <a:r>
              <a:rPr kumimoji="1" lang="ja-JP" altLang="en-US" dirty="0" smtClean="0"/>
              <a:t>の部品を扱うクラス</a:t>
            </a:r>
            <a:endParaRPr lang="en-US" altLang="ja-JP" dirty="0" smtClean="0"/>
          </a:p>
          <a:p>
            <a:r>
              <a:rPr lang="en-US" altLang="ja-JP" dirty="0" smtClean="0"/>
              <a:t>Widget</a:t>
            </a:r>
            <a:r>
              <a:rPr lang="ja-JP" altLang="en-US" dirty="0" smtClean="0"/>
              <a:t>管理</a:t>
            </a:r>
            <a:endParaRPr lang="en-US" altLang="ja-JP" dirty="0" smtClean="0"/>
          </a:p>
          <a:p>
            <a:r>
              <a:rPr kumimoji="1" lang="ja-JP" altLang="en-US" dirty="0" smtClean="0"/>
              <a:t>ボタン、スライダー、フレーム、チェックボックス、ラジオボタン、</a:t>
            </a:r>
            <a:r>
              <a:rPr kumimoji="1" lang="en-US" altLang="ja-JP" dirty="0" smtClean="0"/>
              <a:t>etc</a:t>
            </a:r>
          </a:p>
          <a:p>
            <a:r>
              <a:rPr lang="ja-JP" altLang="en-US" dirty="0" smtClean="0"/>
              <a:t>基本的には２次元オブジェクトの描画で行い、シェーダーなどは使わない方針</a:t>
            </a:r>
            <a:endParaRPr lang="en-US" altLang="ja-JP" dirty="0" smtClean="0"/>
          </a:p>
          <a:p>
            <a:r>
              <a:rPr kumimoji="1" lang="ja-JP" altLang="en-US" dirty="0" smtClean="0"/>
              <a:t>組み込み機器にも移植が可能な軽量コンパクト設計</a:t>
            </a:r>
            <a:endParaRPr kumimoji="1" lang="en-US" altLang="ja-JP" dirty="0" smtClean="0"/>
          </a:p>
          <a:p>
            <a:pPr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モーションオブジェクトクラス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u</a:t>
            </a:r>
            <a:r>
              <a:rPr kumimoji="1" lang="en-US" altLang="ja-JP" dirty="0" err="1" smtClean="0"/>
              <a:t>tils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頂点、行列など線形代数関係</a:t>
            </a:r>
            <a:endParaRPr kumimoji="1" lang="en-US" altLang="ja-JP" dirty="0" smtClean="0"/>
          </a:p>
          <a:p>
            <a:r>
              <a:rPr lang="ja-JP" altLang="en-US" dirty="0" smtClean="0"/>
              <a:t>ファイル</a:t>
            </a:r>
            <a:r>
              <a:rPr lang="en-US" altLang="ja-JP" dirty="0" smtClean="0"/>
              <a:t>I/O</a:t>
            </a:r>
            <a:r>
              <a:rPr lang="ja-JP" altLang="en-US" dirty="0" smtClean="0"/>
              <a:t>クラス</a:t>
            </a:r>
            <a:endParaRPr lang="en-US" altLang="ja-JP" dirty="0" smtClean="0"/>
          </a:p>
          <a:p>
            <a:r>
              <a:rPr kumimoji="1" lang="ja-JP" altLang="en-US" dirty="0" smtClean="0"/>
              <a:t>文字列操作</a:t>
            </a:r>
            <a:endParaRPr kumimoji="1" lang="en-US" altLang="ja-JP" dirty="0" smtClean="0"/>
          </a:p>
          <a:p>
            <a:r>
              <a:rPr kumimoji="1" lang="ja-JP" altLang="en-US" dirty="0" smtClean="0"/>
              <a:t>ファイル情報、ディレクトリー情報取得関係</a:t>
            </a:r>
            <a:endParaRPr kumimoji="1" lang="en-US" altLang="ja-JP" dirty="0" smtClean="0"/>
          </a:p>
          <a:p>
            <a:pPr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ｂｏｏｓｔを使うべき？</a:t>
            </a:r>
            <a:endParaRPr kumimoji="1" lang="en-US" altLang="ja-JP" dirty="0" smtClean="0"/>
          </a:p>
          <a:p>
            <a:r>
              <a:rPr lang="ja-JP" altLang="en-US" dirty="0" smtClean="0"/>
              <a:t>プリファレンス（</a:t>
            </a:r>
            <a:r>
              <a:rPr lang="en-US" altLang="ja-JP" dirty="0" smtClean="0"/>
              <a:t>XML</a:t>
            </a:r>
            <a:r>
              <a:rPr lang="ja-JP" altLang="en-US" dirty="0" smtClean="0"/>
              <a:t>は嫌い）</a:t>
            </a:r>
            <a:endParaRPr lang="en-US" altLang="ja-JP" dirty="0" smtClean="0"/>
          </a:p>
          <a:p>
            <a:r>
              <a:rPr kumimoji="1" lang="ja-JP" altLang="en-US" dirty="0" smtClean="0"/>
              <a:t>シーン制御、シーン管理関係</a:t>
            </a:r>
            <a:endParaRPr kumimoji="1" lang="en-US" altLang="ja-JP" dirty="0" smtClean="0"/>
          </a:p>
          <a:p>
            <a:r>
              <a:rPr lang="ja-JP" altLang="en-US" dirty="0" smtClean="0"/>
              <a:t>他、小物</a:t>
            </a:r>
            <a:endParaRPr kumimoji="1" lang="en-US" altLang="ja-JP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GLFW</a:t>
            </a:r>
            <a:r>
              <a:rPr kumimoji="1" lang="ja-JP" altLang="en-US" dirty="0" smtClean="0"/>
              <a:t>３</a:t>
            </a:r>
            <a:r>
              <a:rPr lang="ja-JP" altLang="en-US" dirty="0" smtClean="0"/>
              <a:t>の</a:t>
            </a:r>
            <a:r>
              <a:rPr kumimoji="1" lang="ja-JP" altLang="en-US" dirty="0" smtClean="0"/>
              <a:t>改造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ドラッグ・アンド・ドロップ</a:t>
            </a:r>
            <a:endParaRPr kumimoji="1" lang="en-US" altLang="ja-JP" dirty="0" smtClean="0"/>
          </a:p>
          <a:p>
            <a:pPr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Ｗｉｎｄｏｗｓ</a:t>
            </a:r>
            <a:r>
              <a:rPr lang="ja-JP" altLang="en-US" dirty="0" smtClean="0"/>
              <a:t>のみ</a:t>
            </a:r>
            <a:endParaRPr lang="en-US" altLang="ja-JP" dirty="0" smtClean="0"/>
          </a:p>
          <a:p>
            <a:r>
              <a:rPr kumimoji="1" lang="en-US" altLang="ja-JP" dirty="0" smtClean="0"/>
              <a:t>FEP</a:t>
            </a:r>
            <a:r>
              <a:rPr kumimoji="1" lang="ja-JP" altLang="en-US" dirty="0" smtClean="0"/>
              <a:t>関係のメッセージ（予定）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開発環境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ja-JP" dirty="0" err="1" smtClean="0"/>
              <a:t>MinGW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MSYS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pPr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以前は</a:t>
            </a:r>
            <a:r>
              <a:rPr lang="en-US" altLang="ja-JP" dirty="0" smtClean="0"/>
              <a:t>cygwin64</a:t>
            </a:r>
            <a:r>
              <a:rPr lang="ja-JP" altLang="en-US" dirty="0" smtClean="0"/>
              <a:t>を使ってた</a:t>
            </a:r>
            <a:endParaRPr kumimoji="1" lang="en-US" altLang="ja-JP" dirty="0" smtClean="0"/>
          </a:p>
          <a:p>
            <a:r>
              <a:rPr lang="en-US" altLang="ja-JP" dirty="0" smtClean="0"/>
              <a:t>make</a:t>
            </a:r>
          </a:p>
          <a:p>
            <a:r>
              <a:rPr lang="en-US" altLang="ja-JP" dirty="0" err="1" smtClean="0"/>
              <a:t>CMake</a:t>
            </a:r>
            <a:endParaRPr lang="en-US" altLang="ja-JP" dirty="0" smtClean="0"/>
          </a:p>
          <a:p>
            <a:r>
              <a:rPr kumimoji="1" lang="en-US" altLang="ja-JP" dirty="0" err="1" smtClean="0"/>
              <a:t>emacs</a:t>
            </a:r>
            <a:endParaRPr kumimoji="1" lang="en-US" altLang="ja-JP" dirty="0" smtClean="0"/>
          </a:p>
          <a:p>
            <a:r>
              <a:rPr lang="en-US" altLang="ja-JP" dirty="0" err="1" smtClean="0"/>
              <a:t>VisualStudio</a:t>
            </a:r>
            <a:r>
              <a:rPr lang="ja-JP" altLang="en-US" dirty="0" smtClean="0"/>
              <a:t>では試していないけど動くだろう</a:t>
            </a:r>
            <a:endParaRPr lang="en-US" altLang="ja-JP" dirty="0" smtClean="0"/>
          </a:p>
          <a:p>
            <a:r>
              <a:rPr lang="en-US" altLang="ja-JP" dirty="0" err="1" smtClean="0"/>
              <a:t>g</a:t>
            </a:r>
            <a:r>
              <a:rPr kumimoji="1" lang="en-US" altLang="ja-JP" dirty="0" err="1" smtClean="0"/>
              <a:t>cc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が好き！</a:t>
            </a:r>
            <a:endParaRPr kumimoji="1" lang="en-US" altLang="ja-JP" dirty="0" smtClean="0"/>
          </a:p>
          <a:p>
            <a:r>
              <a:rPr lang="ja-JP" altLang="en-US" dirty="0" smtClean="0"/>
              <a:t>将来的には</a:t>
            </a:r>
            <a:r>
              <a:rPr lang="en-US" altLang="ja-JP" dirty="0" smtClean="0"/>
              <a:t>clang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LLVM</a:t>
            </a:r>
            <a:r>
              <a:rPr lang="ja-JP" altLang="en-US" dirty="0" smtClean="0"/>
              <a:t>に移行予定</a:t>
            </a:r>
            <a:endParaRPr lang="en-US" altLang="ja-JP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GUI</a:t>
            </a:r>
            <a:r>
              <a:rPr lang="ja-JP" altLang="en-US" dirty="0" smtClean="0"/>
              <a:t>フレームワークに期待される事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4"/>
          </a:xfrm>
        </p:spPr>
        <p:txBody>
          <a:bodyPr>
            <a:normAutofit fontScale="92500"/>
          </a:bodyPr>
          <a:lstStyle/>
          <a:p>
            <a:r>
              <a:rPr lang="ja-JP" altLang="en-US" dirty="0" smtClean="0"/>
              <a:t>日常と非日常な処理</a:t>
            </a:r>
            <a:endParaRPr lang="en-US" altLang="ja-JP" dirty="0" smtClean="0"/>
          </a:p>
          <a:p>
            <a:r>
              <a:rPr kumimoji="1" lang="ja-JP" altLang="en-US" dirty="0" smtClean="0"/>
              <a:t>ありがちな処理は、簡単な設定だけで可能</a:t>
            </a:r>
            <a:endParaRPr kumimoji="1" lang="en-US" altLang="ja-JP" dirty="0" smtClean="0"/>
          </a:p>
          <a:p>
            <a:r>
              <a:rPr lang="ja-JP" altLang="en-US" dirty="0" smtClean="0"/>
              <a:t>複雑で特殊な処理を実装することが可能</a:t>
            </a:r>
            <a:endParaRPr lang="en-US" altLang="ja-JP" dirty="0" smtClean="0"/>
          </a:p>
          <a:p>
            <a:r>
              <a:rPr kumimoji="1" lang="ja-JP" altLang="en-US" dirty="0" smtClean="0"/>
              <a:t>拡張が容易</a:t>
            </a:r>
            <a:endParaRPr kumimoji="1" lang="en-US" altLang="ja-JP" dirty="0" smtClean="0"/>
          </a:p>
          <a:p>
            <a:r>
              <a:rPr lang="ja-JP" altLang="en-US" dirty="0" smtClean="0"/>
              <a:t>予想できるスマートな挙動</a:t>
            </a:r>
            <a:endParaRPr lang="en-US" altLang="ja-JP" dirty="0" smtClean="0"/>
          </a:p>
          <a:p>
            <a:r>
              <a:rPr kumimoji="1" lang="ja-JP" altLang="en-US" dirty="0" smtClean="0"/>
              <a:t>シンプルな構造（</a:t>
            </a:r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）</a:t>
            </a:r>
            <a:endParaRPr kumimoji="1" lang="en-US" altLang="ja-JP" dirty="0" smtClean="0"/>
          </a:p>
          <a:p>
            <a:r>
              <a:rPr lang="ja-JP" altLang="en-US" dirty="0" smtClean="0"/>
              <a:t>マウス、ジョイステック、タッチパッドなどでも操作が可能（今後の課題）</a:t>
            </a:r>
            <a:endParaRPr lang="en-US" altLang="ja-JP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次世代の</a:t>
            </a:r>
            <a:r>
              <a:rPr lang="en-US" altLang="ja-JP" dirty="0" smtClean="0"/>
              <a:t>GUI</a:t>
            </a:r>
            <a:r>
              <a:rPr lang="ja-JP" altLang="en-US" dirty="0" smtClean="0"/>
              <a:t>？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マウスでも、タッチ操作でも可能なポリシー</a:t>
            </a:r>
            <a:endParaRPr kumimoji="1" lang="en-US" altLang="ja-JP" dirty="0" smtClean="0"/>
          </a:p>
          <a:p>
            <a:r>
              <a:rPr lang="en-US" altLang="ja-JP" dirty="0" smtClean="0"/>
              <a:t>Windows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OS-X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X11(Qt)</a:t>
            </a:r>
            <a:r>
              <a:rPr lang="ja-JP" altLang="en-US" dirty="0" smtClean="0"/>
              <a:t>の操作はある程度継承</a:t>
            </a:r>
            <a:endParaRPr lang="en-US" altLang="ja-JP" dirty="0" smtClean="0"/>
          </a:p>
          <a:p>
            <a:r>
              <a:rPr lang="ja-JP" altLang="en-US" dirty="0" smtClean="0"/>
              <a:t>最適な操作ポリシーは、アプリケーションによる・・</a:t>
            </a:r>
            <a:endParaRPr lang="en-US" altLang="ja-JP" dirty="0" smtClean="0"/>
          </a:p>
          <a:p>
            <a:r>
              <a:rPr kumimoji="1" lang="ja-JP" altLang="en-US" dirty="0" smtClean="0"/>
              <a:t>「ユーザーインター</a:t>
            </a:r>
            <a:r>
              <a:rPr lang="ja-JP" altLang="en-US" dirty="0" smtClean="0"/>
              <a:t>フェースガイドラインを守れば何もかも上手く行く」幻想にすぎない</a:t>
            </a:r>
            <a:endParaRPr lang="en-US" altLang="ja-JP" dirty="0" smtClean="0"/>
          </a:p>
          <a:p>
            <a:r>
              <a:rPr kumimoji="1" lang="ja-JP" altLang="en-US" dirty="0" smtClean="0"/>
              <a:t>どうすれば最適なのか解答は無い、ケース</a:t>
            </a:r>
            <a:r>
              <a:rPr lang="ja-JP" altLang="en-US" dirty="0" smtClean="0"/>
              <a:t>バイケース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h</a:t>
            </a:r>
            <a:r>
              <a:rPr lang="en-US" altLang="ja-JP" dirty="0" smtClean="0"/>
              <a:t>ira_kuni_45</a:t>
            </a:r>
            <a:r>
              <a:rPr lang="ja-JP" altLang="en-US" dirty="0" smtClean="0"/>
              <a:t> の略歴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ja-JP" altLang="en-US" dirty="0" smtClean="0"/>
              <a:t>バイク乗り、整備、エンジン</a:t>
            </a:r>
            <a:r>
              <a:rPr lang="en-US" altLang="ja-JP" dirty="0" smtClean="0"/>
              <a:t>OH</a:t>
            </a:r>
            <a:endParaRPr kumimoji="1" lang="en-US" altLang="ja-JP" dirty="0" smtClean="0"/>
          </a:p>
          <a:p>
            <a:r>
              <a:rPr kumimoji="1" lang="ja-JP" altLang="en-US" dirty="0" smtClean="0"/>
              <a:t>主</a:t>
            </a:r>
            <a:r>
              <a:rPr kumimoji="1" lang="ja-JP" altLang="en-US" dirty="0" smtClean="0"/>
              <a:t>にゲーム関係の仕事に従事</a:t>
            </a:r>
            <a:endParaRPr kumimoji="1" lang="en-US" altLang="ja-JP" dirty="0" smtClean="0"/>
          </a:p>
          <a:p>
            <a:r>
              <a:rPr lang="ja-JP" altLang="en-US" dirty="0" smtClean="0"/>
              <a:t>ゲームボーイ、ファミコン、セガサターン、プレイステーションなど、コンシューマープラットホームなど</a:t>
            </a:r>
            <a:endParaRPr lang="en-US" altLang="ja-JP" dirty="0" smtClean="0"/>
          </a:p>
          <a:p>
            <a:r>
              <a:rPr kumimoji="1" lang="ja-JP" altLang="en-US" dirty="0" smtClean="0"/>
              <a:t>アナログ、デジタルなどハードウェアーの設計、製作、論理合成、基板のアートワークなど</a:t>
            </a:r>
            <a:endParaRPr kumimoji="1" lang="en-US" altLang="ja-JP" dirty="0" smtClean="0"/>
          </a:p>
          <a:p>
            <a:r>
              <a:rPr kumimoji="1" lang="ja-JP" altLang="en-US" dirty="0" smtClean="0"/>
              <a:t>金属加工（旋盤、フライス）、</a:t>
            </a:r>
            <a:r>
              <a:rPr kumimoji="1" lang="ja-JP" altLang="en-US" dirty="0" smtClean="0"/>
              <a:t>溶接</a:t>
            </a:r>
            <a:endParaRPr lang="en-US" altLang="ja-JP" dirty="0" smtClean="0"/>
          </a:p>
          <a:p>
            <a:r>
              <a:rPr lang="ja-JP" altLang="en-US" dirty="0" smtClean="0"/>
              <a:t>基本何でもやるけど化学はあんましやった事無い</a:t>
            </a:r>
            <a:endParaRPr lang="en-US" altLang="ja-JP" dirty="0" smtClean="0"/>
          </a:p>
          <a:p>
            <a:r>
              <a:rPr kumimoji="1" lang="en-US" altLang="ja-JP" dirty="0"/>
              <a:t>C</a:t>
            </a:r>
            <a:r>
              <a:rPr kumimoji="1" lang="en-US" altLang="ja-JP" dirty="0" smtClean="0"/>
              <a:t>++</a:t>
            </a:r>
            <a:r>
              <a:rPr kumimoji="1" lang="ja-JP" altLang="en-US" dirty="0" smtClean="0"/>
              <a:t>はごく普通の練度</a:t>
            </a:r>
            <a:endParaRPr kumimoji="1" lang="en-US" altLang="ja-JP" dirty="0" smtClean="0"/>
          </a:p>
          <a:p>
            <a:r>
              <a:rPr lang="ja-JP" altLang="en-US" dirty="0" smtClean="0"/>
              <a:t>未だに</a:t>
            </a:r>
            <a:r>
              <a:rPr lang="en-US" altLang="ja-JP" dirty="0" smtClean="0"/>
              <a:t>Quadra950</a:t>
            </a:r>
            <a:r>
              <a:rPr lang="ja-JP" altLang="en-US" dirty="0" smtClean="0"/>
              <a:t>を所有してるけど、</a:t>
            </a:r>
            <a:r>
              <a:rPr lang="en-US" altLang="ja-JP" dirty="0" smtClean="0"/>
              <a:t>Apple</a:t>
            </a:r>
            <a:r>
              <a:rPr lang="ja-JP" altLang="en-US" dirty="0" err="1" smtClean="0"/>
              <a:t>には</a:t>
            </a:r>
            <a:r>
              <a:rPr lang="ja-JP" altLang="en-US" dirty="0" smtClean="0"/>
              <a:t>関心が殆ど無い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何でもアリなのか？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だからと言ってアプリケーション毎に全ての</a:t>
            </a:r>
            <a:r>
              <a:rPr lang="ja-JP" altLang="en-US" dirty="0" smtClean="0"/>
              <a:t>操作が異なる必要も無い</a:t>
            </a:r>
            <a:endParaRPr lang="en-US" altLang="ja-JP" dirty="0" smtClean="0"/>
          </a:p>
          <a:p>
            <a:r>
              <a:rPr kumimoji="1" lang="ja-JP" altLang="en-US" dirty="0" smtClean="0"/>
              <a:t>バランスも必要</a:t>
            </a:r>
            <a:endParaRPr kumimoji="1" lang="en-US" altLang="ja-JP" dirty="0" smtClean="0"/>
          </a:p>
          <a:p>
            <a:r>
              <a:rPr lang="ja-JP" altLang="en-US" dirty="0" smtClean="0"/>
              <a:t>厳密とテキトウ</a:t>
            </a:r>
            <a:endParaRPr lang="en-US" altLang="ja-JP" dirty="0" smtClean="0"/>
          </a:p>
          <a:p>
            <a:r>
              <a:rPr kumimoji="1" lang="ja-JP" altLang="en-US" dirty="0" smtClean="0"/>
              <a:t>入力デバイスの能力を使い切りたい</a:t>
            </a:r>
            <a:endParaRPr kumimoji="1" lang="en-US" altLang="ja-JP" dirty="0" smtClean="0"/>
          </a:p>
          <a:p>
            <a:r>
              <a:rPr lang="ja-JP" altLang="en-US" dirty="0" smtClean="0"/>
              <a:t>操作を取り消せる柔軟性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アプリケーションの構造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メッセージを使わない</a:t>
            </a:r>
            <a:endParaRPr kumimoji="1" lang="en-US" altLang="ja-JP" dirty="0" smtClean="0"/>
          </a:p>
          <a:p>
            <a:r>
              <a:rPr lang="ja-JP" altLang="en-US" dirty="0" smtClean="0"/>
              <a:t>毎フレーム直列同期処理</a:t>
            </a:r>
            <a:endParaRPr lang="en-US" altLang="ja-JP" dirty="0" smtClean="0"/>
          </a:p>
          <a:p>
            <a:r>
              <a:rPr kumimoji="1" lang="ja-JP" altLang="en-US" dirty="0" smtClean="0"/>
              <a:t>ゲーム向きの構造</a:t>
            </a:r>
            <a:endParaRPr kumimoji="1" lang="en-US" altLang="ja-JP" dirty="0" smtClean="0"/>
          </a:p>
          <a:p>
            <a:r>
              <a:rPr lang="ja-JP" altLang="en-US" dirty="0" smtClean="0"/>
              <a:t>シーン毎の処理</a:t>
            </a:r>
            <a:endParaRPr lang="en-US" altLang="ja-JP" dirty="0" smtClean="0"/>
          </a:p>
          <a:p>
            <a:r>
              <a:rPr lang="en-US" altLang="ja-JP" dirty="0" smtClean="0"/>
              <a:t>initialize</a:t>
            </a:r>
          </a:p>
          <a:p>
            <a:r>
              <a:rPr lang="en-US" altLang="ja-JP" dirty="0" smtClean="0"/>
              <a:t>update</a:t>
            </a:r>
          </a:p>
          <a:p>
            <a:r>
              <a:rPr lang="en-US" altLang="ja-JP" dirty="0" smtClean="0"/>
              <a:t>render</a:t>
            </a:r>
          </a:p>
          <a:p>
            <a:r>
              <a:rPr lang="en-US" altLang="ja-JP" dirty="0" smtClean="0"/>
              <a:t>destroy</a:t>
            </a:r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実際のアプリケーション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Spinv</a:t>
            </a:r>
            <a:r>
              <a:rPr kumimoji="1" lang="ja-JP" altLang="en-US" dirty="0" smtClean="0"/>
              <a:t>　スペースインベーダーエミュレーター</a:t>
            </a:r>
            <a:endParaRPr kumimoji="1" lang="en-US" altLang="ja-JP" dirty="0" smtClean="0"/>
          </a:p>
          <a:p>
            <a:r>
              <a:rPr kumimoji="1" lang="en-US" altLang="ja-JP" dirty="0" smtClean="0"/>
              <a:t>Player</a:t>
            </a:r>
            <a:r>
              <a:rPr kumimoji="1" lang="ja-JP" altLang="en-US" dirty="0" smtClean="0"/>
              <a:t>　音楽プレイヤー</a:t>
            </a:r>
            <a:endParaRPr kumimoji="1" lang="en-US" altLang="ja-JP" dirty="0" smtClean="0"/>
          </a:p>
          <a:p>
            <a:r>
              <a:rPr lang="en-US" altLang="ja-JP" dirty="0" smtClean="0"/>
              <a:t>Image</a:t>
            </a:r>
            <a:r>
              <a:rPr lang="ja-JP" altLang="en-US" dirty="0" smtClean="0"/>
              <a:t>　画像ビューアー</a:t>
            </a:r>
            <a:endParaRPr lang="en-US" altLang="ja-JP" dirty="0" smtClean="0"/>
          </a:p>
          <a:p>
            <a:r>
              <a:rPr lang="en-US" altLang="ja-JP" dirty="0" err="1" smtClean="0"/>
              <a:t>Bmc</a:t>
            </a:r>
            <a:r>
              <a:rPr lang="ja-JP" altLang="en-US" dirty="0" smtClean="0"/>
              <a:t>　ビットマップ変換ツール</a:t>
            </a:r>
            <a:endParaRPr lang="en-US" altLang="ja-JP" dirty="0" smtClean="0"/>
          </a:p>
          <a:p>
            <a:r>
              <a:rPr kumimoji="1" lang="en-US" altLang="ja-JP" dirty="0" err="1" smtClean="0"/>
              <a:t>Pmdv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PMD</a:t>
            </a:r>
            <a:r>
              <a:rPr kumimoji="1" lang="ja-JP" altLang="en-US" dirty="0" smtClean="0"/>
              <a:t>ビューアー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2708920"/>
            <a:ext cx="8229600" cy="1143000"/>
          </a:xfrm>
        </p:spPr>
        <p:txBody>
          <a:bodyPr/>
          <a:lstStyle/>
          <a:p>
            <a:r>
              <a:rPr kumimoji="1" lang="ja-JP" altLang="en-US" dirty="0" smtClean="0"/>
              <a:t>実際の</a:t>
            </a:r>
            <a:r>
              <a:rPr lang="ja-JP" altLang="en-US" dirty="0" smtClean="0"/>
              <a:t>ソースコード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アプリケーション・コンテキスト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altLang="ja-JP" dirty="0" smtClean="0"/>
              <a:t>namespace app {</a:t>
            </a:r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	//+++++++++++++++++++++++++++++++++++++++++++++++++++++++++++++++++//</a:t>
            </a:r>
          </a:p>
          <a:p>
            <a:pPr>
              <a:buNone/>
            </a:pPr>
            <a:r>
              <a:rPr lang="en-US" altLang="ja-JP" dirty="0" smtClean="0"/>
              <a:t>	/*!</a:t>
            </a:r>
          </a:p>
          <a:p>
            <a:pPr>
              <a:buNone/>
            </a:pPr>
            <a:r>
              <a:rPr lang="en-US" altLang="ja-JP" dirty="0" smtClean="0"/>
              <a:t>		@brief  </a:t>
            </a:r>
            <a:r>
              <a:rPr lang="ja-JP" altLang="en-US" dirty="0" smtClean="0"/>
              <a:t>アプリケーション・共有リソース</a:t>
            </a:r>
          </a:p>
          <a:p>
            <a:pPr>
              <a:buNone/>
            </a:pPr>
            <a:r>
              <a:rPr lang="ja-JP" altLang="en-US" dirty="0" smtClean="0"/>
              <a:t>	*</a:t>
            </a:r>
            <a:r>
              <a:rPr lang="en-US" altLang="ja-JP" dirty="0" smtClean="0"/>
              <a:t>/</a:t>
            </a:r>
          </a:p>
          <a:p>
            <a:pPr>
              <a:buNone/>
            </a:pPr>
            <a:r>
              <a:rPr lang="en-US" altLang="ja-JP" dirty="0" smtClean="0"/>
              <a:t>	//+++++++++++++++++++++++++++++++++++++++++++++++++++++++++++++++++//</a:t>
            </a:r>
          </a:p>
          <a:p>
            <a:pPr>
              <a:buNone/>
            </a:pPr>
            <a:r>
              <a:rPr lang="en-US" altLang="ja-JP" dirty="0" smtClean="0"/>
              <a:t>	</a:t>
            </a:r>
            <a:r>
              <a:rPr lang="en-US" altLang="ja-JP" dirty="0" err="1" smtClean="0"/>
              <a:t>struct</a:t>
            </a:r>
            <a:r>
              <a:rPr lang="en-US" altLang="ja-JP" dirty="0" smtClean="0"/>
              <a:t> core {</a:t>
            </a:r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		al::sound	</a:t>
            </a:r>
            <a:r>
              <a:rPr lang="en-US" altLang="ja-JP" dirty="0" err="1" smtClean="0"/>
              <a:t>sound</a:t>
            </a:r>
            <a:r>
              <a:rPr lang="en-US" altLang="ja-JP" dirty="0" smtClean="0"/>
              <a:t>_;</a:t>
            </a:r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		</a:t>
            </a:r>
            <a:r>
              <a:rPr lang="en-US" altLang="ja-JP" dirty="0" err="1" smtClean="0"/>
              <a:t>gui</a:t>
            </a:r>
            <a:r>
              <a:rPr lang="en-US" altLang="ja-JP" dirty="0" smtClean="0"/>
              <a:t>::</a:t>
            </a:r>
            <a:r>
              <a:rPr lang="en-US" altLang="ja-JP" dirty="0" err="1" smtClean="0"/>
              <a:t>widget_director</a:t>
            </a:r>
            <a:r>
              <a:rPr lang="en-US" altLang="ja-JP" dirty="0" smtClean="0"/>
              <a:t>	</a:t>
            </a:r>
            <a:r>
              <a:rPr lang="en-US" altLang="ja-JP" dirty="0" err="1" smtClean="0"/>
              <a:t>widget_director</a:t>
            </a:r>
            <a:r>
              <a:rPr lang="en-US" altLang="ja-JP" dirty="0" smtClean="0"/>
              <a:t>_;</a:t>
            </a:r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		sys::preference	</a:t>
            </a:r>
            <a:r>
              <a:rPr lang="en-US" altLang="ja-JP" dirty="0" err="1" smtClean="0"/>
              <a:t>preference</a:t>
            </a:r>
            <a:r>
              <a:rPr lang="en-US" altLang="ja-JP" dirty="0" smtClean="0"/>
              <a:t>_;</a:t>
            </a:r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		core() { }</a:t>
            </a:r>
          </a:p>
          <a:p>
            <a:pPr>
              <a:buNone/>
            </a:pPr>
            <a:r>
              <a:rPr lang="en-US" altLang="ja-JP" dirty="0" smtClean="0"/>
              <a:t>	};</a:t>
            </a:r>
          </a:p>
          <a:p>
            <a:pPr>
              <a:buNone/>
            </a:pPr>
            <a:r>
              <a:rPr lang="en-US" altLang="ja-JP" dirty="0" smtClean="0"/>
              <a:t>}</a:t>
            </a:r>
          </a:p>
          <a:p>
            <a:pPr>
              <a:buNone/>
            </a:pPr>
            <a:endParaRPr kumimoji="1" lang="ja-JP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メイン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ja-JP" sz="1600" dirty="0" smtClean="0"/>
              <a:t>#include "main.hpp"</a:t>
            </a:r>
          </a:p>
          <a:p>
            <a:pPr>
              <a:buNone/>
            </a:pPr>
            <a:r>
              <a:rPr lang="en-US" altLang="ja-JP" sz="1600" dirty="0" smtClean="0"/>
              <a:t>#include “img_main.hpp"</a:t>
            </a:r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r>
              <a:rPr lang="en-US" altLang="ja-JP" sz="1600" dirty="0" err="1" smtClean="0"/>
              <a:t>typedef</a:t>
            </a:r>
            <a:r>
              <a:rPr lang="en-US" altLang="ja-JP" sz="1600" dirty="0" smtClean="0"/>
              <a:t> app::</a:t>
            </a:r>
            <a:r>
              <a:rPr lang="en-US" altLang="ja-JP" sz="1600" dirty="0" err="1" smtClean="0"/>
              <a:t>img_main</a:t>
            </a:r>
            <a:r>
              <a:rPr lang="en-US" altLang="ja-JP" sz="1600" dirty="0" smtClean="0"/>
              <a:t>	</a:t>
            </a:r>
            <a:r>
              <a:rPr lang="en-US" altLang="ja-JP" sz="1600" dirty="0" err="1" smtClean="0"/>
              <a:t>start_app</a:t>
            </a:r>
            <a:r>
              <a:rPr lang="en-US" altLang="ja-JP" sz="1600" dirty="0" smtClean="0"/>
              <a:t>;</a:t>
            </a:r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r>
              <a:rPr lang="en-US" altLang="ja-JP" sz="1600" dirty="0" smtClean="0"/>
              <a:t>static const char* </a:t>
            </a:r>
            <a:r>
              <a:rPr lang="en-US" altLang="ja-JP" sz="1600" dirty="0" err="1" smtClean="0"/>
              <a:t>window_key</a:t>
            </a:r>
            <a:r>
              <a:rPr lang="en-US" altLang="ja-JP" sz="1600" dirty="0" smtClean="0"/>
              <a:t>_ = { "application/window" };</a:t>
            </a:r>
          </a:p>
          <a:p>
            <a:pPr>
              <a:buNone/>
            </a:pPr>
            <a:r>
              <a:rPr lang="en-US" altLang="ja-JP" sz="1600" dirty="0" smtClean="0"/>
              <a:t>static const char* </a:t>
            </a:r>
            <a:r>
              <a:rPr lang="en-US" altLang="ja-JP" sz="1600" dirty="0" err="1" smtClean="0"/>
              <a:t>app_title</a:t>
            </a:r>
            <a:r>
              <a:rPr lang="en-US" altLang="ja-JP" sz="1600" dirty="0" smtClean="0"/>
              <a:t>_ = { "Image" };</a:t>
            </a:r>
          </a:p>
          <a:p>
            <a:pPr>
              <a:buNone/>
            </a:pPr>
            <a:r>
              <a:rPr lang="en-US" altLang="ja-JP" sz="1600" dirty="0" smtClean="0"/>
              <a:t>static const </a:t>
            </a:r>
            <a:r>
              <a:rPr lang="en-US" altLang="ja-JP" sz="1600" dirty="0" err="1" smtClean="0"/>
              <a:t>vtx</a:t>
            </a:r>
            <a:r>
              <a:rPr lang="en-US" altLang="ja-JP" sz="1600" dirty="0" smtClean="0"/>
              <a:t>::</a:t>
            </a:r>
            <a:r>
              <a:rPr lang="en-US" altLang="ja-JP" sz="1600" dirty="0" err="1" smtClean="0"/>
              <a:t>spos</a:t>
            </a:r>
            <a:r>
              <a:rPr lang="en-US" altLang="ja-JP" sz="1600" dirty="0" smtClean="0"/>
              <a:t> </a:t>
            </a:r>
            <a:r>
              <a:rPr lang="en-US" altLang="ja-JP" sz="1600" dirty="0" err="1" smtClean="0"/>
              <a:t>start_size</a:t>
            </a:r>
            <a:r>
              <a:rPr lang="en-US" altLang="ja-JP" sz="1600" dirty="0" smtClean="0"/>
              <a:t>_(1024, 768);</a:t>
            </a:r>
          </a:p>
          <a:p>
            <a:pPr>
              <a:buNone/>
            </a:pPr>
            <a:r>
              <a:rPr lang="en-US" altLang="ja-JP" sz="1600" dirty="0" smtClean="0"/>
              <a:t>static const </a:t>
            </a:r>
            <a:r>
              <a:rPr lang="en-US" altLang="ja-JP" sz="1600" dirty="0" err="1" smtClean="0"/>
              <a:t>vtx</a:t>
            </a:r>
            <a:r>
              <a:rPr lang="en-US" altLang="ja-JP" sz="1600" dirty="0" smtClean="0"/>
              <a:t>::</a:t>
            </a:r>
            <a:r>
              <a:rPr lang="en-US" altLang="ja-JP" sz="1600" dirty="0" err="1" smtClean="0"/>
              <a:t>spos</a:t>
            </a:r>
            <a:r>
              <a:rPr lang="en-US" altLang="ja-JP" sz="1600" dirty="0" smtClean="0"/>
              <a:t> </a:t>
            </a:r>
            <a:r>
              <a:rPr lang="en-US" altLang="ja-JP" sz="1600" dirty="0" err="1" smtClean="0"/>
              <a:t>limit_size</a:t>
            </a:r>
            <a:r>
              <a:rPr lang="en-US" altLang="ja-JP" sz="1600" dirty="0" smtClean="0"/>
              <a:t>_(800, 600);</a:t>
            </a:r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endParaRPr kumimoji="1" lang="ja-JP" altLang="en-US" sz="16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91264" cy="274042"/>
          </a:xfrm>
        </p:spPr>
        <p:txBody>
          <a:bodyPr>
            <a:normAutofit fontScale="90000"/>
          </a:bodyPr>
          <a:lstStyle/>
          <a:p>
            <a:endParaRPr kumimoji="1" lang="ja-JP" altLang="en-US" dirty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ja-JP" sz="1600" dirty="0" err="1" smtClean="0"/>
              <a:t>int</a:t>
            </a:r>
            <a:r>
              <a:rPr lang="en-US" altLang="ja-JP" sz="1600" dirty="0" smtClean="0"/>
              <a:t> main(</a:t>
            </a:r>
            <a:r>
              <a:rPr lang="en-US" altLang="ja-JP" sz="1600" dirty="0" err="1" smtClean="0"/>
              <a:t>int</a:t>
            </a:r>
            <a:r>
              <a:rPr lang="en-US" altLang="ja-JP" sz="1600" dirty="0" smtClean="0"/>
              <a:t> </a:t>
            </a:r>
            <a:r>
              <a:rPr lang="en-US" altLang="ja-JP" sz="1600" dirty="0" err="1" smtClean="0"/>
              <a:t>argc</a:t>
            </a:r>
            <a:r>
              <a:rPr lang="en-US" altLang="ja-JP" sz="1600" dirty="0" smtClean="0"/>
              <a:t>, char** </a:t>
            </a:r>
            <a:r>
              <a:rPr lang="en-US" altLang="ja-JP" sz="1600" dirty="0" err="1" smtClean="0"/>
              <a:t>argv</a:t>
            </a:r>
            <a:r>
              <a:rPr lang="en-US" altLang="ja-JP" sz="1600" dirty="0" smtClean="0"/>
              <a:t>)</a:t>
            </a:r>
          </a:p>
          <a:p>
            <a:pPr>
              <a:buNone/>
            </a:pPr>
            <a:r>
              <a:rPr lang="en-US" altLang="ja-JP" sz="1600" dirty="0" smtClean="0"/>
              <a:t>{</a:t>
            </a:r>
          </a:p>
          <a:p>
            <a:pPr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err="1" smtClean="0"/>
              <a:t>gl</a:t>
            </a:r>
            <a:r>
              <a:rPr lang="en-US" altLang="ja-JP" sz="1600" dirty="0" smtClean="0"/>
              <a:t>::</a:t>
            </a:r>
            <a:r>
              <a:rPr lang="en-US" altLang="ja-JP" sz="1600" dirty="0" err="1" smtClean="0"/>
              <a:t>create_glcore</a:t>
            </a:r>
            <a:r>
              <a:rPr lang="en-US" altLang="ja-JP" sz="1600" dirty="0" smtClean="0"/>
              <a:t>();</a:t>
            </a:r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err="1" smtClean="0"/>
              <a:t>gl</a:t>
            </a:r>
            <a:r>
              <a:rPr lang="en-US" altLang="ja-JP" sz="1600" dirty="0" smtClean="0"/>
              <a:t>::</a:t>
            </a:r>
            <a:r>
              <a:rPr lang="en-US" altLang="ja-JP" sz="1600" dirty="0" err="1" smtClean="0"/>
              <a:t>IGLcore</a:t>
            </a:r>
            <a:r>
              <a:rPr lang="en-US" altLang="ja-JP" sz="1600" dirty="0" smtClean="0"/>
              <a:t>* </a:t>
            </a:r>
            <a:r>
              <a:rPr lang="en-US" altLang="ja-JP" sz="1600" dirty="0" err="1" smtClean="0"/>
              <a:t>igl</a:t>
            </a:r>
            <a:r>
              <a:rPr lang="en-US" altLang="ja-JP" sz="1600" dirty="0" smtClean="0"/>
              <a:t> = </a:t>
            </a:r>
            <a:r>
              <a:rPr lang="en-US" altLang="ja-JP" sz="1600" dirty="0" err="1" smtClean="0"/>
              <a:t>gl</a:t>
            </a:r>
            <a:r>
              <a:rPr lang="en-US" altLang="ja-JP" sz="1600" dirty="0" smtClean="0"/>
              <a:t>::</a:t>
            </a:r>
            <a:r>
              <a:rPr lang="en-US" altLang="ja-JP" sz="1600" dirty="0" err="1" smtClean="0"/>
              <a:t>get_glcore</a:t>
            </a:r>
            <a:r>
              <a:rPr lang="en-US" altLang="ja-JP" sz="1600" dirty="0" smtClean="0"/>
              <a:t>();</a:t>
            </a:r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r>
              <a:rPr lang="en-US" altLang="ja-JP" sz="1600" dirty="0" smtClean="0"/>
              <a:t>	// </a:t>
            </a:r>
            <a:r>
              <a:rPr lang="ja-JP" altLang="en-US" sz="1600" dirty="0" smtClean="0"/>
              <a:t>カレントパスを生成</a:t>
            </a:r>
          </a:p>
          <a:p>
            <a:pPr>
              <a:buNone/>
            </a:pPr>
            <a:r>
              <a:rPr lang="ja-JP" altLang="en-US" sz="1600" dirty="0" smtClean="0"/>
              <a:t>	</a:t>
            </a:r>
            <a:r>
              <a:rPr lang="en-US" altLang="ja-JP" sz="1600" dirty="0" smtClean="0"/>
              <a:t>std::string </a:t>
            </a:r>
            <a:r>
              <a:rPr lang="en-US" altLang="ja-JP" sz="1600" dirty="0" err="1" smtClean="0"/>
              <a:t>tmp</a:t>
            </a:r>
            <a:r>
              <a:rPr lang="en-US" altLang="ja-JP" sz="1600" dirty="0" smtClean="0"/>
              <a:t>;</a:t>
            </a:r>
          </a:p>
          <a:p>
            <a:pPr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err="1" smtClean="0"/>
              <a:t>utils</a:t>
            </a:r>
            <a:r>
              <a:rPr lang="en-US" altLang="ja-JP" sz="1600" dirty="0" smtClean="0"/>
              <a:t>::</a:t>
            </a:r>
            <a:r>
              <a:rPr lang="en-US" altLang="ja-JP" sz="1600" dirty="0" err="1" smtClean="0"/>
              <a:t>convert_delimiter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argv</a:t>
            </a:r>
            <a:r>
              <a:rPr lang="en-US" altLang="ja-JP" sz="1600" dirty="0" smtClean="0"/>
              <a:t>[0], '\\', '/', </a:t>
            </a:r>
            <a:r>
              <a:rPr lang="en-US" altLang="ja-JP" sz="1600" dirty="0" err="1" smtClean="0"/>
              <a:t>tmp</a:t>
            </a:r>
            <a:r>
              <a:rPr lang="en-US" altLang="ja-JP" sz="1600" dirty="0" smtClean="0"/>
              <a:t>);</a:t>
            </a:r>
          </a:p>
          <a:p>
            <a:pPr>
              <a:buNone/>
            </a:pPr>
            <a:r>
              <a:rPr lang="en-US" altLang="ja-JP" sz="1600" dirty="0" smtClean="0"/>
              <a:t>	std::string </a:t>
            </a:r>
            <a:r>
              <a:rPr lang="en-US" altLang="ja-JP" sz="1600" dirty="0" err="1" smtClean="0"/>
              <a:t>pref</a:t>
            </a:r>
            <a:r>
              <a:rPr lang="en-US" altLang="ja-JP" sz="1600" dirty="0" smtClean="0"/>
              <a:t>;</a:t>
            </a:r>
          </a:p>
          <a:p>
            <a:pPr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err="1" smtClean="0"/>
              <a:t>utils</a:t>
            </a:r>
            <a:r>
              <a:rPr lang="en-US" altLang="ja-JP" sz="1600" dirty="0" smtClean="0"/>
              <a:t>::</a:t>
            </a:r>
            <a:r>
              <a:rPr lang="en-US" altLang="ja-JP" sz="1600" dirty="0" err="1" smtClean="0"/>
              <a:t>get_file_base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tmp</a:t>
            </a:r>
            <a:r>
              <a:rPr lang="en-US" altLang="ja-JP" sz="1600" dirty="0" smtClean="0"/>
              <a:t>, </a:t>
            </a:r>
            <a:r>
              <a:rPr lang="en-US" altLang="ja-JP" sz="1600" dirty="0" err="1" smtClean="0"/>
              <a:t>pref</a:t>
            </a:r>
            <a:r>
              <a:rPr lang="en-US" altLang="ja-JP" sz="1600" dirty="0" smtClean="0"/>
              <a:t>);</a:t>
            </a:r>
          </a:p>
          <a:p>
            <a:pPr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err="1" smtClean="0"/>
              <a:t>pref</a:t>
            </a:r>
            <a:r>
              <a:rPr lang="en-US" altLang="ja-JP" sz="1600" dirty="0" smtClean="0"/>
              <a:t> += ".pre";</a:t>
            </a:r>
          </a:p>
          <a:p>
            <a:pPr>
              <a:buNone/>
            </a:pPr>
            <a:r>
              <a:rPr lang="en-US" altLang="ja-JP" sz="1600" dirty="0" smtClean="0"/>
              <a:t>	std::string path;</a:t>
            </a:r>
          </a:p>
          <a:p>
            <a:pPr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err="1" smtClean="0"/>
              <a:t>utils</a:t>
            </a:r>
            <a:r>
              <a:rPr lang="en-US" altLang="ja-JP" sz="1600" dirty="0" smtClean="0"/>
              <a:t>::</a:t>
            </a:r>
            <a:r>
              <a:rPr lang="en-US" altLang="ja-JP" sz="1600" dirty="0" err="1" smtClean="0"/>
              <a:t>get_file_path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tmp</a:t>
            </a:r>
            <a:r>
              <a:rPr lang="en-US" altLang="ja-JP" sz="1600" dirty="0" smtClean="0"/>
              <a:t>, path);</a:t>
            </a:r>
          </a:p>
          <a:p>
            <a:pPr>
              <a:buNone/>
            </a:pPr>
            <a:endParaRPr kumimoji="1" lang="ja-JP" altLang="en-US" sz="16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2034"/>
          </a:xfrm>
        </p:spPr>
        <p:txBody>
          <a:bodyPr>
            <a:normAutofit fontScale="90000"/>
          </a:bodyPr>
          <a:lstStyle/>
          <a:p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68863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ja-JP" sz="1600" dirty="0" smtClean="0"/>
              <a:t>	if(!</a:t>
            </a:r>
            <a:r>
              <a:rPr lang="en-US" altLang="ja-JP" sz="1600" dirty="0" err="1" smtClean="0"/>
              <a:t>igl</a:t>
            </a:r>
            <a:r>
              <a:rPr lang="en-US" altLang="ja-JP" sz="1600" dirty="0" smtClean="0"/>
              <a:t>-&gt;initialize(path)) {</a:t>
            </a:r>
          </a:p>
          <a:p>
            <a:pPr>
              <a:buNone/>
            </a:pPr>
            <a:r>
              <a:rPr lang="en-US" altLang="ja-JP" sz="1600" dirty="0" smtClean="0"/>
              <a:t>		return -1;</a:t>
            </a:r>
          </a:p>
          <a:p>
            <a:pPr>
              <a:buNone/>
            </a:pPr>
            <a:r>
              <a:rPr lang="en-US" altLang="ja-JP" sz="1600" dirty="0" smtClean="0"/>
              <a:t>	}</a:t>
            </a:r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err="1" smtClean="0"/>
              <a:t>utils</a:t>
            </a:r>
            <a:r>
              <a:rPr lang="en-US" altLang="ja-JP" sz="1600" dirty="0" smtClean="0"/>
              <a:t>::director&lt;app::core&gt; director;</a:t>
            </a:r>
          </a:p>
          <a:p>
            <a:pPr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err="1" smtClean="0"/>
              <a:t>director.at</a:t>
            </a:r>
            <a:r>
              <a:rPr lang="en-US" altLang="ja-JP" sz="1600" dirty="0" smtClean="0"/>
              <a:t>().</a:t>
            </a:r>
            <a:r>
              <a:rPr lang="en-US" altLang="ja-JP" sz="1600" dirty="0" err="1" smtClean="0"/>
              <a:t>preference_.load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pref</a:t>
            </a:r>
            <a:r>
              <a:rPr lang="en-US" altLang="ja-JP" sz="1600" dirty="0" smtClean="0"/>
              <a:t>);</a:t>
            </a:r>
          </a:p>
          <a:p>
            <a:pPr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err="1" smtClean="0"/>
              <a:t>vtx</a:t>
            </a:r>
            <a:r>
              <a:rPr lang="en-US" altLang="ja-JP" sz="1600" dirty="0" smtClean="0"/>
              <a:t>::</a:t>
            </a:r>
            <a:r>
              <a:rPr lang="en-US" altLang="ja-JP" sz="1600" dirty="0" err="1" smtClean="0"/>
              <a:t>srect</a:t>
            </a:r>
            <a:r>
              <a:rPr lang="en-US" altLang="ja-JP" sz="1600" dirty="0" smtClean="0"/>
              <a:t> </a:t>
            </a:r>
            <a:r>
              <a:rPr lang="en-US" altLang="ja-JP" sz="1600" dirty="0" err="1" smtClean="0"/>
              <a:t>rect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vtx</a:t>
            </a:r>
            <a:r>
              <a:rPr lang="en-US" altLang="ja-JP" sz="1600" dirty="0" smtClean="0"/>
              <a:t>::</a:t>
            </a:r>
            <a:r>
              <a:rPr lang="en-US" altLang="ja-JP" sz="1600" dirty="0" err="1" smtClean="0"/>
              <a:t>spos</a:t>
            </a:r>
            <a:r>
              <a:rPr lang="en-US" altLang="ja-JP" sz="1600" dirty="0" smtClean="0"/>
              <a:t>(10, 40), </a:t>
            </a:r>
            <a:r>
              <a:rPr lang="en-US" altLang="ja-JP" sz="1600" dirty="0" err="1" smtClean="0"/>
              <a:t>start_size</a:t>
            </a:r>
            <a:r>
              <a:rPr lang="en-US" altLang="ja-JP" sz="1600" dirty="0" smtClean="0"/>
              <a:t>_);</a:t>
            </a:r>
          </a:p>
          <a:p>
            <a:pPr>
              <a:buNone/>
            </a:pPr>
            <a:r>
              <a:rPr lang="en-US" altLang="ja-JP" sz="1600" dirty="0" smtClean="0"/>
              <a:t>	if(!</a:t>
            </a:r>
            <a:r>
              <a:rPr lang="en-US" altLang="ja-JP" sz="1600" dirty="0" err="1" smtClean="0"/>
              <a:t>director.at</a:t>
            </a:r>
            <a:r>
              <a:rPr lang="en-US" altLang="ja-JP" sz="1600" dirty="0" smtClean="0"/>
              <a:t>().</a:t>
            </a:r>
            <a:r>
              <a:rPr lang="en-US" altLang="ja-JP" sz="1600" dirty="0" err="1" smtClean="0"/>
              <a:t>preference_.load_rect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window_key</a:t>
            </a:r>
            <a:r>
              <a:rPr lang="en-US" altLang="ja-JP" sz="1600" dirty="0" smtClean="0"/>
              <a:t>_, </a:t>
            </a:r>
            <a:r>
              <a:rPr lang="en-US" altLang="ja-JP" sz="1600" dirty="0" err="1" smtClean="0"/>
              <a:t>rect</a:t>
            </a:r>
            <a:r>
              <a:rPr lang="en-US" altLang="ja-JP" sz="1600" dirty="0" smtClean="0"/>
              <a:t>)) {</a:t>
            </a:r>
          </a:p>
          <a:p>
            <a:pPr>
              <a:buNone/>
            </a:pPr>
            <a:r>
              <a:rPr lang="en-US" altLang="ja-JP" sz="1600" dirty="0" smtClean="0"/>
              <a:t>//		std::</a:t>
            </a:r>
            <a:r>
              <a:rPr lang="en-US" altLang="ja-JP" sz="1600" dirty="0" err="1" smtClean="0"/>
              <a:t>cout</a:t>
            </a:r>
            <a:r>
              <a:rPr lang="en-US" altLang="ja-JP" sz="1600" dirty="0" smtClean="0"/>
              <a:t> &lt;&lt; "Load </a:t>
            </a:r>
            <a:r>
              <a:rPr lang="en-US" altLang="ja-JP" sz="1600" dirty="0" err="1" smtClean="0"/>
              <a:t>rect</a:t>
            </a:r>
            <a:r>
              <a:rPr lang="en-US" altLang="ja-JP" sz="1600" dirty="0" smtClean="0"/>
              <a:t> error..." &lt;&lt; std::</a:t>
            </a:r>
            <a:r>
              <a:rPr lang="en-US" altLang="ja-JP" sz="1600" dirty="0" err="1" smtClean="0"/>
              <a:t>endl</a:t>
            </a:r>
            <a:r>
              <a:rPr lang="en-US" altLang="ja-JP" sz="1600" dirty="0" smtClean="0"/>
              <a:t>; </a:t>
            </a:r>
          </a:p>
          <a:p>
            <a:pPr>
              <a:buNone/>
            </a:pPr>
            <a:r>
              <a:rPr lang="en-US" altLang="ja-JP" sz="1600" dirty="0" smtClean="0"/>
              <a:t>	}</a:t>
            </a:r>
          </a:p>
          <a:p>
            <a:pPr>
              <a:buNone/>
            </a:pPr>
            <a:r>
              <a:rPr lang="en-US" altLang="ja-JP" sz="1600" dirty="0" smtClean="0"/>
              <a:t>	if(!</a:t>
            </a:r>
            <a:r>
              <a:rPr lang="en-US" altLang="ja-JP" sz="1600" dirty="0" err="1" smtClean="0"/>
              <a:t>igl</a:t>
            </a:r>
            <a:r>
              <a:rPr lang="en-US" altLang="ja-JP" sz="1600" dirty="0" smtClean="0"/>
              <a:t>-&gt;setup(</a:t>
            </a:r>
            <a:r>
              <a:rPr lang="en-US" altLang="ja-JP" sz="1600" dirty="0" err="1" smtClean="0"/>
              <a:t>rect</a:t>
            </a:r>
            <a:r>
              <a:rPr lang="en-US" altLang="ja-JP" sz="1600" dirty="0" smtClean="0"/>
              <a:t>, </a:t>
            </a:r>
            <a:r>
              <a:rPr lang="en-US" altLang="ja-JP" sz="1600" dirty="0" err="1" smtClean="0"/>
              <a:t>app_title</a:t>
            </a:r>
            <a:r>
              <a:rPr lang="en-US" altLang="ja-JP" sz="1600" dirty="0" smtClean="0"/>
              <a:t>_, false)) {</a:t>
            </a:r>
          </a:p>
          <a:p>
            <a:pPr>
              <a:buNone/>
            </a:pPr>
            <a:r>
              <a:rPr lang="en-US" altLang="ja-JP" sz="1600" dirty="0" smtClean="0"/>
              <a:t>		return -1;</a:t>
            </a:r>
          </a:p>
          <a:p>
            <a:pPr>
              <a:buNone/>
            </a:pPr>
            <a:r>
              <a:rPr lang="en-US" altLang="ja-JP" sz="1600" dirty="0" smtClean="0"/>
              <a:t>	}</a:t>
            </a:r>
          </a:p>
          <a:p>
            <a:pPr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err="1" smtClean="0"/>
              <a:t>igl</a:t>
            </a:r>
            <a:r>
              <a:rPr lang="en-US" altLang="ja-JP" sz="1600" dirty="0" smtClean="0"/>
              <a:t>-&gt;</a:t>
            </a:r>
            <a:r>
              <a:rPr lang="en-US" altLang="ja-JP" sz="1600" dirty="0" err="1" smtClean="0"/>
              <a:t>set_limit_size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limit_size</a:t>
            </a:r>
            <a:r>
              <a:rPr lang="en-US" altLang="ja-JP" sz="1600" dirty="0" smtClean="0"/>
              <a:t>_);</a:t>
            </a:r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err="1" smtClean="0"/>
              <a:t>director.at</a:t>
            </a:r>
            <a:r>
              <a:rPr lang="en-US" altLang="ja-JP" sz="1600" dirty="0" smtClean="0"/>
              <a:t>().</a:t>
            </a:r>
            <a:r>
              <a:rPr lang="en-US" altLang="ja-JP" sz="1600" dirty="0" err="1" smtClean="0"/>
              <a:t>sound_.initialize</a:t>
            </a:r>
            <a:r>
              <a:rPr lang="en-US" altLang="ja-JP" sz="1600" dirty="0" smtClean="0"/>
              <a:t>(16);</a:t>
            </a:r>
          </a:p>
          <a:p>
            <a:pPr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err="1" smtClean="0"/>
              <a:t>director.at</a:t>
            </a:r>
            <a:r>
              <a:rPr lang="en-US" altLang="ja-JP" sz="1600" dirty="0" smtClean="0"/>
              <a:t>().</a:t>
            </a:r>
            <a:r>
              <a:rPr lang="en-US" altLang="ja-JP" sz="1600" dirty="0" err="1" smtClean="0"/>
              <a:t>widget_director_.initialize</a:t>
            </a:r>
            <a:r>
              <a:rPr lang="en-US" altLang="ja-JP" sz="1600" dirty="0" smtClean="0"/>
              <a:t>();</a:t>
            </a:r>
          </a:p>
          <a:p>
            <a:pPr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err="1" smtClean="0"/>
              <a:t>director.install_scene</a:t>
            </a:r>
            <a:r>
              <a:rPr lang="en-US" altLang="ja-JP" sz="1600" dirty="0" smtClean="0"/>
              <a:t>&lt;</a:t>
            </a:r>
            <a:r>
              <a:rPr lang="en-US" altLang="ja-JP" sz="1600" dirty="0" err="1" smtClean="0"/>
              <a:t>start_app</a:t>
            </a:r>
            <a:r>
              <a:rPr lang="en-US" altLang="ja-JP" sz="1600" dirty="0" smtClean="0"/>
              <a:t>&gt;();</a:t>
            </a:r>
          </a:p>
          <a:p>
            <a:pPr>
              <a:buNone/>
            </a:pPr>
            <a:endParaRPr kumimoji="1" lang="ja-JP" altLang="en-US" sz="16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 fontScale="90000"/>
          </a:bodyPr>
          <a:lstStyle/>
          <a:p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altLang="ja-JP" sz="3400" dirty="0" smtClean="0"/>
              <a:t>	while(!</a:t>
            </a:r>
            <a:r>
              <a:rPr lang="en-US" altLang="ja-JP" sz="3400" dirty="0" err="1" smtClean="0"/>
              <a:t>igl</a:t>
            </a:r>
            <a:r>
              <a:rPr lang="en-US" altLang="ja-JP" sz="3400" dirty="0" smtClean="0"/>
              <a:t>-&gt;</a:t>
            </a:r>
            <a:r>
              <a:rPr lang="en-US" altLang="ja-JP" sz="3400" dirty="0" err="1" smtClean="0"/>
              <a:t>get_exit_signal</a:t>
            </a:r>
            <a:r>
              <a:rPr lang="en-US" altLang="ja-JP" sz="3400" dirty="0" smtClean="0"/>
              <a:t>()) {</a:t>
            </a:r>
          </a:p>
          <a:p>
            <a:pPr>
              <a:buNone/>
            </a:pPr>
            <a:r>
              <a:rPr lang="en-US" altLang="ja-JP" sz="3400" dirty="0" smtClean="0"/>
              <a:t>		</a:t>
            </a:r>
            <a:r>
              <a:rPr lang="en-US" altLang="ja-JP" sz="3400" dirty="0" err="1" smtClean="0"/>
              <a:t>igl</a:t>
            </a:r>
            <a:r>
              <a:rPr lang="en-US" altLang="ja-JP" sz="3400" dirty="0" smtClean="0"/>
              <a:t>-&gt;service();</a:t>
            </a:r>
          </a:p>
          <a:p>
            <a:pPr>
              <a:buNone/>
            </a:pPr>
            <a:endParaRPr lang="en-US" altLang="ja-JP" sz="3400" dirty="0" smtClean="0"/>
          </a:p>
          <a:p>
            <a:pPr>
              <a:buNone/>
            </a:pPr>
            <a:r>
              <a:rPr lang="en-US" altLang="ja-JP" sz="3400" dirty="0" smtClean="0"/>
              <a:t>		</a:t>
            </a:r>
            <a:r>
              <a:rPr lang="en-US" altLang="ja-JP" sz="3400" dirty="0" err="1" smtClean="0"/>
              <a:t>glClear</a:t>
            </a:r>
            <a:r>
              <a:rPr lang="en-US" altLang="ja-JP" sz="3400" dirty="0" smtClean="0"/>
              <a:t>( GL_COLOR_BUFFER_BIT | GL_DEPTH_BUFFER_BIT );</a:t>
            </a:r>
          </a:p>
          <a:p>
            <a:pPr>
              <a:buNone/>
            </a:pPr>
            <a:r>
              <a:rPr lang="en-US" altLang="ja-JP" sz="3400" dirty="0" smtClean="0"/>
              <a:t>		</a:t>
            </a:r>
            <a:r>
              <a:rPr lang="en-US" altLang="ja-JP" sz="3400" dirty="0" err="1" smtClean="0"/>
              <a:t>gl</a:t>
            </a:r>
            <a:r>
              <a:rPr lang="en-US" altLang="ja-JP" sz="3400" dirty="0" smtClean="0"/>
              <a:t>::</a:t>
            </a:r>
            <a:r>
              <a:rPr lang="en-US" altLang="ja-JP" sz="3400" dirty="0" err="1" smtClean="0"/>
              <a:t>glColor</a:t>
            </a:r>
            <a:r>
              <a:rPr lang="en-US" altLang="ja-JP" sz="3400" dirty="0" smtClean="0"/>
              <a:t>(</a:t>
            </a:r>
            <a:r>
              <a:rPr lang="en-US" altLang="ja-JP" sz="3400" dirty="0" err="1" smtClean="0"/>
              <a:t>img</a:t>
            </a:r>
            <a:r>
              <a:rPr lang="en-US" altLang="ja-JP" sz="3400" dirty="0" smtClean="0"/>
              <a:t>::</a:t>
            </a:r>
            <a:r>
              <a:rPr lang="en-US" altLang="ja-JP" sz="3400" dirty="0" err="1" smtClean="0"/>
              <a:t>rgbaf</a:t>
            </a:r>
            <a:r>
              <a:rPr lang="en-US" altLang="ja-JP" sz="3400" dirty="0" smtClean="0"/>
              <a:t>(1.0f));</a:t>
            </a:r>
          </a:p>
          <a:p>
            <a:pPr>
              <a:buNone/>
            </a:pPr>
            <a:endParaRPr lang="en-US" altLang="ja-JP" sz="3400" dirty="0" smtClean="0"/>
          </a:p>
          <a:p>
            <a:pPr>
              <a:buNone/>
            </a:pPr>
            <a:r>
              <a:rPr lang="en-US" altLang="ja-JP" sz="3400" dirty="0" smtClean="0"/>
              <a:t>		</a:t>
            </a:r>
            <a:r>
              <a:rPr lang="en-US" altLang="ja-JP" sz="3400" dirty="0" err="1" smtClean="0"/>
              <a:t>glTexEnvi</a:t>
            </a:r>
            <a:r>
              <a:rPr lang="en-US" altLang="ja-JP" sz="3400" dirty="0" smtClean="0"/>
              <a:t>(GL_TEXTURE_ENV, GL_TEXTURE_ENV_MODE, GL_MODULATE);</a:t>
            </a:r>
          </a:p>
          <a:p>
            <a:pPr>
              <a:buNone/>
            </a:pPr>
            <a:r>
              <a:rPr lang="en-US" altLang="ja-JP" sz="3400" dirty="0" smtClean="0"/>
              <a:t>		</a:t>
            </a:r>
            <a:r>
              <a:rPr lang="en-US" altLang="ja-JP" sz="3400" dirty="0" err="1" smtClean="0"/>
              <a:t>glEnable</a:t>
            </a:r>
            <a:r>
              <a:rPr lang="en-US" altLang="ja-JP" sz="3400" dirty="0" smtClean="0"/>
              <a:t>(GL_TEXTURE_2D);</a:t>
            </a:r>
          </a:p>
          <a:p>
            <a:pPr>
              <a:buNone/>
            </a:pPr>
            <a:r>
              <a:rPr lang="en-US" altLang="ja-JP" sz="3400" dirty="0" smtClean="0"/>
              <a:t>		</a:t>
            </a:r>
            <a:r>
              <a:rPr lang="en-US" altLang="ja-JP" sz="3400" dirty="0" err="1" smtClean="0"/>
              <a:t>glEnable</a:t>
            </a:r>
            <a:r>
              <a:rPr lang="en-US" altLang="ja-JP" sz="3400" dirty="0" smtClean="0"/>
              <a:t>(GL_BLEND);</a:t>
            </a:r>
          </a:p>
          <a:p>
            <a:pPr>
              <a:buNone/>
            </a:pPr>
            <a:r>
              <a:rPr lang="en-US" altLang="ja-JP" sz="3400" dirty="0" smtClean="0"/>
              <a:t>		</a:t>
            </a:r>
            <a:r>
              <a:rPr lang="en-US" altLang="ja-JP" sz="3400" dirty="0" err="1" smtClean="0"/>
              <a:t>glDisable</a:t>
            </a:r>
            <a:r>
              <a:rPr lang="en-US" altLang="ja-JP" sz="3400" dirty="0" smtClean="0"/>
              <a:t>(GL_DEPTH_TEST);</a:t>
            </a:r>
          </a:p>
          <a:p>
            <a:pPr>
              <a:buNone/>
            </a:pPr>
            <a:r>
              <a:rPr lang="en-US" altLang="ja-JP" sz="3400" dirty="0" smtClean="0"/>
              <a:t>		</a:t>
            </a:r>
            <a:r>
              <a:rPr lang="en-US" altLang="ja-JP" sz="3400" dirty="0" err="1" smtClean="0"/>
              <a:t>glBlendFunc</a:t>
            </a:r>
            <a:r>
              <a:rPr lang="en-US" altLang="ja-JP" sz="3400" dirty="0" smtClean="0"/>
              <a:t>(GL_SRC_ALPHA, GL_ONE_MINUS_SRC_ALPHA);</a:t>
            </a:r>
          </a:p>
          <a:p>
            <a:pPr>
              <a:buNone/>
            </a:pPr>
            <a:endParaRPr lang="en-US" altLang="ja-JP" sz="3400" dirty="0" smtClean="0"/>
          </a:p>
          <a:p>
            <a:pPr>
              <a:buNone/>
            </a:pPr>
            <a:r>
              <a:rPr lang="en-US" altLang="ja-JP" sz="3400" dirty="0" smtClean="0"/>
              <a:t>		</a:t>
            </a:r>
            <a:r>
              <a:rPr lang="en-US" altLang="ja-JP" sz="3400" dirty="0" err="1" smtClean="0"/>
              <a:t>director.render</a:t>
            </a:r>
            <a:r>
              <a:rPr lang="en-US" altLang="ja-JP" sz="3400" dirty="0" smtClean="0"/>
              <a:t>();</a:t>
            </a:r>
          </a:p>
          <a:p>
            <a:pPr>
              <a:buNone/>
            </a:pPr>
            <a:endParaRPr lang="en-US" altLang="ja-JP" sz="3400" dirty="0" smtClean="0"/>
          </a:p>
          <a:p>
            <a:pPr>
              <a:buNone/>
            </a:pPr>
            <a:r>
              <a:rPr lang="en-US" altLang="ja-JP" sz="3400" dirty="0" smtClean="0"/>
              <a:t>		</a:t>
            </a:r>
            <a:r>
              <a:rPr lang="en-US" altLang="ja-JP" sz="3400" dirty="0" err="1" smtClean="0"/>
              <a:t>igl</a:t>
            </a:r>
            <a:r>
              <a:rPr lang="en-US" altLang="ja-JP" sz="3400" dirty="0" smtClean="0"/>
              <a:t>-&gt;</a:t>
            </a:r>
            <a:r>
              <a:rPr lang="en-US" altLang="ja-JP" sz="3400" dirty="0" err="1" smtClean="0"/>
              <a:t>flip_frame</a:t>
            </a:r>
            <a:r>
              <a:rPr lang="en-US" altLang="ja-JP" sz="3400" dirty="0" smtClean="0"/>
              <a:t>();</a:t>
            </a:r>
          </a:p>
          <a:p>
            <a:pPr>
              <a:buNone/>
            </a:pPr>
            <a:endParaRPr lang="en-US" altLang="ja-JP" sz="3400" dirty="0" smtClean="0"/>
          </a:p>
          <a:p>
            <a:pPr>
              <a:buNone/>
            </a:pPr>
            <a:r>
              <a:rPr lang="en-US" altLang="ja-JP" sz="3400" dirty="0" smtClean="0"/>
              <a:t>		</a:t>
            </a:r>
            <a:r>
              <a:rPr lang="en-US" altLang="ja-JP" sz="3400" dirty="0" err="1" smtClean="0"/>
              <a:t>director.at</a:t>
            </a:r>
            <a:r>
              <a:rPr lang="en-US" altLang="ja-JP" sz="3400" dirty="0" smtClean="0"/>
              <a:t>().</a:t>
            </a:r>
            <a:r>
              <a:rPr lang="en-US" altLang="ja-JP" sz="3400" dirty="0" err="1" smtClean="0"/>
              <a:t>sound_.service</a:t>
            </a:r>
            <a:r>
              <a:rPr lang="en-US" altLang="ja-JP" sz="3400" dirty="0" smtClean="0"/>
              <a:t>();</a:t>
            </a:r>
          </a:p>
          <a:p>
            <a:pPr>
              <a:buNone/>
            </a:pPr>
            <a:r>
              <a:rPr lang="en-US" altLang="ja-JP" sz="3400" dirty="0" smtClean="0"/>
              <a:t>	}</a:t>
            </a:r>
          </a:p>
          <a:p>
            <a:pPr>
              <a:buNone/>
            </a:pPr>
            <a:endParaRPr kumimoji="1" lang="ja-JP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 fontScale="90000"/>
          </a:bodyPr>
          <a:lstStyle/>
          <a:p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ja-JP" sz="1600" dirty="0" smtClean="0"/>
              <a:t>	// </a:t>
            </a:r>
            <a:r>
              <a:rPr lang="ja-JP" altLang="en-US" sz="1600" dirty="0" smtClean="0"/>
              <a:t>プログラム終了の廃棄</a:t>
            </a:r>
          </a:p>
          <a:p>
            <a:pPr>
              <a:buNone/>
            </a:pPr>
            <a:r>
              <a:rPr lang="ja-JP" altLang="en-US" sz="1600" dirty="0" smtClean="0"/>
              <a:t>	</a:t>
            </a:r>
            <a:r>
              <a:rPr lang="en-US" altLang="ja-JP" sz="1600" dirty="0" err="1" smtClean="0"/>
              <a:t>director.erase_scene</a:t>
            </a:r>
            <a:r>
              <a:rPr lang="en-US" altLang="ja-JP" sz="1600" dirty="0" smtClean="0"/>
              <a:t>();</a:t>
            </a:r>
          </a:p>
          <a:p>
            <a:pPr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err="1" smtClean="0"/>
              <a:t>director.render</a:t>
            </a:r>
            <a:r>
              <a:rPr lang="en-US" altLang="ja-JP" sz="1600" dirty="0" smtClean="0"/>
              <a:t>();</a:t>
            </a:r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r>
              <a:rPr lang="en-US" altLang="ja-JP" sz="1600" dirty="0" smtClean="0"/>
              <a:t>	{</a:t>
            </a:r>
          </a:p>
          <a:p>
            <a:pPr>
              <a:buNone/>
            </a:pPr>
            <a:r>
              <a:rPr lang="en-US" altLang="ja-JP" sz="1600" dirty="0" smtClean="0"/>
              <a:t>		</a:t>
            </a:r>
            <a:r>
              <a:rPr lang="en-US" altLang="ja-JP" sz="1600" dirty="0" err="1" smtClean="0"/>
              <a:t>vtx</a:t>
            </a:r>
            <a:r>
              <a:rPr lang="en-US" altLang="ja-JP" sz="1600" dirty="0" smtClean="0"/>
              <a:t>::</a:t>
            </a:r>
            <a:r>
              <a:rPr lang="en-US" altLang="ja-JP" sz="1600" dirty="0" err="1" smtClean="0"/>
              <a:t>srect</a:t>
            </a:r>
            <a:r>
              <a:rPr lang="en-US" altLang="ja-JP" sz="1600" dirty="0" smtClean="0"/>
              <a:t> </a:t>
            </a:r>
            <a:r>
              <a:rPr lang="en-US" altLang="ja-JP" sz="1600" dirty="0" err="1" smtClean="0"/>
              <a:t>rect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igl</a:t>
            </a:r>
            <a:r>
              <a:rPr lang="en-US" altLang="ja-JP" sz="1600" dirty="0" smtClean="0"/>
              <a:t>-&gt;</a:t>
            </a:r>
            <a:r>
              <a:rPr lang="en-US" altLang="ja-JP" sz="1600" dirty="0" err="1" smtClean="0"/>
              <a:t>get_locate</a:t>
            </a:r>
            <a:r>
              <a:rPr lang="en-US" altLang="ja-JP" sz="1600" dirty="0" smtClean="0"/>
              <a:t>(), </a:t>
            </a:r>
            <a:r>
              <a:rPr lang="en-US" altLang="ja-JP" sz="1600" dirty="0" err="1" smtClean="0"/>
              <a:t>igl</a:t>
            </a:r>
            <a:r>
              <a:rPr lang="en-US" altLang="ja-JP" sz="1600" dirty="0" smtClean="0"/>
              <a:t>-&gt;</a:t>
            </a:r>
            <a:r>
              <a:rPr lang="en-US" altLang="ja-JP" sz="1600" dirty="0" err="1" smtClean="0"/>
              <a:t>get_size</a:t>
            </a:r>
            <a:r>
              <a:rPr lang="en-US" altLang="ja-JP" sz="1600" dirty="0" smtClean="0"/>
              <a:t>());</a:t>
            </a:r>
          </a:p>
          <a:p>
            <a:pPr>
              <a:buNone/>
            </a:pPr>
            <a:r>
              <a:rPr lang="en-US" altLang="ja-JP" sz="1600" dirty="0" smtClean="0"/>
              <a:t>		</a:t>
            </a:r>
            <a:r>
              <a:rPr lang="en-US" altLang="ja-JP" sz="1600" dirty="0" err="1" smtClean="0"/>
              <a:t>director.at</a:t>
            </a:r>
            <a:r>
              <a:rPr lang="en-US" altLang="ja-JP" sz="1600" dirty="0" smtClean="0"/>
              <a:t>().</a:t>
            </a:r>
            <a:r>
              <a:rPr lang="en-US" altLang="ja-JP" sz="1600" dirty="0" err="1" smtClean="0"/>
              <a:t>preference_.save_rect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window_key</a:t>
            </a:r>
            <a:r>
              <a:rPr lang="en-US" altLang="ja-JP" sz="1600" dirty="0" smtClean="0"/>
              <a:t>_, </a:t>
            </a:r>
            <a:r>
              <a:rPr lang="en-US" altLang="ja-JP" sz="1600" dirty="0" err="1" smtClean="0"/>
              <a:t>rect</a:t>
            </a:r>
            <a:r>
              <a:rPr lang="en-US" altLang="ja-JP" sz="1600" dirty="0" smtClean="0"/>
              <a:t>);</a:t>
            </a:r>
          </a:p>
          <a:p>
            <a:pPr>
              <a:buNone/>
            </a:pPr>
            <a:r>
              <a:rPr lang="en-US" altLang="ja-JP" sz="1600" dirty="0" smtClean="0"/>
              <a:t>	}</a:t>
            </a:r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err="1" smtClean="0"/>
              <a:t>director.at</a:t>
            </a:r>
            <a:r>
              <a:rPr lang="en-US" altLang="ja-JP" sz="1600" dirty="0" smtClean="0"/>
              <a:t>().</a:t>
            </a:r>
            <a:r>
              <a:rPr lang="en-US" altLang="ja-JP" sz="1600" dirty="0" err="1" smtClean="0"/>
              <a:t>preference_.save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pref</a:t>
            </a:r>
            <a:r>
              <a:rPr lang="en-US" altLang="ja-JP" sz="1600" dirty="0" smtClean="0"/>
              <a:t>);</a:t>
            </a:r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err="1" smtClean="0"/>
              <a:t>igl</a:t>
            </a:r>
            <a:r>
              <a:rPr lang="en-US" altLang="ja-JP" sz="1600" dirty="0" smtClean="0"/>
              <a:t>-&gt;destroy();</a:t>
            </a:r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r>
              <a:rPr lang="en-US" altLang="ja-JP" sz="1600" dirty="0" smtClean="0"/>
              <a:t>	</a:t>
            </a:r>
            <a:r>
              <a:rPr lang="en-US" altLang="ja-JP" sz="1600" dirty="0" err="1" smtClean="0"/>
              <a:t>gl</a:t>
            </a:r>
            <a:r>
              <a:rPr lang="en-US" altLang="ja-JP" sz="1600" dirty="0" smtClean="0"/>
              <a:t>::</a:t>
            </a:r>
            <a:r>
              <a:rPr lang="en-US" altLang="ja-JP" sz="1600" dirty="0" err="1" smtClean="0"/>
              <a:t>destroy_glcore</a:t>
            </a:r>
            <a:r>
              <a:rPr lang="en-US" altLang="ja-JP" sz="1600" dirty="0" smtClean="0"/>
              <a:t>();</a:t>
            </a:r>
          </a:p>
          <a:p>
            <a:pPr>
              <a:buNone/>
            </a:pPr>
            <a:r>
              <a:rPr lang="en-US" altLang="ja-JP" sz="1600" dirty="0" smtClean="0"/>
              <a:t>}</a:t>
            </a:r>
          </a:p>
          <a:p>
            <a:pPr>
              <a:buNone/>
            </a:pPr>
            <a:endParaRPr kumimoji="1" lang="ja-JP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</a:t>
            </a:r>
            <a:r>
              <a:rPr lang="en-US" altLang="ja-JP" dirty="0" smtClean="0"/>
              <a:t>++11</a:t>
            </a:r>
            <a:r>
              <a:rPr lang="ja-JP" altLang="en-US" dirty="0" smtClean="0"/>
              <a:t>や</a:t>
            </a:r>
            <a:r>
              <a:rPr lang="en-US" altLang="ja-JP" dirty="0" smtClean="0"/>
              <a:t>boost</a:t>
            </a:r>
            <a:r>
              <a:rPr lang="ja-JP" altLang="en-US" dirty="0" smtClean="0"/>
              <a:t>など</a:t>
            </a:r>
            <a:endParaRPr kumimoji="1" lang="ja-JP" altLang="en-US" dirty="0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石橋を叩いて渡る傾向で、新しい物には直ぐに飛びつかない</a:t>
            </a:r>
            <a:endParaRPr kumimoji="1" lang="en-US" altLang="ja-JP" dirty="0" smtClean="0"/>
          </a:p>
          <a:p>
            <a:r>
              <a:rPr lang="ja-JP" altLang="en-US" dirty="0" smtClean="0"/>
              <a:t>新しい物を吸収したいが、難しい部分も・・・</a:t>
            </a:r>
            <a:endParaRPr lang="en-US" altLang="ja-JP" dirty="0" smtClean="0"/>
          </a:p>
          <a:p>
            <a:r>
              <a:rPr kumimoji="1" lang="ja-JP" altLang="en-US" dirty="0"/>
              <a:t>当たり障り</a:t>
            </a:r>
            <a:r>
              <a:rPr kumimoji="1" lang="ja-JP" altLang="en-US" dirty="0" smtClean="0"/>
              <a:t>の無い部分のみ使っている</a:t>
            </a:r>
            <a:endParaRPr kumimoji="1" lang="en-US" altLang="ja-JP" dirty="0" smtClean="0"/>
          </a:p>
          <a:p>
            <a:r>
              <a:rPr lang="ja-JP" altLang="en-US" dirty="0" smtClean="0"/>
              <a:t>多くは、コレ何に使うんだ？ポカーンな感じ</a:t>
            </a:r>
            <a:endParaRPr lang="en-US" altLang="ja-JP" dirty="0" smtClean="0"/>
          </a:p>
          <a:p>
            <a:r>
              <a:rPr kumimoji="1" lang="ja-JP" altLang="en-US" dirty="0" smtClean="0"/>
              <a:t>面倒そうなので</a:t>
            </a:r>
            <a:r>
              <a:rPr kumimoji="1" lang="ja-JP" altLang="en-US" dirty="0" smtClean="0"/>
              <a:t>、従来の</a:t>
            </a:r>
            <a:r>
              <a:rPr kumimoji="1" lang="ja-JP" altLang="en-US" dirty="0" smtClean="0"/>
              <a:t>方法を使ったり・・</a:t>
            </a:r>
            <a:endParaRPr kumimoji="1" lang="en-US" altLang="ja-JP" dirty="0" smtClean="0"/>
          </a:p>
          <a:p>
            <a:r>
              <a:rPr lang="ja-JP" altLang="en-US" dirty="0" smtClean="0"/>
              <a:t>まぁボチボチ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アプリケーション・定義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1662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ja-JP" sz="1600" dirty="0" smtClean="0"/>
              <a:t>namespace app {</a:t>
            </a:r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r>
              <a:rPr lang="en-US" altLang="ja-JP" sz="1600" dirty="0" smtClean="0"/>
              <a:t>	class </a:t>
            </a:r>
            <a:r>
              <a:rPr lang="en-US" altLang="ja-JP" sz="1600" dirty="0" err="1" smtClean="0"/>
              <a:t>img_main</a:t>
            </a:r>
            <a:r>
              <a:rPr lang="en-US" altLang="ja-JP" sz="1600" dirty="0" smtClean="0"/>
              <a:t> : public </a:t>
            </a:r>
            <a:r>
              <a:rPr lang="en-US" altLang="ja-JP" sz="1600" dirty="0" err="1" smtClean="0"/>
              <a:t>utils</a:t>
            </a:r>
            <a:r>
              <a:rPr lang="en-US" altLang="ja-JP" sz="1600" dirty="0" smtClean="0"/>
              <a:t>::</a:t>
            </a:r>
            <a:r>
              <a:rPr lang="en-US" altLang="ja-JP" sz="1600" dirty="0" err="1" smtClean="0"/>
              <a:t>i_scene</a:t>
            </a:r>
            <a:r>
              <a:rPr lang="en-US" altLang="ja-JP" sz="1600" dirty="0" smtClean="0"/>
              <a:t> {</a:t>
            </a:r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r>
              <a:rPr lang="en-US" altLang="ja-JP" sz="1600" dirty="0" smtClean="0"/>
              <a:t>		</a:t>
            </a:r>
            <a:r>
              <a:rPr lang="en-US" altLang="ja-JP" sz="1600" dirty="0" err="1" smtClean="0"/>
              <a:t>utils</a:t>
            </a:r>
            <a:r>
              <a:rPr lang="en-US" altLang="ja-JP" sz="1600" dirty="0" smtClean="0"/>
              <a:t>::director&lt;core&gt;&amp;	director_;</a:t>
            </a:r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r>
              <a:rPr lang="en-US" altLang="ja-JP" sz="1600" dirty="0" smtClean="0"/>
              <a:t>	public:</a:t>
            </a:r>
          </a:p>
          <a:p>
            <a:pPr>
              <a:buNone/>
            </a:pPr>
            <a:r>
              <a:rPr lang="en-US" altLang="ja-JP" sz="1600" dirty="0" smtClean="0"/>
              <a:t>		</a:t>
            </a:r>
            <a:r>
              <a:rPr lang="en-US" altLang="ja-JP" sz="1600" dirty="0" err="1" smtClean="0"/>
              <a:t>img_main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utils</a:t>
            </a:r>
            <a:r>
              <a:rPr lang="en-US" altLang="ja-JP" sz="1600" dirty="0" smtClean="0"/>
              <a:t>::director&lt;core&gt;&amp; d) : director_(d)</a:t>
            </a:r>
            <a:r>
              <a:rPr lang="ja-JP" altLang="en-US" sz="1600" dirty="0" smtClean="0"/>
              <a:t>　</a:t>
            </a:r>
            <a:r>
              <a:rPr lang="en-US" altLang="ja-JP" sz="1600" dirty="0" smtClean="0"/>
              <a:t>{ }</a:t>
            </a:r>
          </a:p>
          <a:p>
            <a:pPr>
              <a:buNone/>
            </a:pPr>
            <a:r>
              <a:rPr lang="en-US" altLang="ja-JP" sz="1600" dirty="0" smtClean="0"/>
              <a:t>		virtual ~</a:t>
            </a:r>
            <a:r>
              <a:rPr lang="en-US" altLang="ja-JP" sz="1600" dirty="0" err="1" smtClean="0"/>
              <a:t>img_main</a:t>
            </a:r>
            <a:r>
              <a:rPr lang="en-US" altLang="ja-JP" sz="1600" dirty="0" smtClean="0"/>
              <a:t>() { }</a:t>
            </a:r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r>
              <a:rPr lang="en-US" altLang="ja-JP" sz="1600" dirty="0" smtClean="0"/>
              <a:t>		void initialize();</a:t>
            </a:r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r>
              <a:rPr lang="en-US" altLang="ja-JP" sz="1600" dirty="0" smtClean="0"/>
              <a:t>		void update();</a:t>
            </a:r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r>
              <a:rPr lang="en-US" altLang="ja-JP" sz="1600" dirty="0" smtClean="0"/>
              <a:t>		void render();</a:t>
            </a:r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r>
              <a:rPr lang="en-US" altLang="ja-JP" sz="1600" dirty="0" smtClean="0"/>
              <a:t>		void destroy();</a:t>
            </a:r>
          </a:p>
          <a:p>
            <a:pPr>
              <a:buNone/>
            </a:pPr>
            <a:r>
              <a:rPr lang="en-US" altLang="ja-JP" sz="1600" dirty="0" smtClean="0"/>
              <a:t>	};</a:t>
            </a:r>
          </a:p>
          <a:p>
            <a:pPr>
              <a:buNone/>
            </a:pPr>
            <a:r>
              <a:rPr lang="en-US" altLang="ja-JP" sz="1600" dirty="0" smtClean="0"/>
              <a:t>}</a:t>
            </a:r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endParaRPr kumimoji="1" lang="ja-JP" altLang="en-US" sz="16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アプリケーション初期化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5446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ja-JP" sz="1600" dirty="0" smtClean="0"/>
              <a:t>	void </a:t>
            </a:r>
            <a:r>
              <a:rPr lang="en-US" altLang="ja-JP" sz="1600" dirty="0" err="1" smtClean="0"/>
              <a:t>img_main</a:t>
            </a:r>
            <a:r>
              <a:rPr lang="en-US" altLang="ja-JP" sz="1600" dirty="0" smtClean="0"/>
              <a:t>::initialize()</a:t>
            </a:r>
          </a:p>
          <a:p>
            <a:pPr>
              <a:buNone/>
            </a:pPr>
            <a:r>
              <a:rPr lang="en-US" altLang="ja-JP" sz="1600" dirty="0" smtClean="0"/>
              <a:t>	{</a:t>
            </a:r>
          </a:p>
          <a:p>
            <a:pPr>
              <a:buNone/>
            </a:pPr>
            <a:r>
              <a:rPr lang="en-US" altLang="ja-JP" sz="1600" dirty="0" smtClean="0"/>
              <a:t>		using namespace </a:t>
            </a:r>
            <a:r>
              <a:rPr lang="en-US" altLang="ja-JP" sz="1600" dirty="0" err="1" smtClean="0"/>
              <a:t>gui</a:t>
            </a:r>
            <a:r>
              <a:rPr lang="en-US" altLang="ja-JP" sz="1600" dirty="0" smtClean="0"/>
              <a:t>;</a:t>
            </a:r>
          </a:p>
          <a:p>
            <a:pPr>
              <a:buNone/>
            </a:pPr>
            <a:r>
              <a:rPr lang="en-US" altLang="ja-JP" sz="1600" dirty="0" smtClean="0"/>
              <a:t>		</a:t>
            </a:r>
            <a:r>
              <a:rPr lang="en-US" altLang="ja-JP" sz="1600" dirty="0" err="1" smtClean="0"/>
              <a:t>widget_director</a:t>
            </a:r>
            <a:r>
              <a:rPr lang="en-US" altLang="ja-JP" sz="1600" dirty="0" smtClean="0"/>
              <a:t>&amp; wd = </a:t>
            </a:r>
            <a:r>
              <a:rPr lang="en-US" altLang="ja-JP" sz="1600" dirty="0" err="1" smtClean="0"/>
              <a:t>director_.at</a:t>
            </a:r>
            <a:r>
              <a:rPr lang="en-US" altLang="ja-JP" sz="1600" dirty="0" smtClean="0"/>
              <a:t>().</a:t>
            </a:r>
            <a:r>
              <a:rPr lang="en-US" altLang="ja-JP" sz="1600" dirty="0" err="1" smtClean="0"/>
              <a:t>widget_director</a:t>
            </a:r>
            <a:r>
              <a:rPr lang="en-US" altLang="ja-JP" sz="1600" dirty="0" smtClean="0"/>
              <a:t>_;</a:t>
            </a:r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r>
              <a:rPr lang="en-US" altLang="ja-JP" sz="1600" dirty="0" smtClean="0"/>
              <a:t>		{ // </a:t>
            </a:r>
            <a:r>
              <a:rPr lang="ja-JP" altLang="en-US" sz="1600" dirty="0" smtClean="0"/>
              <a:t>画像ファイル表示用フレーム</a:t>
            </a:r>
          </a:p>
          <a:p>
            <a:pPr>
              <a:buNone/>
            </a:pPr>
            <a:r>
              <a:rPr lang="ja-JP" altLang="en-US" sz="1600" dirty="0" smtClean="0"/>
              <a:t>			</a:t>
            </a:r>
            <a:r>
              <a:rPr lang="en-US" altLang="ja-JP" sz="1600" dirty="0" smtClean="0"/>
              <a:t>widget::</a:t>
            </a:r>
            <a:r>
              <a:rPr lang="en-US" altLang="ja-JP" sz="1600" dirty="0" err="1" smtClean="0"/>
              <a:t>param</a:t>
            </a:r>
            <a:r>
              <a:rPr lang="en-US" altLang="ja-JP" sz="1600" dirty="0" smtClean="0"/>
              <a:t> </a:t>
            </a:r>
            <a:r>
              <a:rPr lang="en-US" altLang="ja-JP" sz="1600" dirty="0" err="1" smtClean="0"/>
              <a:t>wp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vtx</a:t>
            </a:r>
            <a:r>
              <a:rPr lang="en-US" altLang="ja-JP" sz="1600" dirty="0" smtClean="0"/>
              <a:t>::</a:t>
            </a:r>
            <a:r>
              <a:rPr lang="en-US" altLang="ja-JP" sz="1600" dirty="0" err="1" smtClean="0"/>
              <a:t>srect</a:t>
            </a:r>
            <a:r>
              <a:rPr lang="en-US" altLang="ja-JP" sz="1600" dirty="0" smtClean="0"/>
              <a:t>(30, 30, 256, 256));</a:t>
            </a:r>
          </a:p>
          <a:p>
            <a:pPr>
              <a:buNone/>
            </a:pPr>
            <a:r>
              <a:rPr lang="en-US" altLang="ja-JP" sz="1600" dirty="0" smtClean="0"/>
              <a:t>			</a:t>
            </a:r>
            <a:r>
              <a:rPr lang="en-US" altLang="ja-JP" sz="1600" dirty="0" err="1" smtClean="0"/>
              <a:t>widget_frame</a:t>
            </a:r>
            <a:r>
              <a:rPr lang="en-US" altLang="ja-JP" sz="1600" dirty="0" smtClean="0"/>
              <a:t>::</a:t>
            </a:r>
            <a:r>
              <a:rPr lang="en-US" altLang="ja-JP" sz="1600" dirty="0" err="1" smtClean="0"/>
              <a:t>param</a:t>
            </a:r>
            <a:r>
              <a:rPr lang="en-US" altLang="ja-JP" sz="1600" dirty="0" smtClean="0"/>
              <a:t> </a:t>
            </a:r>
            <a:r>
              <a:rPr lang="en-US" altLang="ja-JP" sz="1600" dirty="0" err="1" smtClean="0"/>
              <a:t>wp</a:t>
            </a:r>
            <a:r>
              <a:rPr lang="en-US" altLang="ja-JP" sz="1600" dirty="0" smtClean="0"/>
              <a:t>_;</a:t>
            </a:r>
          </a:p>
          <a:p>
            <a:pPr>
              <a:buNone/>
            </a:pPr>
            <a:r>
              <a:rPr lang="en-US" altLang="ja-JP" sz="1600" dirty="0" smtClean="0"/>
              <a:t>			</a:t>
            </a:r>
            <a:r>
              <a:rPr lang="en-US" altLang="ja-JP" sz="1600" dirty="0" err="1" smtClean="0"/>
              <a:t>wp_.plate_param_.set_caption</a:t>
            </a:r>
            <a:r>
              <a:rPr lang="en-US" altLang="ja-JP" sz="1600" dirty="0" smtClean="0"/>
              <a:t>(24);</a:t>
            </a:r>
          </a:p>
          <a:p>
            <a:pPr>
              <a:buNone/>
            </a:pPr>
            <a:r>
              <a:rPr lang="en-US" altLang="ja-JP" sz="1600" dirty="0" smtClean="0"/>
              <a:t>			frame_ = </a:t>
            </a:r>
            <a:r>
              <a:rPr lang="en-US" altLang="ja-JP" sz="1600" dirty="0" err="1" smtClean="0"/>
              <a:t>wd.add_widget</a:t>
            </a:r>
            <a:r>
              <a:rPr lang="en-US" altLang="ja-JP" sz="1600" dirty="0" smtClean="0"/>
              <a:t>&lt;</a:t>
            </a:r>
            <a:r>
              <a:rPr lang="en-US" altLang="ja-JP" sz="1600" dirty="0" err="1" smtClean="0"/>
              <a:t>widget_frame</a:t>
            </a:r>
            <a:r>
              <a:rPr lang="en-US" altLang="ja-JP" sz="1600" dirty="0" smtClean="0"/>
              <a:t>&gt;(</a:t>
            </a:r>
            <a:r>
              <a:rPr lang="en-US" altLang="ja-JP" sz="1600" dirty="0" err="1" smtClean="0"/>
              <a:t>wp</a:t>
            </a:r>
            <a:r>
              <a:rPr lang="en-US" altLang="ja-JP" sz="1600" dirty="0" smtClean="0"/>
              <a:t>, </a:t>
            </a:r>
            <a:r>
              <a:rPr lang="en-US" altLang="ja-JP" sz="1600" dirty="0" err="1" smtClean="0"/>
              <a:t>wp</a:t>
            </a:r>
            <a:r>
              <a:rPr lang="en-US" altLang="ja-JP" sz="1600" dirty="0" smtClean="0"/>
              <a:t>_);</a:t>
            </a:r>
          </a:p>
          <a:p>
            <a:pPr>
              <a:buNone/>
            </a:pPr>
            <a:r>
              <a:rPr lang="en-US" altLang="ja-JP" sz="1600" dirty="0" smtClean="0"/>
              <a:t>		}</a:t>
            </a:r>
          </a:p>
          <a:p>
            <a:pPr>
              <a:buNone/>
            </a:pPr>
            <a:r>
              <a:rPr lang="ja-JP" altLang="en-US" sz="1600" dirty="0" smtClean="0"/>
              <a:t>		</a:t>
            </a:r>
            <a:r>
              <a:rPr lang="en-US" altLang="ja-JP" sz="1600" dirty="0" smtClean="0"/>
              <a:t>// </a:t>
            </a:r>
            <a:r>
              <a:rPr lang="ja-JP" altLang="en-US" sz="1600" dirty="0" smtClean="0"/>
              <a:t>プリファレンスの取得</a:t>
            </a:r>
          </a:p>
          <a:p>
            <a:pPr>
              <a:buNone/>
            </a:pPr>
            <a:r>
              <a:rPr lang="ja-JP" altLang="en-US" sz="1600" dirty="0" smtClean="0"/>
              <a:t>		</a:t>
            </a:r>
            <a:r>
              <a:rPr lang="en-US" altLang="ja-JP" sz="1600" dirty="0" smtClean="0"/>
              <a:t>sys::preference&amp; pre = </a:t>
            </a:r>
            <a:r>
              <a:rPr lang="en-US" altLang="ja-JP" sz="1600" dirty="0" err="1" smtClean="0"/>
              <a:t>director_.at</a:t>
            </a:r>
            <a:r>
              <a:rPr lang="en-US" altLang="ja-JP" sz="1600" dirty="0" smtClean="0"/>
              <a:t>().preference_;</a:t>
            </a:r>
          </a:p>
          <a:p>
            <a:pPr>
              <a:buNone/>
            </a:pPr>
            <a:r>
              <a:rPr lang="en-US" altLang="ja-JP" sz="1600" dirty="0" smtClean="0"/>
              <a:t>		if(filer_) {</a:t>
            </a:r>
          </a:p>
          <a:p>
            <a:pPr>
              <a:buNone/>
            </a:pPr>
            <a:r>
              <a:rPr lang="en-US" altLang="ja-JP" sz="1600" dirty="0" smtClean="0"/>
              <a:t>			frame_-&gt;load(pre);</a:t>
            </a:r>
          </a:p>
          <a:p>
            <a:pPr>
              <a:buNone/>
            </a:pPr>
            <a:r>
              <a:rPr lang="en-US" altLang="ja-JP" sz="1600" dirty="0" smtClean="0"/>
              <a:t>		}</a:t>
            </a:r>
          </a:p>
          <a:p>
            <a:pPr>
              <a:buNone/>
            </a:pPr>
            <a:r>
              <a:rPr lang="en-US" altLang="ja-JP" sz="1600" dirty="0" smtClean="0"/>
              <a:t>	</a:t>
            </a:r>
            <a:r>
              <a:rPr kumimoji="1" lang="en-US" altLang="ja-JP" sz="1600" dirty="0" smtClean="0"/>
              <a:t>}</a:t>
            </a:r>
          </a:p>
          <a:p>
            <a:pPr>
              <a:buNone/>
            </a:pPr>
            <a:endParaRPr kumimoji="1" lang="ja-JP" altLang="en-US" sz="16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ja-JP" altLang="en-US" dirty="0" smtClean="0"/>
              <a:t>アプリケーション </a:t>
            </a:r>
            <a:r>
              <a:rPr lang="en-US" altLang="ja-JP" dirty="0" smtClean="0"/>
              <a:t>update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8592"/>
          </a:xfrm>
        </p:spPr>
        <p:txBody>
          <a:bodyPr/>
          <a:lstStyle/>
          <a:p>
            <a:pPr>
              <a:buNone/>
            </a:pPr>
            <a:r>
              <a:rPr lang="en-US" altLang="ja-JP" sz="1400" dirty="0" smtClean="0"/>
              <a:t>	void </a:t>
            </a:r>
            <a:r>
              <a:rPr lang="en-US" altLang="ja-JP" sz="1400" dirty="0" err="1" smtClean="0"/>
              <a:t>amg_main</a:t>
            </a:r>
            <a:r>
              <a:rPr lang="en-US" altLang="ja-JP" sz="1400" dirty="0" smtClean="0"/>
              <a:t>::update()</a:t>
            </a:r>
          </a:p>
          <a:p>
            <a:pPr>
              <a:buNone/>
            </a:pPr>
            <a:r>
              <a:rPr lang="en-US" altLang="ja-JP" sz="1400" dirty="0" smtClean="0"/>
              <a:t>	{</a:t>
            </a:r>
          </a:p>
          <a:p>
            <a:pPr>
              <a:buNone/>
            </a:pPr>
            <a:r>
              <a:rPr lang="en-US" altLang="ja-JP" sz="1400" dirty="0" smtClean="0"/>
              <a:t>		</a:t>
            </a:r>
            <a:r>
              <a:rPr lang="en-US" altLang="ja-JP" sz="1400" dirty="0" err="1" smtClean="0"/>
              <a:t>gui</a:t>
            </a:r>
            <a:r>
              <a:rPr lang="en-US" altLang="ja-JP" sz="1400" dirty="0" smtClean="0"/>
              <a:t>::</a:t>
            </a:r>
            <a:r>
              <a:rPr lang="en-US" altLang="ja-JP" sz="1400" dirty="0" err="1" smtClean="0"/>
              <a:t>widget_director</a:t>
            </a:r>
            <a:r>
              <a:rPr lang="en-US" altLang="ja-JP" sz="1400" dirty="0" smtClean="0"/>
              <a:t>&amp; wd = </a:t>
            </a:r>
            <a:r>
              <a:rPr lang="en-US" altLang="ja-JP" sz="1400" dirty="0" err="1" smtClean="0"/>
              <a:t>director_.at</a:t>
            </a:r>
            <a:r>
              <a:rPr lang="en-US" altLang="ja-JP" sz="1400" dirty="0" smtClean="0"/>
              <a:t>().</a:t>
            </a:r>
            <a:r>
              <a:rPr lang="en-US" altLang="ja-JP" sz="1400" dirty="0" err="1" smtClean="0"/>
              <a:t>widget_director</a:t>
            </a:r>
            <a:r>
              <a:rPr lang="en-US" altLang="ja-JP" sz="1400" dirty="0" smtClean="0"/>
              <a:t>_;</a:t>
            </a:r>
          </a:p>
          <a:p>
            <a:pPr>
              <a:buNone/>
            </a:pPr>
            <a:endParaRPr lang="en-US" altLang="ja-JP" sz="1400" dirty="0" smtClean="0"/>
          </a:p>
          <a:p>
            <a:pPr>
              <a:buNone/>
            </a:pPr>
            <a:r>
              <a:rPr lang="en-US" altLang="ja-JP" sz="1400" dirty="0" smtClean="0"/>
              <a:t>		if(open_) {</a:t>
            </a:r>
          </a:p>
          <a:p>
            <a:pPr>
              <a:buNone/>
            </a:pPr>
            <a:r>
              <a:rPr lang="en-US" altLang="ja-JP" sz="1400" dirty="0" smtClean="0"/>
              <a:t>		</a:t>
            </a:r>
            <a:r>
              <a:rPr lang="ja-JP" altLang="en-US" sz="1400" dirty="0" smtClean="0"/>
              <a:t> </a:t>
            </a:r>
            <a:r>
              <a:rPr lang="ja-JP" altLang="en-US" sz="1400" dirty="0" smtClean="0"/>
              <a:t>   </a:t>
            </a:r>
            <a:r>
              <a:rPr lang="en-US" altLang="ja-JP" sz="1400" dirty="0" smtClean="0"/>
              <a:t>if(open</a:t>
            </a:r>
            <a:r>
              <a:rPr lang="en-US" altLang="ja-JP" sz="1400" dirty="0" smtClean="0"/>
              <a:t>_-&gt;</a:t>
            </a:r>
            <a:r>
              <a:rPr lang="en-US" altLang="ja-JP" sz="1400" dirty="0" err="1" smtClean="0"/>
              <a:t>get_selected</a:t>
            </a:r>
            <a:r>
              <a:rPr lang="en-US" altLang="ja-JP" sz="1400" dirty="0" smtClean="0"/>
              <a:t>()) {</a:t>
            </a:r>
          </a:p>
          <a:p>
            <a:pPr>
              <a:buNone/>
            </a:pPr>
            <a:r>
              <a:rPr lang="en-US" altLang="ja-JP" sz="1400" dirty="0" smtClean="0"/>
              <a:t>		</a:t>
            </a:r>
            <a:r>
              <a:rPr lang="en-US" altLang="ja-JP" sz="1400" dirty="0" smtClean="0"/>
              <a:t>        if(filer</a:t>
            </a:r>
            <a:r>
              <a:rPr lang="en-US" altLang="ja-JP" sz="1400" dirty="0" smtClean="0"/>
              <a:t>_) {</a:t>
            </a:r>
          </a:p>
          <a:p>
            <a:pPr>
              <a:buNone/>
            </a:pPr>
            <a:r>
              <a:rPr lang="en-US" altLang="ja-JP" sz="1400" dirty="0" smtClean="0"/>
              <a:t>		</a:t>
            </a:r>
            <a:r>
              <a:rPr lang="en-US" altLang="ja-JP" sz="1400" dirty="0" smtClean="0"/>
              <a:t>            </a:t>
            </a:r>
            <a:r>
              <a:rPr lang="en-US" altLang="ja-JP" sz="1400" dirty="0" err="1" smtClean="0"/>
              <a:t>bool</a:t>
            </a:r>
            <a:r>
              <a:rPr lang="en-US" altLang="ja-JP" sz="1400" dirty="0" smtClean="0"/>
              <a:t> </a:t>
            </a:r>
            <a:r>
              <a:rPr lang="en-US" altLang="ja-JP" sz="1400" dirty="0" smtClean="0"/>
              <a:t>f = filer_-&gt;</a:t>
            </a:r>
            <a:r>
              <a:rPr lang="en-US" altLang="ja-JP" sz="1400" dirty="0" err="1" smtClean="0"/>
              <a:t>get_state</a:t>
            </a:r>
            <a:r>
              <a:rPr lang="en-US" altLang="ja-JP" sz="1400" dirty="0" smtClean="0"/>
              <a:t>(</a:t>
            </a:r>
            <a:r>
              <a:rPr lang="en-US" altLang="ja-JP" sz="1400" dirty="0" err="1" smtClean="0"/>
              <a:t>gui</a:t>
            </a:r>
            <a:r>
              <a:rPr lang="en-US" altLang="ja-JP" sz="1400" dirty="0" smtClean="0"/>
              <a:t>::widget::state::ENABLE);</a:t>
            </a:r>
          </a:p>
          <a:p>
            <a:pPr>
              <a:buNone/>
            </a:pPr>
            <a:r>
              <a:rPr lang="en-US" altLang="ja-JP" sz="1400" dirty="0" smtClean="0"/>
              <a:t>		</a:t>
            </a:r>
            <a:r>
              <a:rPr lang="en-US" altLang="ja-JP" sz="1400" dirty="0" smtClean="0"/>
              <a:t>            filer</a:t>
            </a:r>
            <a:r>
              <a:rPr lang="en-US" altLang="ja-JP" sz="1400" dirty="0" smtClean="0"/>
              <a:t>_-&gt;enable(!f);</a:t>
            </a:r>
          </a:p>
          <a:p>
            <a:pPr>
              <a:buNone/>
            </a:pPr>
            <a:r>
              <a:rPr lang="en-US" altLang="ja-JP" sz="1400" dirty="0" smtClean="0"/>
              <a:t>		</a:t>
            </a:r>
            <a:r>
              <a:rPr lang="en-US" altLang="ja-JP" sz="1400" dirty="0" smtClean="0"/>
              <a:t>        }</a:t>
            </a:r>
            <a:endParaRPr lang="en-US" altLang="ja-JP" sz="1400" dirty="0" smtClean="0"/>
          </a:p>
          <a:p>
            <a:pPr>
              <a:buNone/>
            </a:pPr>
            <a:r>
              <a:rPr lang="en-US" altLang="ja-JP" sz="1400" dirty="0" smtClean="0"/>
              <a:t>		</a:t>
            </a:r>
            <a:r>
              <a:rPr lang="en-US" altLang="ja-JP" sz="1400" dirty="0" smtClean="0"/>
              <a:t>    }</a:t>
            </a:r>
            <a:endParaRPr lang="en-US" altLang="ja-JP" sz="1400" dirty="0" smtClean="0"/>
          </a:p>
          <a:p>
            <a:pPr>
              <a:buNone/>
            </a:pPr>
            <a:r>
              <a:rPr lang="en-US" altLang="ja-JP" sz="1400" dirty="0" smtClean="0"/>
              <a:t>		</a:t>
            </a:r>
            <a:r>
              <a:rPr lang="en-US" altLang="ja-JP" sz="1400" dirty="0" smtClean="0"/>
              <a:t>}</a:t>
            </a:r>
            <a:endParaRPr lang="en-US" altLang="ja-JP" sz="1400" dirty="0" smtClean="0"/>
          </a:p>
          <a:p>
            <a:pPr>
              <a:buNone/>
            </a:pPr>
            <a:endParaRPr lang="en-US" altLang="ja-JP" sz="1400" dirty="0" smtClean="0"/>
          </a:p>
          <a:p>
            <a:pPr>
              <a:buNone/>
            </a:pPr>
            <a:r>
              <a:rPr lang="en-US" altLang="ja-JP" sz="1400" dirty="0" smtClean="0"/>
              <a:t>		</a:t>
            </a:r>
            <a:r>
              <a:rPr lang="en-US" altLang="ja-JP" sz="1400" dirty="0" err="1" smtClean="0"/>
              <a:t>wd.update</a:t>
            </a:r>
            <a:r>
              <a:rPr lang="en-US" altLang="ja-JP" sz="1400" dirty="0" smtClean="0"/>
              <a:t>();</a:t>
            </a:r>
          </a:p>
          <a:p>
            <a:pPr>
              <a:buNone/>
            </a:pPr>
            <a:r>
              <a:rPr lang="en-US" altLang="ja-JP" sz="1400" dirty="0" smtClean="0"/>
              <a:t>	}</a:t>
            </a:r>
          </a:p>
          <a:p>
            <a:pPr>
              <a:buNone/>
            </a:pPr>
            <a:endParaRPr lang="en-US" altLang="ja-JP" sz="1600" dirty="0" smtClean="0"/>
          </a:p>
          <a:p>
            <a:pPr>
              <a:buNone/>
            </a:pPr>
            <a:endParaRPr kumimoji="1" lang="ja-JP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アプリケーション </a:t>
            </a:r>
            <a:r>
              <a:rPr lang="en-US" altLang="ja-JP" dirty="0" smtClean="0"/>
              <a:t>update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00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ja-JP" sz="1400" dirty="0" smtClean="0"/>
              <a:t>	if(filer_) </a:t>
            </a:r>
            <a:r>
              <a:rPr lang="en-US" altLang="ja-JP" sz="1400" dirty="0" smtClean="0"/>
              <a:t>{</a:t>
            </a:r>
            <a:r>
              <a:rPr lang="ja-JP" altLang="en-US" sz="1400" dirty="0" smtClean="0"/>
              <a:t>　</a:t>
            </a:r>
            <a:endParaRPr lang="en-US" altLang="ja-JP" sz="1400" dirty="0" smtClean="0"/>
          </a:p>
          <a:p>
            <a:pPr>
              <a:buNone/>
            </a:pPr>
            <a:r>
              <a:rPr lang="en-US" altLang="ja-JP" sz="1400" dirty="0" smtClean="0"/>
              <a:t>	    if(</a:t>
            </a:r>
            <a:r>
              <a:rPr lang="en-US" altLang="ja-JP" sz="1400" dirty="0" err="1" smtClean="0"/>
              <a:t>filer_id</a:t>
            </a:r>
            <a:r>
              <a:rPr lang="en-US" altLang="ja-JP" sz="1400" dirty="0" smtClean="0"/>
              <a:t>_ != filer_-&gt;</a:t>
            </a:r>
            <a:r>
              <a:rPr lang="en-US" altLang="ja-JP" sz="1400" dirty="0" err="1" smtClean="0"/>
              <a:t>get_select_file_id</a:t>
            </a:r>
            <a:r>
              <a:rPr lang="en-US" altLang="ja-JP" sz="1400" dirty="0" smtClean="0"/>
              <a:t>()) {</a:t>
            </a:r>
          </a:p>
          <a:p>
            <a:pPr>
              <a:buNone/>
            </a:pPr>
            <a:r>
              <a:rPr lang="en-US" altLang="ja-JP" sz="1400" dirty="0" smtClean="0"/>
              <a:t>                 if(</a:t>
            </a:r>
            <a:r>
              <a:rPr lang="en-US" altLang="ja-JP" sz="1400" dirty="0" err="1" smtClean="0"/>
              <a:t>filer_id</a:t>
            </a:r>
            <a:r>
              <a:rPr lang="en-US" altLang="ja-JP" sz="1400" dirty="0" smtClean="0"/>
              <a:t>_ = filer_-&gt;</a:t>
            </a:r>
            <a:r>
              <a:rPr lang="en-US" altLang="ja-JP" sz="1400" dirty="0" err="1" smtClean="0"/>
              <a:t>get_select_file_id</a:t>
            </a:r>
            <a:r>
              <a:rPr lang="en-US" altLang="ja-JP" sz="1400" dirty="0" smtClean="0"/>
              <a:t>();</a:t>
            </a:r>
          </a:p>
          <a:p>
            <a:pPr>
              <a:buNone/>
            </a:pPr>
            <a:r>
              <a:rPr lang="en-US" altLang="ja-JP" sz="1400" dirty="0" smtClean="0"/>
              <a:t>                     </a:t>
            </a:r>
            <a:r>
              <a:rPr lang="en-US" altLang="ja-JP" sz="1400" dirty="0" err="1" smtClean="0"/>
              <a:t>img</a:t>
            </a:r>
            <a:r>
              <a:rPr lang="en-US" altLang="ja-JP" sz="1400" dirty="0" smtClean="0"/>
              <a:t>::</a:t>
            </a:r>
            <a:r>
              <a:rPr lang="en-US" altLang="ja-JP" sz="1400" dirty="0" err="1" smtClean="0"/>
              <a:t>img_files</a:t>
            </a:r>
            <a:r>
              <a:rPr lang="en-US" altLang="ja-JP" sz="1400" dirty="0" smtClean="0"/>
              <a:t>&amp; </a:t>
            </a:r>
            <a:r>
              <a:rPr lang="en-US" altLang="ja-JP" sz="1400" dirty="0" err="1" smtClean="0"/>
              <a:t>imf</a:t>
            </a:r>
            <a:r>
              <a:rPr lang="en-US" altLang="ja-JP" sz="1400" dirty="0" smtClean="0"/>
              <a:t> = </a:t>
            </a:r>
            <a:r>
              <a:rPr lang="en-US" altLang="ja-JP" sz="1400" dirty="0" err="1" smtClean="0"/>
              <a:t>wd.at_img_files</a:t>
            </a:r>
            <a:r>
              <a:rPr lang="en-US" altLang="ja-JP" sz="1400" dirty="0" smtClean="0"/>
              <a:t>();</a:t>
            </a:r>
          </a:p>
          <a:p>
            <a:pPr>
              <a:buNone/>
            </a:pPr>
            <a:r>
              <a:rPr lang="en-US" altLang="ja-JP" sz="1400" dirty="0" smtClean="0"/>
              <a:t>                     if(!</a:t>
            </a:r>
            <a:r>
              <a:rPr lang="en-US" altLang="ja-JP" sz="1400" dirty="0" err="1" smtClean="0"/>
              <a:t>imf.load</a:t>
            </a:r>
            <a:r>
              <a:rPr lang="en-US" altLang="ja-JP" sz="1400" dirty="0" smtClean="0"/>
              <a:t>(filer_-&gt;</a:t>
            </a:r>
            <a:r>
              <a:rPr lang="en-US" altLang="ja-JP" sz="1400" dirty="0" err="1" smtClean="0"/>
              <a:t>get_file</a:t>
            </a:r>
            <a:r>
              <a:rPr lang="en-US" altLang="ja-JP" sz="1400" dirty="0" smtClean="0"/>
              <a:t>())) ;</a:t>
            </a:r>
          </a:p>
          <a:p>
            <a:pPr>
              <a:buNone/>
            </a:pPr>
            <a:r>
              <a:rPr lang="en-US" altLang="ja-JP" sz="1400" dirty="0" smtClean="0"/>
              <a:t>                        dialog_-&gt;</a:t>
            </a:r>
            <a:r>
              <a:rPr lang="en-US" altLang="ja-JP" sz="1400" dirty="0" err="1" smtClean="0"/>
              <a:t>set_text</a:t>
            </a:r>
            <a:r>
              <a:rPr lang="en-US" altLang="ja-JP" sz="1400" dirty="0" smtClean="0"/>
              <a:t>("Can't decode image file:\n '“ + filer_-&gt;</a:t>
            </a:r>
            <a:r>
              <a:rPr lang="en-US" altLang="ja-JP" sz="1400" dirty="0" err="1" smtClean="0"/>
              <a:t>get_file</a:t>
            </a:r>
            <a:r>
              <a:rPr lang="en-US" altLang="ja-JP" sz="1400" dirty="0" smtClean="0"/>
              <a:t>() + "'");</a:t>
            </a:r>
          </a:p>
          <a:p>
            <a:pPr>
              <a:buNone/>
            </a:pPr>
            <a:r>
              <a:rPr lang="en-US" altLang="ja-JP" sz="1400" dirty="0" smtClean="0"/>
              <a:t>                        dialog_-&gt;enable();</a:t>
            </a:r>
          </a:p>
          <a:p>
            <a:pPr>
              <a:buNone/>
            </a:pPr>
            <a:r>
              <a:rPr lang="en-US" altLang="ja-JP" sz="1400" dirty="0" smtClean="0"/>
              <a:t>                     } else {</a:t>
            </a:r>
          </a:p>
          <a:p>
            <a:pPr>
              <a:buNone/>
            </a:pPr>
            <a:r>
              <a:rPr lang="en-US" altLang="ja-JP" sz="1400" dirty="0" smtClean="0"/>
              <a:t>                         </a:t>
            </a:r>
            <a:r>
              <a:rPr lang="en-US" altLang="ja-JP" sz="1400" dirty="0" err="1" smtClean="0"/>
              <a:t>image_offset_.set</a:t>
            </a:r>
            <a:r>
              <a:rPr lang="en-US" altLang="ja-JP" sz="1400" dirty="0" smtClean="0"/>
              <a:t>(0.0f);</a:t>
            </a:r>
          </a:p>
          <a:p>
            <a:pPr>
              <a:buNone/>
            </a:pPr>
            <a:r>
              <a:rPr lang="en-US" altLang="ja-JP" sz="1400" dirty="0" smtClean="0"/>
              <a:t>                         frame_-&gt;</a:t>
            </a:r>
            <a:r>
              <a:rPr lang="en-US" altLang="ja-JP" sz="1400" dirty="0" err="1" smtClean="0"/>
              <a:t>at_local_param</a:t>
            </a:r>
            <a:r>
              <a:rPr lang="en-US" altLang="ja-JP" sz="1400" dirty="0" smtClean="0"/>
              <a:t>().</a:t>
            </a:r>
            <a:r>
              <a:rPr lang="en-US" altLang="ja-JP" sz="1400" dirty="0" err="1" smtClean="0"/>
              <a:t>text_param_.text</a:t>
            </a:r>
            <a:r>
              <a:rPr lang="en-US" altLang="ja-JP" sz="1400" dirty="0" smtClean="0"/>
              <a:t>_ = filer_-&gt;</a:t>
            </a:r>
            <a:r>
              <a:rPr lang="en-US" altLang="ja-JP" sz="1400" dirty="0" err="1" smtClean="0"/>
              <a:t>get_file</a:t>
            </a:r>
            <a:r>
              <a:rPr lang="en-US" altLang="ja-JP" sz="1400" dirty="0" smtClean="0"/>
              <a:t>();</a:t>
            </a:r>
          </a:p>
          <a:p>
            <a:pPr>
              <a:buNone/>
            </a:pPr>
            <a:r>
              <a:rPr lang="en-US" altLang="ja-JP" sz="1400" dirty="0" smtClean="0"/>
              <a:t>                         </a:t>
            </a:r>
            <a:r>
              <a:rPr lang="en-US" altLang="ja-JP" sz="1400" dirty="0" err="1" smtClean="0"/>
              <a:t>mobj_.destroy</a:t>
            </a:r>
            <a:r>
              <a:rPr lang="en-US" altLang="ja-JP" sz="1400" dirty="0" smtClean="0"/>
              <a:t>();</a:t>
            </a:r>
          </a:p>
          <a:p>
            <a:pPr>
              <a:buNone/>
            </a:pPr>
            <a:r>
              <a:rPr lang="en-US" altLang="ja-JP" sz="1400" dirty="0" smtClean="0"/>
              <a:t>                         </a:t>
            </a:r>
            <a:r>
              <a:rPr lang="en-US" altLang="ja-JP" sz="1400" dirty="0" err="1" smtClean="0"/>
              <a:t>mobj_.initialize</a:t>
            </a:r>
            <a:r>
              <a:rPr lang="en-US" altLang="ja-JP" sz="1400" dirty="0" smtClean="0"/>
              <a:t>();</a:t>
            </a:r>
          </a:p>
          <a:p>
            <a:pPr>
              <a:buNone/>
            </a:pPr>
            <a:r>
              <a:rPr lang="en-US" altLang="ja-JP" sz="1400" dirty="0" smtClean="0"/>
              <a:t>                         </a:t>
            </a:r>
            <a:r>
              <a:rPr lang="en-US" altLang="ja-JP" sz="1400" dirty="0" err="1" smtClean="0"/>
              <a:t>img_handle</a:t>
            </a:r>
            <a:r>
              <a:rPr lang="en-US" altLang="ja-JP" sz="1400" dirty="0" smtClean="0"/>
              <a:t>_ = </a:t>
            </a:r>
            <a:r>
              <a:rPr lang="en-US" altLang="ja-JP" sz="1400" dirty="0" err="1" smtClean="0"/>
              <a:t>mobj_.install</a:t>
            </a:r>
            <a:r>
              <a:rPr lang="en-US" altLang="ja-JP" sz="1400" dirty="0" smtClean="0"/>
              <a:t>(</a:t>
            </a:r>
            <a:r>
              <a:rPr lang="en-US" altLang="ja-JP" sz="1400" dirty="0" err="1" smtClean="0"/>
              <a:t>imf.get_image_if</a:t>
            </a:r>
            <a:r>
              <a:rPr lang="en-US" altLang="ja-JP" sz="1400" dirty="0" smtClean="0"/>
              <a:t>());</a:t>
            </a:r>
          </a:p>
          <a:p>
            <a:pPr>
              <a:buNone/>
            </a:pPr>
            <a:r>
              <a:rPr lang="en-US" altLang="ja-JP" sz="1400" dirty="0" smtClean="0"/>
              <a:t>                         image_-&gt;</a:t>
            </a:r>
            <a:r>
              <a:rPr lang="en-US" altLang="ja-JP" sz="1400" dirty="0" err="1" smtClean="0"/>
              <a:t>at_local_param</a:t>
            </a:r>
            <a:r>
              <a:rPr lang="en-US" altLang="ja-JP" sz="1400" dirty="0" smtClean="0"/>
              <a:t>().</a:t>
            </a:r>
            <a:r>
              <a:rPr lang="en-US" altLang="ja-JP" sz="1400" dirty="0" err="1" smtClean="0"/>
              <a:t>mobj</a:t>
            </a:r>
            <a:r>
              <a:rPr lang="en-US" altLang="ja-JP" sz="1400" dirty="0" smtClean="0"/>
              <a:t>_ = </a:t>
            </a:r>
            <a:r>
              <a:rPr lang="en-US" altLang="ja-JP" sz="1400" dirty="0" err="1" smtClean="0"/>
              <a:t>mobj</a:t>
            </a:r>
            <a:r>
              <a:rPr lang="en-US" altLang="ja-JP" sz="1400" dirty="0" smtClean="0"/>
              <a:t>_;</a:t>
            </a:r>
          </a:p>
          <a:p>
            <a:pPr>
              <a:buNone/>
            </a:pPr>
            <a:r>
              <a:rPr lang="en-US" altLang="ja-JP" sz="1400" dirty="0" smtClean="0"/>
              <a:t>                         image_-&gt;</a:t>
            </a:r>
            <a:r>
              <a:rPr lang="en-US" altLang="ja-JP" sz="1400" dirty="0" err="1" smtClean="0"/>
              <a:t>at_local_param</a:t>
            </a:r>
            <a:r>
              <a:rPr lang="en-US" altLang="ja-JP" sz="1400" dirty="0" smtClean="0"/>
              <a:t>().</a:t>
            </a:r>
            <a:r>
              <a:rPr lang="en-US" altLang="ja-JP" sz="1400" dirty="0" err="1" smtClean="0"/>
              <a:t>mobj_handle</a:t>
            </a:r>
            <a:r>
              <a:rPr lang="en-US" altLang="ja-JP" sz="1400" dirty="0" smtClean="0"/>
              <a:t>_ = </a:t>
            </a:r>
            <a:r>
              <a:rPr lang="en-US" altLang="ja-JP" sz="1400" dirty="0" err="1" smtClean="0"/>
              <a:t>img_handle</a:t>
            </a:r>
            <a:r>
              <a:rPr lang="en-US" altLang="ja-JP" sz="1400" dirty="0" smtClean="0"/>
              <a:t>_;</a:t>
            </a:r>
          </a:p>
          <a:p>
            <a:pPr>
              <a:buNone/>
            </a:pPr>
            <a:r>
              <a:rPr lang="en-US" altLang="ja-JP" sz="1400" dirty="0" smtClean="0"/>
              <a:t>                    }</a:t>
            </a:r>
          </a:p>
          <a:p>
            <a:pPr>
              <a:buNone/>
            </a:pPr>
            <a:r>
              <a:rPr lang="en-US" altLang="ja-JP" sz="1400" dirty="0" smtClean="0"/>
              <a:t>                }</a:t>
            </a:r>
          </a:p>
          <a:p>
            <a:pPr>
              <a:buNone/>
            </a:pPr>
            <a:r>
              <a:rPr lang="en-US" altLang="ja-JP" sz="1400" dirty="0" smtClean="0"/>
              <a:t>            }</a:t>
            </a:r>
          </a:p>
          <a:p>
            <a:pPr>
              <a:buNone/>
            </a:pPr>
            <a:r>
              <a:rPr kumimoji="1" lang="en-US" altLang="ja-JP" sz="1400" dirty="0" smtClean="0"/>
              <a:t>        }</a:t>
            </a:r>
            <a:endParaRPr kumimoji="1" lang="ja-JP" altLang="en-US" sz="14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アプリケーション・レンダリング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ja-JP" sz="1600" dirty="0" smtClean="0"/>
              <a:t>	void </a:t>
            </a:r>
            <a:r>
              <a:rPr lang="en-US" altLang="ja-JP" sz="1600" dirty="0" err="1" smtClean="0"/>
              <a:t>img_main</a:t>
            </a:r>
            <a:r>
              <a:rPr lang="en-US" altLang="ja-JP" sz="1600" dirty="0" smtClean="0"/>
              <a:t>::render()</a:t>
            </a:r>
          </a:p>
          <a:p>
            <a:pPr>
              <a:buNone/>
            </a:pPr>
            <a:r>
              <a:rPr lang="en-US" altLang="ja-JP" sz="1600" dirty="0" smtClean="0"/>
              <a:t>	{</a:t>
            </a:r>
          </a:p>
          <a:p>
            <a:pPr>
              <a:buNone/>
            </a:pPr>
            <a:r>
              <a:rPr lang="en-US" altLang="ja-JP" sz="1600" dirty="0" smtClean="0"/>
              <a:t>		</a:t>
            </a:r>
            <a:r>
              <a:rPr lang="en-US" altLang="ja-JP" sz="1600" dirty="0" err="1" smtClean="0"/>
              <a:t>director_.at</a:t>
            </a:r>
            <a:r>
              <a:rPr lang="en-US" altLang="ja-JP" sz="1600" dirty="0" smtClean="0"/>
              <a:t>().</a:t>
            </a:r>
            <a:r>
              <a:rPr lang="en-US" altLang="ja-JP" sz="1600" dirty="0" err="1" smtClean="0"/>
              <a:t>widget_director_.service</a:t>
            </a:r>
            <a:r>
              <a:rPr lang="en-US" altLang="ja-JP" sz="1600" dirty="0" smtClean="0"/>
              <a:t>();</a:t>
            </a:r>
          </a:p>
          <a:p>
            <a:pPr>
              <a:buNone/>
            </a:pPr>
            <a:r>
              <a:rPr lang="en-US" altLang="ja-JP" sz="1600" dirty="0" smtClean="0"/>
              <a:t>		</a:t>
            </a:r>
            <a:r>
              <a:rPr lang="en-US" altLang="ja-JP" sz="1600" dirty="0" err="1" smtClean="0"/>
              <a:t>director_.at</a:t>
            </a:r>
            <a:r>
              <a:rPr lang="en-US" altLang="ja-JP" sz="1600" dirty="0" smtClean="0"/>
              <a:t>().</a:t>
            </a:r>
            <a:r>
              <a:rPr lang="en-US" altLang="ja-JP" sz="1600" dirty="0" err="1" smtClean="0"/>
              <a:t>widget_director_.render</a:t>
            </a:r>
            <a:r>
              <a:rPr lang="en-US" altLang="ja-JP" sz="1600" dirty="0" smtClean="0"/>
              <a:t>();</a:t>
            </a:r>
          </a:p>
          <a:p>
            <a:pPr>
              <a:buNone/>
            </a:pPr>
            <a:r>
              <a:rPr lang="en-US" altLang="ja-JP" sz="1600" dirty="0" smtClean="0"/>
              <a:t>	}</a:t>
            </a:r>
          </a:p>
          <a:p>
            <a:pPr>
              <a:buNone/>
            </a:pPr>
            <a:endParaRPr kumimoji="1" lang="ja-JP" altLang="en-US" sz="16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アプリケーション廃棄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ja-JP" sz="1600" dirty="0" smtClean="0"/>
              <a:t>	void </a:t>
            </a:r>
            <a:r>
              <a:rPr lang="en-US" altLang="ja-JP" sz="1600" dirty="0" err="1" smtClean="0"/>
              <a:t>img_main</a:t>
            </a:r>
            <a:r>
              <a:rPr lang="en-US" altLang="ja-JP" sz="1600" dirty="0" smtClean="0"/>
              <a:t>::destroy()</a:t>
            </a:r>
          </a:p>
          <a:p>
            <a:pPr>
              <a:buNone/>
            </a:pPr>
            <a:r>
              <a:rPr lang="en-US" altLang="ja-JP" sz="1600" dirty="0" smtClean="0"/>
              <a:t>	{</a:t>
            </a:r>
          </a:p>
          <a:p>
            <a:pPr>
              <a:buNone/>
            </a:pPr>
            <a:r>
              <a:rPr lang="en-US" altLang="ja-JP" sz="1600" dirty="0" smtClean="0"/>
              <a:t>		sys::preference&amp; pre = </a:t>
            </a:r>
            <a:r>
              <a:rPr lang="en-US" altLang="ja-JP" sz="1600" dirty="0" err="1" smtClean="0"/>
              <a:t>director_.at</a:t>
            </a:r>
            <a:r>
              <a:rPr lang="en-US" altLang="ja-JP" sz="1600" dirty="0" smtClean="0"/>
              <a:t>().preference_;</a:t>
            </a:r>
          </a:p>
          <a:p>
            <a:pPr>
              <a:buNone/>
            </a:pPr>
            <a:r>
              <a:rPr lang="en-US" altLang="ja-JP" sz="1600" dirty="0" smtClean="0"/>
              <a:t>		if(filer_) filer_-&gt;save(pre);</a:t>
            </a:r>
          </a:p>
          <a:p>
            <a:pPr>
              <a:buNone/>
            </a:pPr>
            <a:r>
              <a:rPr lang="en-US" altLang="ja-JP" sz="1600" dirty="0" smtClean="0"/>
              <a:t>		if(frame_) frame_-&gt;save(pre);</a:t>
            </a:r>
          </a:p>
          <a:p>
            <a:pPr>
              <a:buNone/>
            </a:pPr>
            <a:r>
              <a:rPr lang="en-US" altLang="ja-JP" sz="1600" dirty="0" smtClean="0"/>
              <a:t>		if(tools_) tools_-&gt;save(pre);</a:t>
            </a:r>
          </a:p>
          <a:p>
            <a:pPr>
              <a:buNone/>
            </a:pPr>
            <a:r>
              <a:rPr lang="en-US" altLang="ja-JP" sz="1600" dirty="0" smtClean="0"/>
              <a:t>		if(scale_) scale_-&gt;save(pre);</a:t>
            </a:r>
          </a:p>
          <a:p>
            <a:pPr>
              <a:buNone/>
            </a:pPr>
            <a:r>
              <a:rPr lang="en-US" altLang="ja-JP" sz="1600" dirty="0" smtClean="0"/>
              <a:t>	}</a:t>
            </a:r>
          </a:p>
          <a:p>
            <a:pPr>
              <a:buNone/>
            </a:pPr>
            <a:endParaRPr kumimoji="1" lang="ja-JP" altLang="en-US" sz="16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9552" y="2780928"/>
            <a:ext cx="8229600" cy="1143000"/>
          </a:xfrm>
        </p:spPr>
        <p:txBody>
          <a:bodyPr/>
          <a:lstStyle/>
          <a:p>
            <a:r>
              <a:rPr lang="ja-JP" altLang="en-US" dirty="0" smtClean="0"/>
              <a:t>質疑、応答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7544" y="2780928"/>
            <a:ext cx="8229600" cy="1143000"/>
          </a:xfrm>
        </p:spPr>
        <p:txBody>
          <a:bodyPr/>
          <a:lstStyle/>
          <a:p>
            <a:r>
              <a:rPr kumimoji="1" lang="ja-JP" altLang="en-US" dirty="0" smtClean="0"/>
              <a:t>ありがとうございました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OpenGL/ES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dirty="0" smtClean="0"/>
              <a:t>SGI</a:t>
            </a:r>
            <a:r>
              <a:rPr kumimoji="1" lang="ja-JP" altLang="en-US" dirty="0" smtClean="0"/>
              <a:t>のワークステーション時代から使っている</a:t>
            </a:r>
            <a:endParaRPr kumimoji="1" lang="en-US" altLang="ja-JP" dirty="0" smtClean="0"/>
          </a:p>
          <a:p>
            <a:r>
              <a:rPr lang="en-US" altLang="ja-JP" dirty="0" smtClean="0"/>
              <a:t>OpenGL</a:t>
            </a:r>
            <a:r>
              <a:rPr lang="ja-JP" altLang="en-US" dirty="0" smtClean="0"/>
              <a:t>　</a:t>
            </a:r>
            <a:r>
              <a:rPr lang="en-US" altLang="ja-JP" dirty="0" smtClean="0"/>
              <a:t>love</a:t>
            </a:r>
            <a:r>
              <a:rPr lang="ja-JP" altLang="en-US" dirty="0" smtClean="0"/>
              <a:t>！</a:t>
            </a:r>
            <a:endParaRPr lang="en-US" altLang="ja-JP" dirty="0" smtClean="0"/>
          </a:p>
          <a:p>
            <a:r>
              <a:rPr kumimoji="1" lang="en-US" altLang="ja-JP" dirty="0" smtClean="0"/>
              <a:t>Viva</a:t>
            </a:r>
            <a:r>
              <a:rPr kumimoji="1" lang="ja-JP" altLang="en-US" dirty="0" smtClean="0"/>
              <a:t>　赤本</a:t>
            </a:r>
            <a:endParaRPr kumimoji="1" lang="en-US" altLang="ja-JP" dirty="0" smtClean="0"/>
          </a:p>
          <a:p>
            <a:r>
              <a:rPr lang="ja-JP" altLang="en-US" dirty="0" smtClean="0"/>
              <a:t>高度なレンダリングには、練度が足りないので何とかしたくて勉強中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シェーダーなど</a:t>
            </a:r>
            <a:endParaRPr lang="en-US" altLang="ja-JP" dirty="0" smtClean="0"/>
          </a:p>
          <a:p>
            <a:r>
              <a:rPr lang="en-US" altLang="ja-JP" dirty="0" err="1" smtClean="0"/>
              <a:t>Renderman</a:t>
            </a:r>
            <a:r>
              <a:rPr lang="ja-JP" altLang="en-US" dirty="0" smtClean="0"/>
              <a:t> のシェーダーなら多少書ける</a:t>
            </a:r>
            <a:endParaRPr lang="en-US" altLang="ja-JP" dirty="0" smtClean="0"/>
          </a:p>
          <a:p>
            <a:r>
              <a:rPr lang="en-US" altLang="ja-JP" dirty="0" smtClean="0"/>
              <a:t>DirectX</a:t>
            </a:r>
            <a:r>
              <a:rPr lang="ja-JP" altLang="en-US" dirty="0" smtClean="0"/>
              <a:t>は</a:t>
            </a:r>
            <a:r>
              <a:rPr lang="ja-JP" altLang="en-US" dirty="0" smtClean="0"/>
              <a:t>？</a:t>
            </a:r>
            <a:r>
              <a:rPr lang="ja-JP" altLang="en-US" dirty="0" smtClean="0"/>
              <a:t>だと思ってる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※ms</a:t>
            </a:r>
            <a:r>
              <a:rPr lang="ja-JP" altLang="en-US" dirty="0" smtClean="0"/>
              <a:t> </a:t>
            </a:r>
            <a:r>
              <a:rPr lang="ja-JP" altLang="en-US" dirty="0" smtClean="0"/>
              <a:t>社の</a:t>
            </a:r>
            <a:r>
              <a:rPr lang="en-US" altLang="ja-JP" dirty="0" smtClean="0"/>
              <a:t>OpenGL</a:t>
            </a:r>
            <a:r>
              <a:rPr lang="ja-JP" altLang="en-US" dirty="0" smtClean="0"/>
              <a:t>エバンジェリストに聞いた事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ＧＬＦＷ</a:t>
            </a:r>
            <a:r>
              <a:rPr kumimoji="1" lang="ja-JP" altLang="en-US" dirty="0" smtClean="0"/>
              <a:t>３とは？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マルチプラットホームのフレームワーク</a:t>
            </a:r>
            <a:endParaRPr kumimoji="1" lang="en-US" altLang="ja-JP" dirty="0" smtClean="0"/>
          </a:p>
          <a:p>
            <a:pPr>
              <a:buNone/>
            </a:pPr>
            <a:r>
              <a:rPr lang="en-US" altLang="ja-JP" dirty="0" smtClean="0"/>
              <a:t>※Windows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Linux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OS-X</a:t>
            </a:r>
          </a:p>
          <a:p>
            <a:pPr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ライセンスは </a:t>
            </a:r>
            <a:r>
              <a:rPr lang="en-US" altLang="ja-JP" dirty="0" smtClean="0"/>
              <a:t>unmodified </a:t>
            </a:r>
            <a:r>
              <a:rPr lang="en-US" altLang="ja-JP" dirty="0" err="1" smtClean="0"/>
              <a:t>zlib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libpng</a:t>
            </a:r>
            <a:r>
              <a:rPr lang="en-US" altLang="ja-JP" dirty="0" smtClean="0"/>
              <a:t> license </a:t>
            </a:r>
          </a:p>
          <a:p>
            <a:r>
              <a:rPr lang="ja-JP" altLang="en-US" dirty="0"/>
              <a:t>必要</a:t>
            </a:r>
            <a:r>
              <a:rPr lang="ja-JP" altLang="en-US" dirty="0" smtClean="0"/>
              <a:t>最小限の機能、シンプルな構造</a:t>
            </a:r>
            <a:endParaRPr lang="en-US" altLang="ja-JP" dirty="0" smtClean="0"/>
          </a:p>
          <a:p>
            <a:r>
              <a:rPr lang="ja-JP" altLang="en-US" dirty="0" smtClean="0"/>
              <a:t>サンプルもあり、理解しやすい</a:t>
            </a:r>
            <a:endParaRPr lang="en-US" altLang="ja-JP" dirty="0" smtClean="0"/>
          </a:p>
          <a:p>
            <a:r>
              <a:rPr lang="en-US" altLang="ja-JP" dirty="0"/>
              <a:t>g</a:t>
            </a:r>
            <a:r>
              <a:rPr lang="en-US" altLang="ja-JP" dirty="0" smtClean="0"/>
              <a:t>lut </a:t>
            </a:r>
            <a:r>
              <a:rPr lang="ja-JP" altLang="en-US" dirty="0" smtClean="0"/>
              <a:t>の貧弱な部分を強化した感じ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※glut</a:t>
            </a:r>
            <a:r>
              <a:rPr lang="ja-JP" altLang="en-US" dirty="0" smtClean="0"/>
              <a:t>はメンテナンスされていない</a:t>
            </a:r>
            <a:endParaRPr lang="en-US" altLang="ja-JP" dirty="0" smtClean="0"/>
          </a:p>
          <a:p>
            <a:endParaRPr lang="en-US" altLang="ja-JP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GUI</a:t>
            </a:r>
            <a:r>
              <a:rPr kumimoji="1" lang="ja-JP" altLang="en-US" dirty="0" smtClean="0"/>
              <a:t>フレームワークの開発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 smtClean="0"/>
              <a:t>他のオープンソースの</a:t>
            </a:r>
            <a:r>
              <a:rPr kumimoji="1" lang="en-US" altLang="ja-JP" dirty="0" smtClean="0"/>
              <a:t>GUI</a:t>
            </a:r>
            <a:r>
              <a:rPr kumimoji="1" lang="ja-JP" altLang="en-US" dirty="0" smtClean="0"/>
              <a:t>とはちょっと違う</a:t>
            </a:r>
            <a:endParaRPr kumimoji="1" lang="en-US" altLang="ja-JP" dirty="0" smtClean="0"/>
          </a:p>
          <a:p>
            <a:r>
              <a:rPr kumimoji="1" lang="ja-JP" altLang="en-US" dirty="0" smtClean="0"/>
              <a:t>リアルタイム性</a:t>
            </a:r>
            <a:r>
              <a:rPr lang="ja-JP" altLang="en-US" dirty="0" smtClean="0"/>
              <a:t>を重視</a:t>
            </a:r>
            <a:endParaRPr kumimoji="1" lang="en-US" altLang="ja-JP" dirty="0" smtClean="0"/>
          </a:p>
          <a:p>
            <a:r>
              <a:rPr lang="en-US" altLang="ja-JP" dirty="0" smtClean="0"/>
              <a:t>OpenGL/ES</a:t>
            </a:r>
            <a:r>
              <a:rPr lang="ja-JP" altLang="en-US" dirty="0" smtClean="0"/>
              <a:t>とマッチ</a:t>
            </a:r>
            <a:endParaRPr kumimoji="1" lang="en-US" altLang="ja-JP" dirty="0" smtClean="0"/>
          </a:p>
          <a:p>
            <a:r>
              <a:rPr lang="en-US" altLang="ja-JP" dirty="0" smtClean="0"/>
              <a:t>GUI</a:t>
            </a:r>
            <a:r>
              <a:rPr lang="ja-JP" altLang="en-US" dirty="0" smtClean="0"/>
              <a:t>の構造や構成が</a:t>
            </a:r>
            <a:r>
              <a:rPr lang="en-US" altLang="ja-JP" dirty="0" smtClean="0"/>
              <a:t>C++</a:t>
            </a:r>
            <a:r>
              <a:rPr lang="ja-JP" altLang="en-US" dirty="0" smtClean="0"/>
              <a:t>に向いている</a:t>
            </a:r>
            <a:endParaRPr lang="en-US" altLang="ja-JP" dirty="0" smtClean="0"/>
          </a:p>
          <a:p>
            <a:r>
              <a:rPr kumimoji="1" lang="ja-JP" altLang="en-US" dirty="0" smtClean="0"/>
              <a:t>かなり前から少しづつ構築している為、最近の流行とは逆行する部分も・・・</a:t>
            </a:r>
            <a:endParaRPr kumimoji="1" lang="en-US" altLang="ja-JP" dirty="0" smtClean="0"/>
          </a:p>
          <a:p>
            <a:r>
              <a:rPr lang="ja-JP" altLang="en-US" dirty="0" smtClean="0"/>
              <a:t>実装は、</a:t>
            </a:r>
            <a:r>
              <a:rPr lang="en-US" altLang="ja-JP" dirty="0" smtClean="0"/>
              <a:t>C++11</a:t>
            </a:r>
            <a:r>
              <a:rPr lang="ja-JP" altLang="en-US" dirty="0" smtClean="0"/>
              <a:t>や</a:t>
            </a:r>
            <a:r>
              <a:rPr lang="en-US" altLang="ja-JP" dirty="0" smtClean="0"/>
              <a:t>boost</a:t>
            </a:r>
            <a:r>
              <a:rPr lang="ja-JP" altLang="en-US" dirty="0" smtClean="0"/>
              <a:t>の機能を的確に利用出来ていない</a:t>
            </a:r>
            <a:endParaRPr lang="en-US" altLang="ja-JP" dirty="0" smtClean="0"/>
          </a:p>
          <a:p>
            <a:r>
              <a:rPr kumimoji="1" lang="ja-JP" altLang="en-US" dirty="0" smtClean="0"/>
              <a:t>組み込みでも使える構成</a:t>
            </a:r>
            <a:endParaRPr kumimoji="1" lang="en-US" altLang="ja-JP" dirty="0" smtClean="0"/>
          </a:p>
          <a:p>
            <a:pPr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組み込みでは </a:t>
            </a:r>
            <a:r>
              <a:rPr lang="en-US" altLang="ja-JP" dirty="0" err="1" smtClean="0"/>
              <a:t>iostream</a:t>
            </a:r>
            <a:r>
              <a:rPr lang="en-US" altLang="ja-JP" dirty="0" smtClean="0"/>
              <a:t> </a:t>
            </a:r>
            <a:r>
              <a:rPr lang="ja-JP" altLang="en-US" dirty="0" err="1" smtClean="0"/>
              <a:t>には</a:t>
            </a:r>
            <a:r>
              <a:rPr lang="ja-JP" altLang="en-US" dirty="0" smtClean="0"/>
              <a:t>注意を要す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利用している</a:t>
            </a:r>
            <a:r>
              <a:rPr kumimoji="1" lang="ja-JP" altLang="en-US" dirty="0" smtClean="0"/>
              <a:t>オープンソース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smtClean="0"/>
              <a:t>ＧＬＦＷ３</a:t>
            </a:r>
            <a:endParaRPr lang="en-US" altLang="ja-JP" dirty="0" smtClean="0"/>
          </a:p>
          <a:p>
            <a:r>
              <a:rPr lang="ja-JP" altLang="en-US" dirty="0" smtClean="0"/>
              <a:t>ＧＬＥＷ</a:t>
            </a:r>
            <a:endParaRPr lang="en-US" altLang="ja-JP" dirty="0" smtClean="0"/>
          </a:p>
          <a:p>
            <a:r>
              <a:rPr lang="en-US" altLang="ja-JP" dirty="0" smtClean="0"/>
              <a:t>Freetype2</a:t>
            </a:r>
          </a:p>
          <a:p>
            <a:r>
              <a:rPr kumimoji="1" lang="en-US" altLang="ja-JP" dirty="0" err="1" smtClean="0"/>
              <a:t>OpenAL</a:t>
            </a:r>
            <a:endParaRPr lang="en-US" altLang="ja-JP" dirty="0" smtClean="0"/>
          </a:p>
          <a:p>
            <a:r>
              <a:rPr kumimoji="1" lang="en-US" altLang="ja-JP" dirty="0" err="1" smtClean="0"/>
              <a:t>libz</a:t>
            </a:r>
            <a:r>
              <a:rPr kumimoji="1" lang="ja-JP" altLang="en-US" dirty="0" err="1" smtClean="0"/>
              <a:t>、</a:t>
            </a:r>
            <a:r>
              <a:rPr lang="en-US" altLang="ja-JP" dirty="0" err="1" smtClean="0"/>
              <a:t>l</a:t>
            </a:r>
            <a:r>
              <a:rPr kumimoji="1" lang="en-US" altLang="ja-JP" dirty="0" err="1" smtClean="0"/>
              <a:t>ibpng</a:t>
            </a:r>
            <a:r>
              <a:rPr kumimoji="1" lang="ja-JP" altLang="en-US" dirty="0" err="1" smtClean="0"/>
              <a:t>、</a:t>
            </a:r>
            <a:r>
              <a:rPr kumimoji="1" lang="en-US" altLang="ja-JP" dirty="0" err="1" smtClean="0"/>
              <a:t>libjpeg</a:t>
            </a:r>
            <a:r>
              <a:rPr kumimoji="1" lang="ja-JP" altLang="en-US" dirty="0" err="1" smtClean="0"/>
              <a:t>、</a:t>
            </a:r>
            <a:r>
              <a:rPr kumimoji="1" lang="en-US" altLang="ja-JP" dirty="0" err="1" smtClean="0"/>
              <a:t>openjpeg</a:t>
            </a:r>
            <a:endParaRPr kumimoji="1" lang="en-US" altLang="ja-JP" dirty="0" smtClean="0"/>
          </a:p>
          <a:p>
            <a:r>
              <a:rPr lang="en-US" altLang="ja-JP" dirty="0" smtClean="0"/>
              <a:t>Mad(mp3)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AAC</a:t>
            </a:r>
            <a:endParaRPr lang="en-US" altLang="ja-JP" dirty="0"/>
          </a:p>
          <a:p>
            <a:r>
              <a:rPr kumimoji="1" lang="en-US" altLang="ja-JP" dirty="0" err="1" smtClean="0"/>
              <a:t>Mupdf</a:t>
            </a:r>
            <a:r>
              <a:rPr kumimoji="1" lang="ja-JP" altLang="en-US" dirty="0" err="1" smtClean="0"/>
              <a:t>、</a:t>
            </a:r>
            <a:r>
              <a:rPr kumimoji="1" lang="en-US" altLang="ja-JP" dirty="0" smtClean="0"/>
              <a:t>jbig2dec</a:t>
            </a:r>
          </a:p>
          <a:p>
            <a:r>
              <a:rPr lang="en-US" altLang="ja-JP" dirty="0" smtClean="0"/>
              <a:t>bullet</a:t>
            </a:r>
            <a:r>
              <a:rPr lang="ja-JP" altLang="en-US" dirty="0" smtClean="0"/>
              <a:t>（</a:t>
            </a:r>
            <a:r>
              <a:rPr lang="en-US" altLang="ja-JP" dirty="0" smtClean="0"/>
              <a:t>physics</a:t>
            </a:r>
            <a:r>
              <a:rPr lang="ja-JP" altLang="en-US" dirty="0" smtClean="0"/>
              <a:t>）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GitHUB</a:t>
            </a:r>
            <a:r>
              <a:rPr lang="en-US" altLang="ja-JP" dirty="0" smtClean="0"/>
              <a:t>/e-mail/twitter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ja-JP" dirty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github.com/hirakuni45/glfw3_app</a:t>
            </a:r>
            <a:endParaRPr lang="en-US" altLang="ja-JP" dirty="0" smtClean="0"/>
          </a:p>
          <a:p>
            <a:pPr>
              <a:buNone/>
            </a:pPr>
            <a:endParaRPr kumimoji="1" lang="en-US" altLang="ja-JP" dirty="0" smtClean="0"/>
          </a:p>
          <a:p>
            <a:pPr>
              <a:buNone/>
            </a:pPr>
            <a:r>
              <a:rPr kumimoji="1" lang="en-US" altLang="ja-JP" dirty="0" smtClean="0">
                <a:hlinkClick r:id="rId3"/>
              </a:rPr>
              <a:t>hira@rvf-rc45.net</a:t>
            </a:r>
            <a:endParaRPr kumimoji="1" lang="en-US" altLang="ja-JP" dirty="0" smtClean="0"/>
          </a:p>
          <a:p>
            <a:pPr>
              <a:buNone/>
            </a:pPr>
            <a:endParaRPr kumimoji="1" lang="en-US" altLang="ja-JP" dirty="0" smtClean="0"/>
          </a:p>
          <a:p>
            <a:pPr>
              <a:buNone/>
            </a:pPr>
            <a:r>
              <a:rPr lang="en-US" altLang="ja-JP" b="1" dirty="0" smtClean="0"/>
              <a:t>@hira_kuni_45</a:t>
            </a:r>
            <a:endParaRPr lang="en-US" altLang="ja-JP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全体</a:t>
            </a:r>
            <a:r>
              <a:rPr lang="ja-JP" altLang="en-US" dirty="0" smtClean="0"/>
              <a:t>の</a:t>
            </a:r>
            <a:r>
              <a:rPr lang="ja-JP" altLang="en-US" dirty="0" smtClean="0"/>
              <a:t>構成</a:t>
            </a:r>
            <a:r>
              <a:rPr lang="ja-JP" altLang="en-US" dirty="0" smtClean="0"/>
              <a:t>（</a:t>
            </a:r>
            <a:r>
              <a:rPr lang="en-US" altLang="ja-JP" dirty="0" smtClean="0"/>
              <a:t>common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 smtClean="0"/>
              <a:t>c</a:t>
            </a:r>
            <a:r>
              <a:rPr kumimoji="1" lang="en-US" altLang="ja-JP" dirty="0" smtClean="0"/>
              <a:t>ore</a:t>
            </a:r>
          </a:p>
          <a:p>
            <a:r>
              <a:rPr lang="en-US" altLang="ja-JP" dirty="0" err="1" smtClean="0"/>
              <a:t>gl_fw</a:t>
            </a:r>
            <a:endParaRPr lang="en-US" altLang="ja-JP" dirty="0" smtClean="0"/>
          </a:p>
          <a:p>
            <a:r>
              <a:rPr lang="en-US" altLang="ja-JP" dirty="0" err="1" smtClean="0"/>
              <a:t>i</a:t>
            </a:r>
            <a:r>
              <a:rPr kumimoji="1" lang="en-US" altLang="ja-JP" dirty="0" err="1" smtClean="0"/>
              <a:t>mg_io</a:t>
            </a:r>
            <a:endParaRPr kumimoji="1" lang="en-US" altLang="ja-JP" dirty="0" smtClean="0"/>
          </a:p>
          <a:p>
            <a:r>
              <a:rPr lang="en-US" altLang="ja-JP" dirty="0" err="1" smtClean="0"/>
              <a:t>snd_io</a:t>
            </a:r>
            <a:endParaRPr lang="en-US" altLang="ja-JP" dirty="0" smtClean="0"/>
          </a:p>
          <a:p>
            <a:r>
              <a:rPr lang="en-US" altLang="ja-JP" dirty="0" smtClean="0"/>
              <a:t>w</a:t>
            </a:r>
            <a:r>
              <a:rPr kumimoji="1" lang="en-US" altLang="ja-JP" dirty="0" smtClean="0"/>
              <a:t>idgets</a:t>
            </a:r>
          </a:p>
          <a:p>
            <a:r>
              <a:rPr lang="en-US" altLang="ja-JP" dirty="0" err="1" smtClean="0"/>
              <a:t>utils</a:t>
            </a:r>
            <a:endParaRPr lang="en-US" altLang="ja-JP" dirty="0" smtClean="0"/>
          </a:p>
          <a:p>
            <a:r>
              <a:rPr lang="en-US" altLang="ja-JP" dirty="0" err="1" smtClean="0"/>
              <a:t>minizip</a:t>
            </a:r>
            <a:endParaRPr lang="en-US" altLang="ja-JP" dirty="0" smtClean="0"/>
          </a:p>
          <a:p>
            <a:r>
              <a:rPr lang="ja-JP" altLang="en-US" dirty="0" smtClean="0"/>
              <a:t>開発中（</a:t>
            </a:r>
            <a:r>
              <a:rPr lang="en-US" altLang="ja-JP" dirty="0" err="1" smtClean="0"/>
              <a:t>mdf</a:t>
            </a:r>
            <a:r>
              <a:rPr lang="ja-JP" altLang="en-US" dirty="0" err="1" smtClean="0"/>
              <a:t>、</a:t>
            </a:r>
            <a:r>
              <a:rPr lang="en-US" altLang="ja-JP" dirty="0" err="1" smtClean="0"/>
              <a:t>collada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トラベル">
  <a:themeElements>
    <a:clrScheme name="トラベル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トラベル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トラベル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540</TotalTime>
  <Words>878</Words>
  <Application>Microsoft Office PowerPoint</Application>
  <PresentationFormat>画面に合わせる (4:3)</PresentationFormat>
  <Paragraphs>350</Paragraphs>
  <Slides>37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37</vt:i4>
      </vt:variant>
    </vt:vector>
  </HeadingPairs>
  <TitlesOfParts>
    <vt:vector size="38" baseType="lpstr">
      <vt:lpstr>トラベル</vt:lpstr>
      <vt:lpstr>GLFW OpenGL/ES を使った GUI フレームワーク </vt:lpstr>
      <vt:lpstr>hira_kuni_45 の略歴</vt:lpstr>
      <vt:lpstr>C++11やboostなど</vt:lpstr>
      <vt:lpstr>OpenGL/ES</vt:lpstr>
      <vt:lpstr>ＧＬＦＷ３とは？</vt:lpstr>
      <vt:lpstr>GUIフレームワークの開発</vt:lpstr>
      <vt:lpstr>利用しているオープンソース</vt:lpstr>
      <vt:lpstr>GitHUB/e-mail/twitter</vt:lpstr>
      <vt:lpstr>全体の構成（common）</vt:lpstr>
      <vt:lpstr>core</vt:lpstr>
      <vt:lpstr>gl_fw</vt:lpstr>
      <vt:lpstr>img_io</vt:lpstr>
      <vt:lpstr>Snd_io</vt:lpstr>
      <vt:lpstr>widgets</vt:lpstr>
      <vt:lpstr>utils</vt:lpstr>
      <vt:lpstr>GLFW３の改造</vt:lpstr>
      <vt:lpstr>開発環境</vt:lpstr>
      <vt:lpstr>GUIフレームワークに期待される事</vt:lpstr>
      <vt:lpstr>次世代のGUI？</vt:lpstr>
      <vt:lpstr>何でもアリなのか？</vt:lpstr>
      <vt:lpstr>アプリケーションの構造</vt:lpstr>
      <vt:lpstr>実際のアプリケーション</vt:lpstr>
      <vt:lpstr>実際のソースコード</vt:lpstr>
      <vt:lpstr>アプリケーション・コンテキスト</vt:lpstr>
      <vt:lpstr>メイン</vt:lpstr>
      <vt:lpstr>スライド 26</vt:lpstr>
      <vt:lpstr>スライド 27</vt:lpstr>
      <vt:lpstr>スライド 28</vt:lpstr>
      <vt:lpstr>スライド 29</vt:lpstr>
      <vt:lpstr>アプリケーション・定義</vt:lpstr>
      <vt:lpstr>アプリケーション初期化</vt:lpstr>
      <vt:lpstr>アプリケーション update</vt:lpstr>
      <vt:lpstr>アプリケーション update</vt:lpstr>
      <vt:lpstr>アプリケーション・レンダリング</vt:lpstr>
      <vt:lpstr>アプリケーション廃棄</vt:lpstr>
      <vt:lpstr>質疑、応答</vt:lpstr>
      <vt:lpstr>ありがとうございました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glfw3 OpenGL を使ったGUI フレームワーク</dc:title>
  <dc:creator>hira</dc:creator>
  <cp:lastModifiedBy>hira</cp:lastModifiedBy>
  <cp:revision>61</cp:revision>
  <dcterms:created xsi:type="dcterms:W3CDTF">2014-02-07T02:59:24Z</dcterms:created>
  <dcterms:modified xsi:type="dcterms:W3CDTF">2014-02-23T17:41:53Z</dcterms:modified>
</cp:coreProperties>
</file>