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74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3" r:id="rId18"/>
    <p:sldId id="289" r:id="rId19"/>
    <p:sldId id="290" r:id="rId20"/>
    <p:sldId id="272" r:id="rId21"/>
    <p:sldId id="270" r:id="rId22"/>
    <p:sldId id="299" r:id="rId23"/>
    <p:sldId id="300" r:id="rId24"/>
    <p:sldId id="301" r:id="rId25"/>
    <p:sldId id="294" r:id="rId26"/>
    <p:sldId id="295" r:id="rId27"/>
    <p:sldId id="296" r:id="rId28"/>
    <p:sldId id="292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97" r:id="rId38"/>
    <p:sldId id="283" r:id="rId39"/>
    <p:sldId id="286" r:id="rId40"/>
    <p:sldId id="298" r:id="rId41"/>
    <p:sldId id="284" r:id="rId42"/>
    <p:sldId id="285" r:id="rId43"/>
    <p:sldId id="288" r:id="rId44"/>
    <p:sldId id="293" r:id="rId4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0" autoAdjust="0"/>
    <p:restoredTop sz="94649" autoAdjust="0"/>
  </p:normalViewPr>
  <p:slideViewPr>
    <p:cSldViewPr>
      <p:cViewPr varScale="1">
        <p:scale>
          <a:sx n="74" d="100"/>
          <a:sy n="74" d="100"/>
        </p:scale>
        <p:origin x="-124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1332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3BB033-3E82-413D-90C2-0A8A451C939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C508B76D-30A4-4D84-9FAD-3834BD84A1EB}">
      <dgm:prSet phldrT="[テキスト]"/>
      <dgm:spPr/>
      <dgm:t>
        <a:bodyPr/>
        <a:lstStyle/>
        <a:p>
          <a:r>
            <a:rPr kumimoji="1" lang="en-US" altLang="ja-JP" dirty="0" err="1" smtClean="0"/>
            <a:t>Widget_director</a:t>
          </a:r>
          <a:endParaRPr kumimoji="1" lang="ja-JP" altLang="en-US" dirty="0"/>
        </a:p>
      </dgm:t>
    </dgm:pt>
    <dgm:pt modelId="{F03CC152-F8CC-44EF-86D5-9AFCAEF7AA82}" type="parTrans" cxnId="{FC53D30B-E118-4688-B73C-A539A2A06460}">
      <dgm:prSet/>
      <dgm:spPr/>
      <dgm:t>
        <a:bodyPr/>
        <a:lstStyle/>
        <a:p>
          <a:endParaRPr kumimoji="1" lang="ja-JP" altLang="en-US"/>
        </a:p>
      </dgm:t>
    </dgm:pt>
    <dgm:pt modelId="{68C3436F-60B2-4C03-AA00-9EA5624033DC}" type="sibTrans" cxnId="{FC53D30B-E118-4688-B73C-A539A2A06460}">
      <dgm:prSet/>
      <dgm:spPr/>
      <dgm:t>
        <a:bodyPr/>
        <a:lstStyle/>
        <a:p>
          <a:endParaRPr kumimoji="1" lang="ja-JP" altLang="en-US"/>
        </a:p>
      </dgm:t>
    </dgm:pt>
    <dgm:pt modelId="{E791ACFB-B4A5-4DBE-AE33-19CA6BEBE4D3}">
      <dgm:prSet phldrT="[テキスト]"/>
      <dgm:spPr/>
      <dgm:t>
        <a:bodyPr/>
        <a:lstStyle/>
        <a:p>
          <a:r>
            <a:rPr kumimoji="1" lang="en-US" altLang="ja-JP" dirty="0" err="1" smtClean="0"/>
            <a:t>Widget_frame</a:t>
          </a:r>
          <a:endParaRPr kumimoji="1" lang="ja-JP" altLang="en-US" dirty="0"/>
        </a:p>
      </dgm:t>
    </dgm:pt>
    <dgm:pt modelId="{EC30BC14-53E3-486D-B5AB-5DE46A39CEDD}" type="parTrans" cxnId="{9126B3E1-5E20-4B92-9FFE-E6021164BAC3}">
      <dgm:prSet/>
      <dgm:spPr/>
      <dgm:t>
        <a:bodyPr/>
        <a:lstStyle/>
        <a:p>
          <a:endParaRPr kumimoji="1" lang="ja-JP" altLang="en-US"/>
        </a:p>
      </dgm:t>
    </dgm:pt>
    <dgm:pt modelId="{D08A932D-2AB2-459E-87E5-339CBF540F04}" type="sibTrans" cxnId="{9126B3E1-5E20-4B92-9FFE-E6021164BAC3}">
      <dgm:prSet/>
      <dgm:spPr/>
      <dgm:t>
        <a:bodyPr/>
        <a:lstStyle/>
        <a:p>
          <a:endParaRPr kumimoji="1" lang="ja-JP" altLang="en-US"/>
        </a:p>
      </dgm:t>
    </dgm:pt>
    <dgm:pt modelId="{3BDC4D57-1AD6-40FE-A21A-4752DC1EFD74}">
      <dgm:prSet phldrT="[テキスト]"/>
      <dgm:spPr/>
      <dgm:t>
        <a:bodyPr/>
        <a:lstStyle/>
        <a:p>
          <a:r>
            <a:rPr kumimoji="1" lang="en-US" altLang="ja-JP" dirty="0" err="1" smtClean="0"/>
            <a:t>Widget_button</a:t>
          </a:r>
          <a:endParaRPr kumimoji="1" lang="ja-JP" altLang="en-US" dirty="0"/>
        </a:p>
      </dgm:t>
    </dgm:pt>
    <dgm:pt modelId="{1AD2771E-FF3F-4935-96F5-A7E5E1A98ABE}" type="parTrans" cxnId="{BCDBC869-7EEB-4F97-8776-63BCAF5392DD}">
      <dgm:prSet/>
      <dgm:spPr/>
      <dgm:t>
        <a:bodyPr/>
        <a:lstStyle/>
        <a:p>
          <a:endParaRPr kumimoji="1" lang="ja-JP" altLang="en-US"/>
        </a:p>
      </dgm:t>
    </dgm:pt>
    <dgm:pt modelId="{CCB40E3D-B330-4F2D-82C5-00B91CC43D91}" type="sibTrans" cxnId="{BCDBC869-7EEB-4F97-8776-63BCAF5392DD}">
      <dgm:prSet/>
      <dgm:spPr/>
      <dgm:t>
        <a:bodyPr/>
        <a:lstStyle/>
        <a:p>
          <a:endParaRPr kumimoji="1" lang="ja-JP" altLang="en-US"/>
        </a:p>
      </dgm:t>
    </dgm:pt>
    <dgm:pt modelId="{45C0C9E7-A946-420E-B965-27F643D8A569}">
      <dgm:prSet phldrT="[テキスト]"/>
      <dgm:spPr/>
      <dgm:t>
        <a:bodyPr/>
        <a:lstStyle/>
        <a:p>
          <a:r>
            <a:rPr kumimoji="1" lang="en-US" altLang="ja-JP" dirty="0" err="1" smtClean="0"/>
            <a:t>Widget_check</a:t>
          </a:r>
          <a:endParaRPr kumimoji="1" lang="ja-JP" altLang="en-US" dirty="0"/>
        </a:p>
      </dgm:t>
    </dgm:pt>
    <dgm:pt modelId="{2B6FF723-1FCA-405A-8ADE-809ED2FED76A}" type="parTrans" cxnId="{A8F1EE36-668C-4CA9-9EAC-C9342D360DCD}">
      <dgm:prSet/>
      <dgm:spPr/>
      <dgm:t>
        <a:bodyPr/>
        <a:lstStyle/>
        <a:p>
          <a:endParaRPr kumimoji="1" lang="ja-JP" altLang="en-US"/>
        </a:p>
      </dgm:t>
    </dgm:pt>
    <dgm:pt modelId="{C4F71802-C506-4BF2-8138-C93D59E9AF21}" type="sibTrans" cxnId="{A8F1EE36-668C-4CA9-9EAC-C9342D360DCD}">
      <dgm:prSet/>
      <dgm:spPr/>
      <dgm:t>
        <a:bodyPr/>
        <a:lstStyle/>
        <a:p>
          <a:endParaRPr kumimoji="1" lang="ja-JP" altLang="en-US"/>
        </a:p>
      </dgm:t>
    </dgm:pt>
    <dgm:pt modelId="{425DD0A8-E69E-47CD-9755-1040C4E6C0F2}">
      <dgm:prSet phldrT="[テキスト]"/>
      <dgm:spPr/>
      <dgm:t>
        <a:bodyPr/>
        <a:lstStyle/>
        <a:p>
          <a:r>
            <a:rPr kumimoji="1" lang="en-US" altLang="ja-JP" dirty="0" err="1" smtClean="0"/>
            <a:t>widget_frame</a:t>
          </a:r>
          <a:endParaRPr kumimoji="1" lang="ja-JP" altLang="en-US" dirty="0"/>
        </a:p>
      </dgm:t>
    </dgm:pt>
    <dgm:pt modelId="{D48FBA79-8C29-4068-B220-2F01F977DA82}" type="parTrans" cxnId="{C9D2A31F-5409-4660-9593-3E23D122BBED}">
      <dgm:prSet/>
      <dgm:spPr/>
      <dgm:t>
        <a:bodyPr/>
        <a:lstStyle/>
        <a:p>
          <a:endParaRPr kumimoji="1" lang="ja-JP" altLang="en-US"/>
        </a:p>
      </dgm:t>
    </dgm:pt>
    <dgm:pt modelId="{4649F7FE-651B-496B-A426-C57FC2BAA5EC}" type="sibTrans" cxnId="{C9D2A31F-5409-4660-9593-3E23D122BBED}">
      <dgm:prSet/>
      <dgm:spPr/>
      <dgm:t>
        <a:bodyPr/>
        <a:lstStyle/>
        <a:p>
          <a:endParaRPr kumimoji="1" lang="ja-JP" altLang="en-US"/>
        </a:p>
      </dgm:t>
    </dgm:pt>
    <dgm:pt modelId="{4F67DBB4-1A27-4AE2-9316-02035076A91F}">
      <dgm:prSet phldrT="[テキスト]"/>
      <dgm:spPr/>
      <dgm:t>
        <a:bodyPr/>
        <a:lstStyle/>
        <a:p>
          <a:r>
            <a:rPr kumimoji="1" lang="en-US" altLang="ja-JP" dirty="0" err="1" smtClean="0"/>
            <a:t>Widget_image</a:t>
          </a:r>
          <a:endParaRPr kumimoji="1" lang="ja-JP" altLang="en-US" dirty="0"/>
        </a:p>
      </dgm:t>
    </dgm:pt>
    <dgm:pt modelId="{78513E5A-F753-4F43-AF46-55033548CE84}" type="parTrans" cxnId="{04CF47DB-3467-402D-BACE-6581F5A3EB6D}">
      <dgm:prSet/>
      <dgm:spPr/>
      <dgm:t>
        <a:bodyPr/>
        <a:lstStyle/>
        <a:p>
          <a:endParaRPr kumimoji="1" lang="ja-JP" altLang="en-US"/>
        </a:p>
      </dgm:t>
    </dgm:pt>
    <dgm:pt modelId="{DAB4C84E-6CFB-4E91-814B-B60886FA7B7A}" type="sibTrans" cxnId="{04CF47DB-3467-402D-BACE-6581F5A3EB6D}">
      <dgm:prSet/>
      <dgm:spPr/>
      <dgm:t>
        <a:bodyPr/>
        <a:lstStyle/>
        <a:p>
          <a:endParaRPr kumimoji="1" lang="ja-JP" altLang="en-US"/>
        </a:p>
      </dgm:t>
    </dgm:pt>
    <dgm:pt modelId="{E22BD6CF-2167-445F-8548-4773D35E918C}">
      <dgm:prSet phldrT="[テキスト]"/>
      <dgm:spPr/>
      <dgm:t>
        <a:bodyPr/>
        <a:lstStyle/>
        <a:p>
          <a:r>
            <a:rPr kumimoji="1" lang="en-US" altLang="ja-JP" dirty="0" err="1" smtClean="0"/>
            <a:t>Widget_frame</a:t>
          </a:r>
          <a:endParaRPr kumimoji="1" lang="ja-JP" altLang="en-US" dirty="0"/>
        </a:p>
      </dgm:t>
    </dgm:pt>
    <dgm:pt modelId="{021027CE-7537-4608-B569-05960A968842}" type="parTrans" cxnId="{AAF7152C-83C4-4041-AD8D-2DF95BEB6244}">
      <dgm:prSet/>
      <dgm:spPr/>
      <dgm:t>
        <a:bodyPr/>
        <a:lstStyle/>
        <a:p>
          <a:endParaRPr kumimoji="1" lang="ja-JP" altLang="en-US"/>
        </a:p>
      </dgm:t>
    </dgm:pt>
    <dgm:pt modelId="{B22889A5-BF02-4179-8CD5-BCF8A05AB815}" type="sibTrans" cxnId="{AAF7152C-83C4-4041-AD8D-2DF95BEB6244}">
      <dgm:prSet/>
      <dgm:spPr/>
      <dgm:t>
        <a:bodyPr/>
        <a:lstStyle/>
        <a:p>
          <a:endParaRPr kumimoji="1" lang="ja-JP" altLang="en-US"/>
        </a:p>
      </dgm:t>
    </dgm:pt>
    <dgm:pt modelId="{BA467CCE-942B-4724-ADA2-A7290B530EA3}">
      <dgm:prSet phldrT="[テキスト]"/>
      <dgm:spPr/>
      <dgm:t>
        <a:bodyPr/>
        <a:lstStyle/>
        <a:p>
          <a:r>
            <a:rPr kumimoji="1" lang="en-US" altLang="ja-JP" dirty="0" err="1" smtClean="0"/>
            <a:t>Widget_terminal</a:t>
          </a:r>
          <a:endParaRPr kumimoji="1" lang="ja-JP" altLang="en-US" dirty="0"/>
        </a:p>
      </dgm:t>
    </dgm:pt>
    <dgm:pt modelId="{CE30F346-940E-456D-9550-DEE92B3E7F5C}" type="parTrans" cxnId="{BC152CB2-664C-48A8-A111-00A522856750}">
      <dgm:prSet/>
      <dgm:spPr/>
      <dgm:t>
        <a:bodyPr/>
        <a:lstStyle/>
        <a:p>
          <a:endParaRPr kumimoji="1" lang="ja-JP" altLang="en-US"/>
        </a:p>
      </dgm:t>
    </dgm:pt>
    <dgm:pt modelId="{BE07BB3D-B0A9-4156-8D41-9B6BDB80C471}" type="sibTrans" cxnId="{BC152CB2-664C-48A8-A111-00A522856750}">
      <dgm:prSet/>
      <dgm:spPr/>
      <dgm:t>
        <a:bodyPr/>
        <a:lstStyle/>
        <a:p>
          <a:endParaRPr kumimoji="1" lang="ja-JP" altLang="en-US"/>
        </a:p>
      </dgm:t>
    </dgm:pt>
    <dgm:pt modelId="{51C5B5D0-2539-492A-B264-4D8542DCDD3D}">
      <dgm:prSet phldrT="[テキスト]"/>
      <dgm:spPr/>
      <dgm:t>
        <a:bodyPr/>
        <a:lstStyle/>
        <a:p>
          <a:r>
            <a:rPr kumimoji="1" lang="en-US" altLang="ja-JP" dirty="0" smtClean="0"/>
            <a:t>application main</a:t>
          </a:r>
          <a:endParaRPr kumimoji="1" lang="ja-JP" altLang="en-US" dirty="0"/>
        </a:p>
      </dgm:t>
    </dgm:pt>
    <dgm:pt modelId="{DC27DFC6-3C68-4A08-80F8-36A977D04312}" type="parTrans" cxnId="{08D99A1C-50E1-4F92-B351-DBDD1325C32D}">
      <dgm:prSet/>
      <dgm:spPr/>
      <dgm:t>
        <a:bodyPr/>
        <a:lstStyle/>
        <a:p>
          <a:endParaRPr kumimoji="1" lang="ja-JP" altLang="en-US"/>
        </a:p>
      </dgm:t>
    </dgm:pt>
    <dgm:pt modelId="{5950279A-102D-4163-A565-11094CFCA395}" type="sibTrans" cxnId="{08D99A1C-50E1-4F92-B351-DBDD1325C32D}">
      <dgm:prSet/>
      <dgm:spPr/>
      <dgm:t>
        <a:bodyPr/>
        <a:lstStyle/>
        <a:p>
          <a:endParaRPr kumimoji="1" lang="ja-JP" altLang="en-US"/>
        </a:p>
      </dgm:t>
    </dgm:pt>
    <dgm:pt modelId="{E3594423-7F31-49A1-A9F2-50A71E5B3909}">
      <dgm:prSet phldrT="[テキスト]"/>
      <dgm:spPr/>
      <dgm:t>
        <a:bodyPr/>
        <a:lstStyle/>
        <a:p>
          <a:r>
            <a:rPr kumimoji="1" lang="en-US" altLang="ja-JP" dirty="0" err="1" smtClean="0"/>
            <a:t>Widget_check</a:t>
          </a:r>
          <a:endParaRPr kumimoji="1" lang="ja-JP" altLang="en-US" dirty="0"/>
        </a:p>
      </dgm:t>
    </dgm:pt>
    <dgm:pt modelId="{8AB7E3E1-11B7-487E-8CDB-ABD3DC0E36E0}" type="parTrans" cxnId="{45E43AB6-8AD1-4598-9885-10F003EBD0DC}">
      <dgm:prSet/>
      <dgm:spPr/>
      <dgm:t>
        <a:bodyPr/>
        <a:lstStyle/>
        <a:p>
          <a:endParaRPr kumimoji="1" lang="ja-JP" altLang="en-US"/>
        </a:p>
      </dgm:t>
    </dgm:pt>
    <dgm:pt modelId="{550AD873-4571-403C-8CB0-F872AAB7CEB6}" type="sibTrans" cxnId="{45E43AB6-8AD1-4598-9885-10F003EBD0DC}">
      <dgm:prSet/>
      <dgm:spPr/>
      <dgm:t>
        <a:bodyPr/>
        <a:lstStyle/>
        <a:p>
          <a:endParaRPr kumimoji="1" lang="ja-JP" altLang="en-US"/>
        </a:p>
      </dgm:t>
    </dgm:pt>
    <dgm:pt modelId="{A42EEE8F-D1D9-44D7-8FE2-0457CB671E46}" type="pres">
      <dgm:prSet presAssocID="{C43BB033-3E82-413D-90C2-0A8A451C939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264BBB4C-4D99-469C-8E57-83695EFE0564}" type="pres">
      <dgm:prSet presAssocID="{51C5B5D0-2539-492A-B264-4D8542DCDD3D}" presName="hierRoot1" presStyleCnt="0"/>
      <dgm:spPr/>
    </dgm:pt>
    <dgm:pt modelId="{CB483A90-2E80-455E-AF89-2F7446938218}" type="pres">
      <dgm:prSet presAssocID="{51C5B5D0-2539-492A-B264-4D8542DCDD3D}" presName="composite" presStyleCnt="0"/>
      <dgm:spPr/>
    </dgm:pt>
    <dgm:pt modelId="{124395BB-D494-45F7-808E-02709ED281E3}" type="pres">
      <dgm:prSet presAssocID="{51C5B5D0-2539-492A-B264-4D8542DCDD3D}" presName="background" presStyleLbl="node0" presStyleIdx="0" presStyleCnt="1"/>
      <dgm:spPr/>
    </dgm:pt>
    <dgm:pt modelId="{F3E7EF5B-18C3-4DF0-A23B-88448BCDA6CB}" type="pres">
      <dgm:prSet presAssocID="{51C5B5D0-2539-492A-B264-4D8542DCDD3D}" presName="text" presStyleLbl="fgAcc0" presStyleIdx="0" presStyleCnt="1" custScaleX="369314" custScaleY="54578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10FA4D2D-3632-4745-A5EA-13DF25532555}" type="pres">
      <dgm:prSet presAssocID="{51C5B5D0-2539-492A-B264-4D8542DCDD3D}" presName="hierChild2" presStyleCnt="0"/>
      <dgm:spPr/>
    </dgm:pt>
    <dgm:pt modelId="{6985EDE5-E9B4-4CD6-AFDD-F74B92E528E5}" type="pres">
      <dgm:prSet presAssocID="{F03CC152-F8CC-44EF-86D5-9AFCAEF7AA82}" presName="Name10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CCB4F8EF-FFAC-4DCF-B0E9-8A7F49FC03C7}" type="pres">
      <dgm:prSet presAssocID="{C508B76D-30A4-4D84-9FAD-3834BD84A1EB}" presName="hierRoot2" presStyleCnt="0"/>
      <dgm:spPr/>
    </dgm:pt>
    <dgm:pt modelId="{EA143C3B-3EE5-47E8-8FA1-EAA274835455}" type="pres">
      <dgm:prSet presAssocID="{C508B76D-30A4-4D84-9FAD-3834BD84A1EB}" presName="composite2" presStyleCnt="0"/>
      <dgm:spPr/>
    </dgm:pt>
    <dgm:pt modelId="{F6A67870-F3E1-4B21-861D-30C2D8055171}" type="pres">
      <dgm:prSet presAssocID="{C508B76D-30A4-4D84-9FAD-3834BD84A1EB}" presName="background2" presStyleLbl="node2" presStyleIdx="0" presStyleCnt="1"/>
      <dgm:spPr/>
    </dgm:pt>
    <dgm:pt modelId="{C6695BDB-D588-4919-B510-4418E5601C13}" type="pres">
      <dgm:prSet presAssocID="{C508B76D-30A4-4D84-9FAD-3834BD84A1EB}" presName="text2" presStyleLbl="fgAcc2" presStyleIdx="0" presStyleCnt="1" custScaleX="258174" custScaleY="49396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DCCF3A1D-9545-4157-AECC-477869BE680F}" type="pres">
      <dgm:prSet presAssocID="{C508B76D-30A4-4D84-9FAD-3834BD84A1EB}" presName="hierChild3" presStyleCnt="0"/>
      <dgm:spPr/>
    </dgm:pt>
    <dgm:pt modelId="{CB076272-A0DB-4341-BFD7-06719F38C41C}" type="pres">
      <dgm:prSet presAssocID="{EC30BC14-53E3-486D-B5AB-5DE46A39CEDD}" presName="Name17" presStyleLbl="parChTrans1D3" presStyleIdx="0" presStyleCnt="3"/>
      <dgm:spPr/>
      <dgm:t>
        <a:bodyPr/>
        <a:lstStyle/>
        <a:p>
          <a:endParaRPr kumimoji="1" lang="ja-JP" altLang="en-US"/>
        </a:p>
      </dgm:t>
    </dgm:pt>
    <dgm:pt modelId="{2F2638A8-8D14-4101-A0FE-BAFE84B57085}" type="pres">
      <dgm:prSet presAssocID="{E791ACFB-B4A5-4DBE-AE33-19CA6BEBE4D3}" presName="hierRoot3" presStyleCnt="0"/>
      <dgm:spPr/>
    </dgm:pt>
    <dgm:pt modelId="{A1210A87-6DA6-44E9-AF3F-50C5F7ED0C6E}" type="pres">
      <dgm:prSet presAssocID="{E791ACFB-B4A5-4DBE-AE33-19CA6BEBE4D3}" presName="composite3" presStyleCnt="0"/>
      <dgm:spPr/>
    </dgm:pt>
    <dgm:pt modelId="{BF4FB52F-A18E-4DBE-8AED-2E8EC02D12BC}" type="pres">
      <dgm:prSet presAssocID="{E791ACFB-B4A5-4DBE-AE33-19CA6BEBE4D3}" presName="background3" presStyleLbl="node3" presStyleIdx="0" presStyleCnt="3"/>
      <dgm:spPr/>
    </dgm:pt>
    <dgm:pt modelId="{19F564C1-BFAB-48EE-B2D4-54069BEBAEAC}" type="pres">
      <dgm:prSet presAssocID="{E791ACFB-B4A5-4DBE-AE33-19CA6BEBE4D3}" presName="text3" presStyleLbl="fgAcc3" presStyleIdx="0" presStyleCnt="3" custScaleY="55109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81CE3D51-F929-413C-A26E-8F61A452B5C4}" type="pres">
      <dgm:prSet presAssocID="{E791ACFB-B4A5-4DBE-AE33-19CA6BEBE4D3}" presName="hierChild4" presStyleCnt="0"/>
      <dgm:spPr/>
    </dgm:pt>
    <dgm:pt modelId="{6CBCD4D6-CFCA-4D7E-8AF1-495222FB4C31}" type="pres">
      <dgm:prSet presAssocID="{1AD2771E-FF3F-4935-96F5-A7E5E1A98ABE}" presName="Name23" presStyleLbl="parChTrans1D4" presStyleIdx="0" presStyleCnt="5"/>
      <dgm:spPr/>
      <dgm:t>
        <a:bodyPr/>
        <a:lstStyle/>
        <a:p>
          <a:endParaRPr kumimoji="1" lang="ja-JP" altLang="en-US"/>
        </a:p>
      </dgm:t>
    </dgm:pt>
    <dgm:pt modelId="{EAD0E813-DE8B-4BB5-86F1-F02675B76EDB}" type="pres">
      <dgm:prSet presAssocID="{3BDC4D57-1AD6-40FE-A21A-4752DC1EFD74}" presName="hierRoot4" presStyleCnt="0"/>
      <dgm:spPr/>
    </dgm:pt>
    <dgm:pt modelId="{75EC4A1E-9D2E-4B6A-94C3-AB1CB978157C}" type="pres">
      <dgm:prSet presAssocID="{3BDC4D57-1AD6-40FE-A21A-4752DC1EFD74}" presName="composite4" presStyleCnt="0"/>
      <dgm:spPr/>
    </dgm:pt>
    <dgm:pt modelId="{773C5E0E-BF4D-4C8C-9529-EABB0D6E8975}" type="pres">
      <dgm:prSet presAssocID="{3BDC4D57-1AD6-40FE-A21A-4752DC1EFD74}" presName="background4" presStyleLbl="node4" presStyleIdx="0" presStyleCnt="5"/>
      <dgm:spPr/>
    </dgm:pt>
    <dgm:pt modelId="{EA29BFBD-1E45-4C31-997F-535D66AF798B}" type="pres">
      <dgm:prSet presAssocID="{3BDC4D57-1AD6-40FE-A21A-4752DC1EFD74}" presName="text4" presStyleLbl="fgAcc4" presStyleIdx="0" presStyleCnt="5" custScaleY="5609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DD59E783-0C86-4E58-BA73-D997E0D4219E}" type="pres">
      <dgm:prSet presAssocID="{3BDC4D57-1AD6-40FE-A21A-4752DC1EFD74}" presName="hierChild5" presStyleCnt="0"/>
      <dgm:spPr/>
    </dgm:pt>
    <dgm:pt modelId="{E865AB4B-15DC-4E2B-A6B9-C2F14FAD32C6}" type="pres">
      <dgm:prSet presAssocID="{2B6FF723-1FCA-405A-8ADE-809ED2FED76A}" presName="Name23" presStyleLbl="parChTrans1D4" presStyleIdx="1" presStyleCnt="5"/>
      <dgm:spPr/>
      <dgm:t>
        <a:bodyPr/>
        <a:lstStyle/>
        <a:p>
          <a:endParaRPr kumimoji="1" lang="ja-JP" altLang="en-US"/>
        </a:p>
      </dgm:t>
    </dgm:pt>
    <dgm:pt modelId="{8ECB1B31-0418-432A-8F45-0687502675F8}" type="pres">
      <dgm:prSet presAssocID="{45C0C9E7-A946-420E-B965-27F643D8A569}" presName="hierRoot4" presStyleCnt="0"/>
      <dgm:spPr/>
    </dgm:pt>
    <dgm:pt modelId="{461705DD-74C6-4A11-AC4D-B69C1FF76246}" type="pres">
      <dgm:prSet presAssocID="{45C0C9E7-A946-420E-B965-27F643D8A569}" presName="composite4" presStyleCnt="0"/>
      <dgm:spPr/>
    </dgm:pt>
    <dgm:pt modelId="{E38D741B-7258-4748-B2DD-663813B1EFCB}" type="pres">
      <dgm:prSet presAssocID="{45C0C9E7-A946-420E-B965-27F643D8A569}" presName="background4" presStyleLbl="node4" presStyleIdx="1" presStyleCnt="5"/>
      <dgm:spPr/>
    </dgm:pt>
    <dgm:pt modelId="{1306DA82-7D31-4C30-A9DC-105227B15EC2}" type="pres">
      <dgm:prSet presAssocID="{45C0C9E7-A946-420E-B965-27F643D8A569}" presName="text4" presStyleLbl="fgAcc4" presStyleIdx="1" presStyleCnt="5" custScaleY="5609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AEABAF10-25C6-49C0-8C1B-C993C26E83C6}" type="pres">
      <dgm:prSet presAssocID="{45C0C9E7-A946-420E-B965-27F643D8A569}" presName="hierChild5" presStyleCnt="0"/>
      <dgm:spPr/>
    </dgm:pt>
    <dgm:pt modelId="{34813277-590F-4113-821A-49A8DDB99C3A}" type="pres">
      <dgm:prSet presAssocID="{8AB7E3E1-11B7-487E-8CDB-ABD3DC0E36E0}" presName="Name23" presStyleLbl="parChTrans1D4" presStyleIdx="2" presStyleCnt="5"/>
      <dgm:spPr/>
      <dgm:t>
        <a:bodyPr/>
        <a:lstStyle/>
        <a:p>
          <a:endParaRPr kumimoji="1" lang="ja-JP" altLang="en-US"/>
        </a:p>
      </dgm:t>
    </dgm:pt>
    <dgm:pt modelId="{34BEDC80-9DE8-4054-BA9C-1D627C514B80}" type="pres">
      <dgm:prSet presAssocID="{E3594423-7F31-49A1-A9F2-50A71E5B3909}" presName="hierRoot4" presStyleCnt="0"/>
      <dgm:spPr/>
    </dgm:pt>
    <dgm:pt modelId="{C536F56F-2353-4C0E-9339-0EB749B87772}" type="pres">
      <dgm:prSet presAssocID="{E3594423-7F31-49A1-A9F2-50A71E5B3909}" presName="composite4" presStyleCnt="0"/>
      <dgm:spPr/>
    </dgm:pt>
    <dgm:pt modelId="{29D3AD47-B002-466E-9524-D9E92DCE792E}" type="pres">
      <dgm:prSet presAssocID="{E3594423-7F31-49A1-A9F2-50A71E5B3909}" presName="background4" presStyleLbl="node4" presStyleIdx="2" presStyleCnt="5"/>
      <dgm:spPr/>
    </dgm:pt>
    <dgm:pt modelId="{83EAE4B5-F0C6-4968-B86C-ACD9E083AC2D}" type="pres">
      <dgm:prSet presAssocID="{E3594423-7F31-49A1-A9F2-50A71E5B3909}" presName="text4" presStyleLbl="fgAcc4" presStyleIdx="2" presStyleCnt="5" custScaleY="56878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A432AF01-9678-4060-9948-0DD7D75F15D2}" type="pres">
      <dgm:prSet presAssocID="{E3594423-7F31-49A1-A9F2-50A71E5B3909}" presName="hierChild5" presStyleCnt="0"/>
      <dgm:spPr/>
    </dgm:pt>
    <dgm:pt modelId="{E8E2913E-1253-4652-B2A3-9D7D1240B200}" type="pres">
      <dgm:prSet presAssocID="{D48FBA79-8C29-4068-B220-2F01F977DA82}" presName="Name17" presStyleLbl="parChTrans1D3" presStyleIdx="1" presStyleCnt="3"/>
      <dgm:spPr/>
      <dgm:t>
        <a:bodyPr/>
        <a:lstStyle/>
        <a:p>
          <a:endParaRPr kumimoji="1" lang="ja-JP" altLang="en-US"/>
        </a:p>
      </dgm:t>
    </dgm:pt>
    <dgm:pt modelId="{F93BFD7D-5057-4855-86AD-25062238FA66}" type="pres">
      <dgm:prSet presAssocID="{425DD0A8-E69E-47CD-9755-1040C4E6C0F2}" presName="hierRoot3" presStyleCnt="0"/>
      <dgm:spPr/>
    </dgm:pt>
    <dgm:pt modelId="{B672571A-C025-4290-B382-F865059B9646}" type="pres">
      <dgm:prSet presAssocID="{425DD0A8-E69E-47CD-9755-1040C4E6C0F2}" presName="composite3" presStyleCnt="0"/>
      <dgm:spPr/>
    </dgm:pt>
    <dgm:pt modelId="{70EA3B56-7649-4D9F-A75C-EBA7749DD504}" type="pres">
      <dgm:prSet presAssocID="{425DD0A8-E69E-47CD-9755-1040C4E6C0F2}" presName="background3" presStyleLbl="node3" presStyleIdx="1" presStyleCnt="3"/>
      <dgm:spPr/>
    </dgm:pt>
    <dgm:pt modelId="{2F2E12A2-480B-4FF5-8F0D-F3ACA1C98512}" type="pres">
      <dgm:prSet presAssocID="{425DD0A8-E69E-47CD-9755-1040C4E6C0F2}" presName="text3" presStyleLbl="fgAcc3" presStyleIdx="1" presStyleCnt="3" custScaleY="55109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2A55BABB-4824-40B3-858F-2D99E5FB4FDE}" type="pres">
      <dgm:prSet presAssocID="{425DD0A8-E69E-47CD-9755-1040C4E6C0F2}" presName="hierChild4" presStyleCnt="0"/>
      <dgm:spPr/>
    </dgm:pt>
    <dgm:pt modelId="{5AC5CD67-2351-4BA2-8C52-56137A2E86E9}" type="pres">
      <dgm:prSet presAssocID="{78513E5A-F753-4F43-AF46-55033548CE84}" presName="Name23" presStyleLbl="parChTrans1D4" presStyleIdx="3" presStyleCnt="5"/>
      <dgm:spPr/>
      <dgm:t>
        <a:bodyPr/>
        <a:lstStyle/>
        <a:p>
          <a:endParaRPr kumimoji="1" lang="ja-JP" altLang="en-US"/>
        </a:p>
      </dgm:t>
    </dgm:pt>
    <dgm:pt modelId="{6F0AB68F-8A6B-4ABD-AE5E-CF852D799EE9}" type="pres">
      <dgm:prSet presAssocID="{4F67DBB4-1A27-4AE2-9316-02035076A91F}" presName="hierRoot4" presStyleCnt="0"/>
      <dgm:spPr/>
    </dgm:pt>
    <dgm:pt modelId="{104302C9-B99A-4268-8686-FF198DA83B58}" type="pres">
      <dgm:prSet presAssocID="{4F67DBB4-1A27-4AE2-9316-02035076A91F}" presName="composite4" presStyleCnt="0"/>
      <dgm:spPr/>
    </dgm:pt>
    <dgm:pt modelId="{FC35A2BC-1A0A-4ABE-A239-B82F3986817C}" type="pres">
      <dgm:prSet presAssocID="{4F67DBB4-1A27-4AE2-9316-02035076A91F}" presName="background4" presStyleLbl="node4" presStyleIdx="3" presStyleCnt="5"/>
      <dgm:spPr/>
    </dgm:pt>
    <dgm:pt modelId="{8110CEBC-28D0-4C1D-A411-2D6C10C61D38}" type="pres">
      <dgm:prSet presAssocID="{4F67DBB4-1A27-4AE2-9316-02035076A91F}" presName="text4" presStyleLbl="fgAcc4" presStyleIdx="3" presStyleCnt="5" custScaleY="55556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23F8290-03C4-4D4B-8DA4-F93F6516D4A4}" type="pres">
      <dgm:prSet presAssocID="{4F67DBB4-1A27-4AE2-9316-02035076A91F}" presName="hierChild5" presStyleCnt="0"/>
      <dgm:spPr/>
    </dgm:pt>
    <dgm:pt modelId="{34874BB4-BE4D-44E3-9125-9950470BFFED}" type="pres">
      <dgm:prSet presAssocID="{021027CE-7537-4608-B569-05960A968842}" presName="Name17" presStyleLbl="parChTrans1D3" presStyleIdx="2" presStyleCnt="3"/>
      <dgm:spPr/>
      <dgm:t>
        <a:bodyPr/>
        <a:lstStyle/>
        <a:p>
          <a:endParaRPr kumimoji="1" lang="ja-JP" altLang="en-US"/>
        </a:p>
      </dgm:t>
    </dgm:pt>
    <dgm:pt modelId="{3F2D390B-5243-499E-A120-9D91DD1990E1}" type="pres">
      <dgm:prSet presAssocID="{E22BD6CF-2167-445F-8548-4773D35E918C}" presName="hierRoot3" presStyleCnt="0"/>
      <dgm:spPr/>
    </dgm:pt>
    <dgm:pt modelId="{5B669425-5028-40BA-84C7-E4FACDE980AD}" type="pres">
      <dgm:prSet presAssocID="{E22BD6CF-2167-445F-8548-4773D35E918C}" presName="composite3" presStyleCnt="0"/>
      <dgm:spPr/>
    </dgm:pt>
    <dgm:pt modelId="{0052910B-B77D-49F6-B846-A92D497D763F}" type="pres">
      <dgm:prSet presAssocID="{E22BD6CF-2167-445F-8548-4773D35E918C}" presName="background3" presStyleLbl="node3" presStyleIdx="2" presStyleCnt="3"/>
      <dgm:spPr/>
    </dgm:pt>
    <dgm:pt modelId="{C5344CB8-162B-4710-803C-3F3FDCDCF486}" type="pres">
      <dgm:prSet presAssocID="{E22BD6CF-2167-445F-8548-4773D35E918C}" presName="text3" presStyleLbl="fgAcc3" presStyleIdx="2" presStyleCnt="3" custScaleY="55109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F7BF78EC-0499-425A-A3F9-4866ECC859B5}" type="pres">
      <dgm:prSet presAssocID="{E22BD6CF-2167-445F-8548-4773D35E918C}" presName="hierChild4" presStyleCnt="0"/>
      <dgm:spPr/>
    </dgm:pt>
    <dgm:pt modelId="{2F828546-1FAC-4F11-9606-8C6E722ADA3C}" type="pres">
      <dgm:prSet presAssocID="{CE30F346-940E-456D-9550-DEE92B3E7F5C}" presName="Name23" presStyleLbl="parChTrans1D4" presStyleIdx="4" presStyleCnt="5"/>
      <dgm:spPr/>
      <dgm:t>
        <a:bodyPr/>
        <a:lstStyle/>
        <a:p>
          <a:endParaRPr kumimoji="1" lang="ja-JP" altLang="en-US"/>
        </a:p>
      </dgm:t>
    </dgm:pt>
    <dgm:pt modelId="{322A6224-32A7-4C09-BB96-963D8FFF6A51}" type="pres">
      <dgm:prSet presAssocID="{BA467CCE-942B-4724-ADA2-A7290B530EA3}" presName="hierRoot4" presStyleCnt="0"/>
      <dgm:spPr/>
    </dgm:pt>
    <dgm:pt modelId="{DE327952-379A-4DF5-87EF-35219645B37A}" type="pres">
      <dgm:prSet presAssocID="{BA467CCE-942B-4724-ADA2-A7290B530EA3}" presName="composite4" presStyleCnt="0"/>
      <dgm:spPr/>
    </dgm:pt>
    <dgm:pt modelId="{0F43D461-40BC-47B1-B93A-442A616D4C2A}" type="pres">
      <dgm:prSet presAssocID="{BA467CCE-942B-4724-ADA2-A7290B530EA3}" presName="background4" presStyleLbl="node4" presStyleIdx="4" presStyleCnt="5"/>
      <dgm:spPr/>
    </dgm:pt>
    <dgm:pt modelId="{119968CA-68F4-498E-BD53-2D27479C7A74}" type="pres">
      <dgm:prSet presAssocID="{BA467CCE-942B-4724-ADA2-A7290B530EA3}" presName="text4" presStyleLbl="fgAcc4" presStyleIdx="4" presStyleCnt="5" custScaleY="52057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B99A3787-C10B-4BCD-8A2E-0C9543CBE224}" type="pres">
      <dgm:prSet presAssocID="{BA467CCE-942B-4724-ADA2-A7290B530EA3}" presName="hierChild5" presStyleCnt="0"/>
      <dgm:spPr/>
    </dgm:pt>
  </dgm:ptLst>
  <dgm:cxnLst>
    <dgm:cxn modelId="{EA32B9EE-A052-4D31-848B-391168C619E2}" type="presOf" srcId="{1AD2771E-FF3F-4935-96F5-A7E5E1A98ABE}" destId="{6CBCD4D6-CFCA-4D7E-8AF1-495222FB4C31}" srcOrd="0" destOrd="0" presId="urn:microsoft.com/office/officeart/2005/8/layout/hierarchy1"/>
    <dgm:cxn modelId="{EE8611F5-5FE6-4B66-96C9-A5D1487B232E}" type="presOf" srcId="{E791ACFB-B4A5-4DBE-AE33-19CA6BEBE4D3}" destId="{19F564C1-BFAB-48EE-B2D4-54069BEBAEAC}" srcOrd="0" destOrd="0" presId="urn:microsoft.com/office/officeart/2005/8/layout/hierarchy1"/>
    <dgm:cxn modelId="{5AB9AB7D-FDCF-4F67-8B2E-970D2D58C4A1}" type="presOf" srcId="{CE30F346-940E-456D-9550-DEE92B3E7F5C}" destId="{2F828546-1FAC-4F11-9606-8C6E722ADA3C}" srcOrd="0" destOrd="0" presId="urn:microsoft.com/office/officeart/2005/8/layout/hierarchy1"/>
    <dgm:cxn modelId="{4CB24B85-ECEA-40FC-A923-18A5F18E9AEE}" type="presOf" srcId="{F03CC152-F8CC-44EF-86D5-9AFCAEF7AA82}" destId="{6985EDE5-E9B4-4CD6-AFDD-F74B92E528E5}" srcOrd="0" destOrd="0" presId="urn:microsoft.com/office/officeart/2005/8/layout/hierarchy1"/>
    <dgm:cxn modelId="{BC152CB2-664C-48A8-A111-00A522856750}" srcId="{E22BD6CF-2167-445F-8548-4773D35E918C}" destId="{BA467CCE-942B-4724-ADA2-A7290B530EA3}" srcOrd="0" destOrd="0" parTransId="{CE30F346-940E-456D-9550-DEE92B3E7F5C}" sibTransId="{BE07BB3D-B0A9-4156-8D41-9B6BDB80C471}"/>
    <dgm:cxn modelId="{8B3791AC-84B5-4948-B823-301D9F3D84CB}" type="presOf" srcId="{E3594423-7F31-49A1-A9F2-50A71E5B3909}" destId="{83EAE4B5-F0C6-4968-B86C-ACD9E083AC2D}" srcOrd="0" destOrd="0" presId="urn:microsoft.com/office/officeart/2005/8/layout/hierarchy1"/>
    <dgm:cxn modelId="{90EE621D-F5DA-40A5-8059-5C1F90A1F141}" type="presOf" srcId="{425DD0A8-E69E-47CD-9755-1040C4E6C0F2}" destId="{2F2E12A2-480B-4FF5-8F0D-F3ACA1C98512}" srcOrd="0" destOrd="0" presId="urn:microsoft.com/office/officeart/2005/8/layout/hierarchy1"/>
    <dgm:cxn modelId="{B1F487C1-6C36-4D86-8AFC-DBCAD009FAC0}" type="presOf" srcId="{4F67DBB4-1A27-4AE2-9316-02035076A91F}" destId="{8110CEBC-28D0-4C1D-A411-2D6C10C61D38}" srcOrd="0" destOrd="0" presId="urn:microsoft.com/office/officeart/2005/8/layout/hierarchy1"/>
    <dgm:cxn modelId="{A8F1EE36-668C-4CA9-9EAC-C9342D360DCD}" srcId="{E791ACFB-B4A5-4DBE-AE33-19CA6BEBE4D3}" destId="{45C0C9E7-A946-420E-B965-27F643D8A569}" srcOrd="1" destOrd="0" parTransId="{2B6FF723-1FCA-405A-8ADE-809ED2FED76A}" sibTransId="{C4F71802-C506-4BF2-8138-C93D59E9AF21}"/>
    <dgm:cxn modelId="{E631F7FD-FBC8-4B94-A703-1EB7934F42A2}" type="presOf" srcId="{021027CE-7537-4608-B569-05960A968842}" destId="{34874BB4-BE4D-44E3-9125-9950470BFFED}" srcOrd="0" destOrd="0" presId="urn:microsoft.com/office/officeart/2005/8/layout/hierarchy1"/>
    <dgm:cxn modelId="{1B26BE17-8FF6-4747-94A0-05D06B5C76AA}" type="presOf" srcId="{D48FBA79-8C29-4068-B220-2F01F977DA82}" destId="{E8E2913E-1253-4652-B2A3-9D7D1240B200}" srcOrd="0" destOrd="0" presId="urn:microsoft.com/office/officeart/2005/8/layout/hierarchy1"/>
    <dgm:cxn modelId="{FC53D30B-E118-4688-B73C-A539A2A06460}" srcId="{51C5B5D0-2539-492A-B264-4D8542DCDD3D}" destId="{C508B76D-30A4-4D84-9FAD-3834BD84A1EB}" srcOrd="0" destOrd="0" parTransId="{F03CC152-F8CC-44EF-86D5-9AFCAEF7AA82}" sibTransId="{68C3436F-60B2-4C03-AA00-9EA5624033DC}"/>
    <dgm:cxn modelId="{B8C2B7A5-615A-48D5-8743-471B3FCBD544}" type="presOf" srcId="{78513E5A-F753-4F43-AF46-55033548CE84}" destId="{5AC5CD67-2351-4BA2-8C52-56137A2E86E9}" srcOrd="0" destOrd="0" presId="urn:microsoft.com/office/officeart/2005/8/layout/hierarchy1"/>
    <dgm:cxn modelId="{BCDBC869-7EEB-4F97-8776-63BCAF5392DD}" srcId="{E791ACFB-B4A5-4DBE-AE33-19CA6BEBE4D3}" destId="{3BDC4D57-1AD6-40FE-A21A-4752DC1EFD74}" srcOrd="0" destOrd="0" parTransId="{1AD2771E-FF3F-4935-96F5-A7E5E1A98ABE}" sibTransId="{CCB40E3D-B330-4F2D-82C5-00B91CC43D91}"/>
    <dgm:cxn modelId="{2762D0E7-D741-4080-8D2B-93A6878A65B2}" type="presOf" srcId="{45C0C9E7-A946-420E-B965-27F643D8A569}" destId="{1306DA82-7D31-4C30-A9DC-105227B15EC2}" srcOrd="0" destOrd="0" presId="urn:microsoft.com/office/officeart/2005/8/layout/hierarchy1"/>
    <dgm:cxn modelId="{04CF47DB-3467-402D-BACE-6581F5A3EB6D}" srcId="{425DD0A8-E69E-47CD-9755-1040C4E6C0F2}" destId="{4F67DBB4-1A27-4AE2-9316-02035076A91F}" srcOrd="0" destOrd="0" parTransId="{78513E5A-F753-4F43-AF46-55033548CE84}" sibTransId="{DAB4C84E-6CFB-4E91-814B-B60886FA7B7A}"/>
    <dgm:cxn modelId="{005D6989-3541-460B-9F0D-AD52DB749684}" type="presOf" srcId="{3BDC4D57-1AD6-40FE-A21A-4752DC1EFD74}" destId="{EA29BFBD-1E45-4C31-997F-535D66AF798B}" srcOrd="0" destOrd="0" presId="urn:microsoft.com/office/officeart/2005/8/layout/hierarchy1"/>
    <dgm:cxn modelId="{E94AF99A-CABE-44EF-853F-1A4BC2D05E17}" type="presOf" srcId="{EC30BC14-53E3-486D-B5AB-5DE46A39CEDD}" destId="{CB076272-A0DB-4341-BFD7-06719F38C41C}" srcOrd="0" destOrd="0" presId="urn:microsoft.com/office/officeart/2005/8/layout/hierarchy1"/>
    <dgm:cxn modelId="{9126B3E1-5E20-4B92-9FFE-E6021164BAC3}" srcId="{C508B76D-30A4-4D84-9FAD-3834BD84A1EB}" destId="{E791ACFB-B4A5-4DBE-AE33-19CA6BEBE4D3}" srcOrd="0" destOrd="0" parTransId="{EC30BC14-53E3-486D-B5AB-5DE46A39CEDD}" sibTransId="{D08A932D-2AB2-459E-87E5-339CBF540F04}"/>
    <dgm:cxn modelId="{08D99A1C-50E1-4F92-B351-DBDD1325C32D}" srcId="{C43BB033-3E82-413D-90C2-0A8A451C9391}" destId="{51C5B5D0-2539-492A-B264-4D8542DCDD3D}" srcOrd="0" destOrd="0" parTransId="{DC27DFC6-3C68-4A08-80F8-36A977D04312}" sibTransId="{5950279A-102D-4163-A565-11094CFCA395}"/>
    <dgm:cxn modelId="{171122D8-F918-410A-A9E6-F745E5E3712F}" type="presOf" srcId="{2B6FF723-1FCA-405A-8ADE-809ED2FED76A}" destId="{E865AB4B-15DC-4E2B-A6B9-C2F14FAD32C6}" srcOrd="0" destOrd="0" presId="urn:microsoft.com/office/officeart/2005/8/layout/hierarchy1"/>
    <dgm:cxn modelId="{AE785BAA-4C83-45D2-88E9-84CF0A6049AE}" type="presOf" srcId="{BA467CCE-942B-4724-ADA2-A7290B530EA3}" destId="{119968CA-68F4-498E-BD53-2D27479C7A74}" srcOrd="0" destOrd="0" presId="urn:microsoft.com/office/officeart/2005/8/layout/hierarchy1"/>
    <dgm:cxn modelId="{AAF7152C-83C4-4041-AD8D-2DF95BEB6244}" srcId="{C508B76D-30A4-4D84-9FAD-3834BD84A1EB}" destId="{E22BD6CF-2167-445F-8548-4773D35E918C}" srcOrd="2" destOrd="0" parTransId="{021027CE-7537-4608-B569-05960A968842}" sibTransId="{B22889A5-BF02-4179-8CD5-BCF8A05AB815}"/>
    <dgm:cxn modelId="{ED53811F-3E1C-4067-AC8C-5A52CA3B5C82}" type="presOf" srcId="{8AB7E3E1-11B7-487E-8CDB-ABD3DC0E36E0}" destId="{34813277-590F-4113-821A-49A8DDB99C3A}" srcOrd="0" destOrd="0" presId="urn:microsoft.com/office/officeart/2005/8/layout/hierarchy1"/>
    <dgm:cxn modelId="{B9F81217-1EE3-4976-A1A9-D56973DE4829}" type="presOf" srcId="{E22BD6CF-2167-445F-8548-4773D35E918C}" destId="{C5344CB8-162B-4710-803C-3F3FDCDCF486}" srcOrd="0" destOrd="0" presId="urn:microsoft.com/office/officeart/2005/8/layout/hierarchy1"/>
    <dgm:cxn modelId="{C9D2A31F-5409-4660-9593-3E23D122BBED}" srcId="{C508B76D-30A4-4D84-9FAD-3834BD84A1EB}" destId="{425DD0A8-E69E-47CD-9755-1040C4E6C0F2}" srcOrd="1" destOrd="0" parTransId="{D48FBA79-8C29-4068-B220-2F01F977DA82}" sibTransId="{4649F7FE-651B-496B-A426-C57FC2BAA5EC}"/>
    <dgm:cxn modelId="{8940FD2B-8200-4E1B-B47A-E2E9A6C5D8BA}" type="presOf" srcId="{51C5B5D0-2539-492A-B264-4D8542DCDD3D}" destId="{F3E7EF5B-18C3-4DF0-A23B-88448BCDA6CB}" srcOrd="0" destOrd="0" presId="urn:microsoft.com/office/officeart/2005/8/layout/hierarchy1"/>
    <dgm:cxn modelId="{45E43AB6-8AD1-4598-9885-10F003EBD0DC}" srcId="{E791ACFB-B4A5-4DBE-AE33-19CA6BEBE4D3}" destId="{E3594423-7F31-49A1-A9F2-50A71E5B3909}" srcOrd="2" destOrd="0" parTransId="{8AB7E3E1-11B7-487E-8CDB-ABD3DC0E36E0}" sibTransId="{550AD873-4571-403C-8CB0-F872AAB7CEB6}"/>
    <dgm:cxn modelId="{DBDB566B-0D78-45C3-8DCC-FFA3AA10E606}" type="presOf" srcId="{C43BB033-3E82-413D-90C2-0A8A451C9391}" destId="{A42EEE8F-D1D9-44D7-8FE2-0457CB671E46}" srcOrd="0" destOrd="0" presId="urn:microsoft.com/office/officeart/2005/8/layout/hierarchy1"/>
    <dgm:cxn modelId="{5DAA0209-493C-4F2A-B32B-50F4C91B825B}" type="presOf" srcId="{C508B76D-30A4-4D84-9FAD-3834BD84A1EB}" destId="{C6695BDB-D588-4919-B510-4418E5601C13}" srcOrd="0" destOrd="0" presId="urn:microsoft.com/office/officeart/2005/8/layout/hierarchy1"/>
    <dgm:cxn modelId="{AB1A7E4D-6210-4D6F-80C6-B28D175DB503}" type="presParOf" srcId="{A42EEE8F-D1D9-44D7-8FE2-0457CB671E46}" destId="{264BBB4C-4D99-469C-8E57-83695EFE0564}" srcOrd="0" destOrd="0" presId="urn:microsoft.com/office/officeart/2005/8/layout/hierarchy1"/>
    <dgm:cxn modelId="{EB9A919E-2C45-4DE1-8630-DA0F4E6CB216}" type="presParOf" srcId="{264BBB4C-4D99-469C-8E57-83695EFE0564}" destId="{CB483A90-2E80-455E-AF89-2F7446938218}" srcOrd="0" destOrd="0" presId="urn:microsoft.com/office/officeart/2005/8/layout/hierarchy1"/>
    <dgm:cxn modelId="{6C4741B2-405F-4B04-95DA-A2602880A0D0}" type="presParOf" srcId="{CB483A90-2E80-455E-AF89-2F7446938218}" destId="{124395BB-D494-45F7-808E-02709ED281E3}" srcOrd="0" destOrd="0" presId="urn:microsoft.com/office/officeart/2005/8/layout/hierarchy1"/>
    <dgm:cxn modelId="{3034C82D-DE4F-4066-97A6-7E40D5C8B414}" type="presParOf" srcId="{CB483A90-2E80-455E-AF89-2F7446938218}" destId="{F3E7EF5B-18C3-4DF0-A23B-88448BCDA6CB}" srcOrd="1" destOrd="0" presId="urn:microsoft.com/office/officeart/2005/8/layout/hierarchy1"/>
    <dgm:cxn modelId="{A4294C60-08B2-4483-A1FC-BC9537EAB45F}" type="presParOf" srcId="{264BBB4C-4D99-469C-8E57-83695EFE0564}" destId="{10FA4D2D-3632-4745-A5EA-13DF25532555}" srcOrd="1" destOrd="0" presId="urn:microsoft.com/office/officeart/2005/8/layout/hierarchy1"/>
    <dgm:cxn modelId="{DDF4AF8E-765F-49CB-8DC8-136AF1B28190}" type="presParOf" srcId="{10FA4D2D-3632-4745-A5EA-13DF25532555}" destId="{6985EDE5-E9B4-4CD6-AFDD-F74B92E528E5}" srcOrd="0" destOrd="0" presId="urn:microsoft.com/office/officeart/2005/8/layout/hierarchy1"/>
    <dgm:cxn modelId="{171EF2B5-C215-4EA1-B3B7-213611074FB3}" type="presParOf" srcId="{10FA4D2D-3632-4745-A5EA-13DF25532555}" destId="{CCB4F8EF-FFAC-4DCF-B0E9-8A7F49FC03C7}" srcOrd="1" destOrd="0" presId="urn:microsoft.com/office/officeart/2005/8/layout/hierarchy1"/>
    <dgm:cxn modelId="{250FA11F-2417-4C03-B998-C02AA8DDD198}" type="presParOf" srcId="{CCB4F8EF-FFAC-4DCF-B0E9-8A7F49FC03C7}" destId="{EA143C3B-3EE5-47E8-8FA1-EAA274835455}" srcOrd="0" destOrd="0" presId="urn:microsoft.com/office/officeart/2005/8/layout/hierarchy1"/>
    <dgm:cxn modelId="{C7C20882-D79F-4F17-97CD-5256E2FF3C59}" type="presParOf" srcId="{EA143C3B-3EE5-47E8-8FA1-EAA274835455}" destId="{F6A67870-F3E1-4B21-861D-30C2D8055171}" srcOrd="0" destOrd="0" presId="urn:microsoft.com/office/officeart/2005/8/layout/hierarchy1"/>
    <dgm:cxn modelId="{DB8E90A5-2B10-4581-8381-4725C800686F}" type="presParOf" srcId="{EA143C3B-3EE5-47E8-8FA1-EAA274835455}" destId="{C6695BDB-D588-4919-B510-4418E5601C13}" srcOrd="1" destOrd="0" presId="urn:microsoft.com/office/officeart/2005/8/layout/hierarchy1"/>
    <dgm:cxn modelId="{EC899C2E-DA1C-402E-9E86-FE1642C85334}" type="presParOf" srcId="{CCB4F8EF-FFAC-4DCF-B0E9-8A7F49FC03C7}" destId="{DCCF3A1D-9545-4157-AECC-477869BE680F}" srcOrd="1" destOrd="0" presId="urn:microsoft.com/office/officeart/2005/8/layout/hierarchy1"/>
    <dgm:cxn modelId="{9D161436-29B0-4B0F-8C50-ECF1B29401DA}" type="presParOf" srcId="{DCCF3A1D-9545-4157-AECC-477869BE680F}" destId="{CB076272-A0DB-4341-BFD7-06719F38C41C}" srcOrd="0" destOrd="0" presId="urn:microsoft.com/office/officeart/2005/8/layout/hierarchy1"/>
    <dgm:cxn modelId="{09681741-7B1B-4571-9A87-B0B4FCFCD456}" type="presParOf" srcId="{DCCF3A1D-9545-4157-AECC-477869BE680F}" destId="{2F2638A8-8D14-4101-A0FE-BAFE84B57085}" srcOrd="1" destOrd="0" presId="urn:microsoft.com/office/officeart/2005/8/layout/hierarchy1"/>
    <dgm:cxn modelId="{FDC1DFC3-3320-4CD2-AD46-A337155AB4F8}" type="presParOf" srcId="{2F2638A8-8D14-4101-A0FE-BAFE84B57085}" destId="{A1210A87-6DA6-44E9-AF3F-50C5F7ED0C6E}" srcOrd="0" destOrd="0" presId="urn:microsoft.com/office/officeart/2005/8/layout/hierarchy1"/>
    <dgm:cxn modelId="{4FB876AD-064D-4BE5-AD1F-C6113F619899}" type="presParOf" srcId="{A1210A87-6DA6-44E9-AF3F-50C5F7ED0C6E}" destId="{BF4FB52F-A18E-4DBE-8AED-2E8EC02D12BC}" srcOrd="0" destOrd="0" presId="urn:microsoft.com/office/officeart/2005/8/layout/hierarchy1"/>
    <dgm:cxn modelId="{A94D1C7D-66DF-4DE9-A7B0-44FFA903031E}" type="presParOf" srcId="{A1210A87-6DA6-44E9-AF3F-50C5F7ED0C6E}" destId="{19F564C1-BFAB-48EE-B2D4-54069BEBAEAC}" srcOrd="1" destOrd="0" presId="urn:microsoft.com/office/officeart/2005/8/layout/hierarchy1"/>
    <dgm:cxn modelId="{4833D69E-FA9F-40A6-9A2D-D3934951A3B9}" type="presParOf" srcId="{2F2638A8-8D14-4101-A0FE-BAFE84B57085}" destId="{81CE3D51-F929-413C-A26E-8F61A452B5C4}" srcOrd="1" destOrd="0" presId="urn:microsoft.com/office/officeart/2005/8/layout/hierarchy1"/>
    <dgm:cxn modelId="{982A403F-4B8D-4EB4-971C-83C60B94DCF7}" type="presParOf" srcId="{81CE3D51-F929-413C-A26E-8F61A452B5C4}" destId="{6CBCD4D6-CFCA-4D7E-8AF1-495222FB4C31}" srcOrd="0" destOrd="0" presId="urn:microsoft.com/office/officeart/2005/8/layout/hierarchy1"/>
    <dgm:cxn modelId="{77B3A7F8-EF10-4957-81C5-A087A3AE1FE9}" type="presParOf" srcId="{81CE3D51-F929-413C-A26E-8F61A452B5C4}" destId="{EAD0E813-DE8B-4BB5-86F1-F02675B76EDB}" srcOrd="1" destOrd="0" presId="urn:microsoft.com/office/officeart/2005/8/layout/hierarchy1"/>
    <dgm:cxn modelId="{05690FE3-465A-45FD-B492-3B691A6E171F}" type="presParOf" srcId="{EAD0E813-DE8B-4BB5-86F1-F02675B76EDB}" destId="{75EC4A1E-9D2E-4B6A-94C3-AB1CB978157C}" srcOrd="0" destOrd="0" presId="urn:microsoft.com/office/officeart/2005/8/layout/hierarchy1"/>
    <dgm:cxn modelId="{07F7F127-AC51-4EFA-BF7F-1B3DFD250CFD}" type="presParOf" srcId="{75EC4A1E-9D2E-4B6A-94C3-AB1CB978157C}" destId="{773C5E0E-BF4D-4C8C-9529-EABB0D6E8975}" srcOrd="0" destOrd="0" presId="urn:microsoft.com/office/officeart/2005/8/layout/hierarchy1"/>
    <dgm:cxn modelId="{E7786950-47E9-4F38-A001-8DADDA04A5F0}" type="presParOf" srcId="{75EC4A1E-9D2E-4B6A-94C3-AB1CB978157C}" destId="{EA29BFBD-1E45-4C31-997F-535D66AF798B}" srcOrd="1" destOrd="0" presId="urn:microsoft.com/office/officeart/2005/8/layout/hierarchy1"/>
    <dgm:cxn modelId="{91169D3B-52E8-48E4-A3D3-83CD7436318D}" type="presParOf" srcId="{EAD0E813-DE8B-4BB5-86F1-F02675B76EDB}" destId="{DD59E783-0C86-4E58-BA73-D997E0D4219E}" srcOrd="1" destOrd="0" presId="urn:microsoft.com/office/officeart/2005/8/layout/hierarchy1"/>
    <dgm:cxn modelId="{EA060CBC-5407-48C1-AB15-1D47A0F31B56}" type="presParOf" srcId="{81CE3D51-F929-413C-A26E-8F61A452B5C4}" destId="{E865AB4B-15DC-4E2B-A6B9-C2F14FAD32C6}" srcOrd="2" destOrd="0" presId="urn:microsoft.com/office/officeart/2005/8/layout/hierarchy1"/>
    <dgm:cxn modelId="{83237A3B-3BB8-4DCE-AD29-C398A299F64B}" type="presParOf" srcId="{81CE3D51-F929-413C-A26E-8F61A452B5C4}" destId="{8ECB1B31-0418-432A-8F45-0687502675F8}" srcOrd="3" destOrd="0" presId="urn:microsoft.com/office/officeart/2005/8/layout/hierarchy1"/>
    <dgm:cxn modelId="{291293F5-8326-4066-B0DB-9CD62919123A}" type="presParOf" srcId="{8ECB1B31-0418-432A-8F45-0687502675F8}" destId="{461705DD-74C6-4A11-AC4D-B69C1FF76246}" srcOrd="0" destOrd="0" presId="urn:microsoft.com/office/officeart/2005/8/layout/hierarchy1"/>
    <dgm:cxn modelId="{8CB0206D-8E83-4DFF-A481-0080CFDB2A64}" type="presParOf" srcId="{461705DD-74C6-4A11-AC4D-B69C1FF76246}" destId="{E38D741B-7258-4748-B2DD-663813B1EFCB}" srcOrd="0" destOrd="0" presId="urn:microsoft.com/office/officeart/2005/8/layout/hierarchy1"/>
    <dgm:cxn modelId="{C0615B86-0B8A-4546-9DB7-E89EB1405A82}" type="presParOf" srcId="{461705DD-74C6-4A11-AC4D-B69C1FF76246}" destId="{1306DA82-7D31-4C30-A9DC-105227B15EC2}" srcOrd="1" destOrd="0" presId="urn:microsoft.com/office/officeart/2005/8/layout/hierarchy1"/>
    <dgm:cxn modelId="{F72C0167-6E01-4D4C-AC3A-9D797E593BE8}" type="presParOf" srcId="{8ECB1B31-0418-432A-8F45-0687502675F8}" destId="{AEABAF10-25C6-49C0-8C1B-C993C26E83C6}" srcOrd="1" destOrd="0" presId="urn:microsoft.com/office/officeart/2005/8/layout/hierarchy1"/>
    <dgm:cxn modelId="{D0DE90A2-BE35-4792-BDE9-46CC31A5231B}" type="presParOf" srcId="{81CE3D51-F929-413C-A26E-8F61A452B5C4}" destId="{34813277-590F-4113-821A-49A8DDB99C3A}" srcOrd="4" destOrd="0" presId="urn:microsoft.com/office/officeart/2005/8/layout/hierarchy1"/>
    <dgm:cxn modelId="{E61ECF1A-5D79-4B0D-AAF0-C95B75480280}" type="presParOf" srcId="{81CE3D51-F929-413C-A26E-8F61A452B5C4}" destId="{34BEDC80-9DE8-4054-BA9C-1D627C514B80}" srcOrd="5" destOrd="0" presId="urn:microsoft.com/office/officeart/2005/8/layout/hierarchy1"/>
    <dgm:cxn modelId="{ED58BC05-F42C-433A-9F0F-283CC80E1962}" type="presParOf" srcId="{34BEDC80-9DE8-4054-BA9C-1D627C514B80}" destId="{C536F56F-2353-4C0E-9339-0EB749B87772}" srcOrd="0" destOrd="0" presId="urn:microsoft.com/office/officeart/2005/8/layout/hierarchy1"/>
    <dgm:cxn modelId="{8FDFD244-01CA-4276-B10F-A92BC258A388}" type="presParOf" srcId="{C536F56F-2353-4C0E-9339-0EB749B87772}" destId="{29D3AD47-B002-466E-9524-D9E92DCE792E}" srcOrd="0" destOrd="0" presId="urn:microsoft.com/office/officeart/2005/8/layout/hierarchy1"/>
    <dgm:cxn modelId="{FABA316A-606C-44D2-8F13-29468D256D0D}" type="presParOf" srcId="{C536F56F-2353-4C0E-9339-0EB749B87772}" destId="{83EAE4B5-F0C6-4968-B86C-ACD9E083AC2D}" srcOrd="1" destOrd="0" presId="urn:microsoft.com/office/officeart/2005/8/layout/hierarchy1"/>
    <dgm:cxn modelId="{3070122E-B37E-45C7-8418-CF8A3B69189F}" type="presParOf" srcId="{34BEDC80-9DE8-4054-BA9C-1D627C514B80}" destId="{A432AF01-9678-4060-9948-0DD7D75F15D2}" srcOrd="1" destOrd="0" presId="urn:microsoft.com/office/officeart/2005/8/layout/hierarchy1"/>
    <dgm:cxn modelId="{6DD32CDB-0ECC-4371-AD9E-90E9A813965C}" type="presParOf" srcId="{DCCF3A1D-9545-4157-AECC-477869BE680F}" destId="{E8E2913E-1253-4652-B2A3-9D7D1240B200}" srcOrd="2" destOrd="0" presId="urn:microsoft.com/office/officeart/2005/8/layout/hierarchy1"/>
    <dgm:cxn modelId="{D6522682-408D-40F1-B271-E34B7110965C}" type="presParOf" srcId="{DCCF3A1D-9545-4157-AECC-477869BE680F}" destId="{F93BFD7D-5057-4855-86AD-25062238FA66}" srcOrd="3" destOrd="0" presId="urn:microsoft.com/office/officeart/2005/8/layout/hierarchy1"/>
    <dgm:cxn modelId="{AEEE8D8E-8FC3-4E15-AA56-7DCDC4CA73EC}" type="presParOf" srcId="{F93BFD7D-5057-4855-86AD-25062238FA66}" destId="{B672571A-C025-4290-B382-F865059B9646}" srcOrd="0" destOrd="0" presId="urn:microsoft.com/office/officeart/2005/8/layout/hierarchy1"/>
    <dgm:cxn modelId="{C91D5113-3DE6-48CC-9C0C-375A79DAE35D}" type="presParOf" srcId="{B672571A-C025-4290-B382-F865059B9646}" destId="{70EA3B56-7649-4D9F-A75C-EBA7749DD504}" srcOrd="0" destOrd="0" presId="urn:microsoft.com/office/officeart/2005/8/layout/hierarchy1"/>
    <dgm:cxn modelId="{A246FAD8-4349-4FCF-8364-ACB956267EAA}" type="presParOf" srcId="{B672571A-C025-4290-B382-F865059B9646}" destId="{2F2E12A2-480B-4FF5-8F0D-F3ACA1C98512}" srcOrd="1" destOrd="0" presId="urn:microsoft.com/office/officeart/2005/8/layout/hierarchy1"/>
    <dgm:cxn modelId="{362138E8-A19B-4AC5-B63F-2C429D9D0AE6}" type="presParOf" srcId="{F93BFD7D-5057-4855-86AD-25062238FA66}" destId="{2A55BABB-4824-40B3-858F-2D99E5FB4FDE}" srcOrd="1" destOrd="0" presId="urn:microsoft.com/office/officeart/2005/8/layout/hierarchy1"/>
    <dgm:cxn modelId="{36CCF66F-6D59-41F0-BD63-0C9E7F68AF97}" type="presParOf" srcId="{2A55BABB-4824-40B3-858F-2D99E5FB4FDE}" destId="{5AC5CD67-2351-4BA2-8C52-56137A2E86E9}" srcOrd="0" destOrd="0" presId="urn:microsoft.com/office/officeart/2005/8/layout/hierarchy1"/>
    <dgm:cxn modelId="{E732A866-FD7D-451E-B61D-280C7D85E338}" type="presParOf" srcId="{2A55BABB-4824-40B3-858F-2D99E5FB4FDE}" destId="{6F0AB68F-8A6B-4ABD-AE5E-CF852D799EE9}" srcOrd="1" destOrd="0" presId="urn:microsoft.com/office/officeart/2005/8/layout/hierarchy1"/>
    <dgm:cxn modelId="{8A26CB99-5D47-471D-A840-5D0EB8B10FB7}" type="presParOf" srcId="{6F0AB68F-8A6B-4ABD-AE5E-CF852D799EE9}" destId="{104302C9-B99A-4268-8686-FF198DA83B58}" srcOrd="0" destOrd="0" presId="urn:microsoft.com/office/officeart/2005/8/layout/hierarchy1"/>
    <dgm:cxn modelId="{F9781C75-197A-4886-A9EE-8E5B63349669}" type="presParOf" srcId="{104302C9-B99A-4268-8686-FF198DA83B58}" destId="{FC35A2BC-1A0A-4ABE-A239-B82F3986817C}" srcOrd="0" destOrd="0" presId="urn:microsoft.com/office/officeart/2005/8/layout/hierarchy1"/>
    <dgm:cxn modelId="{E647360D-A789-42E8-AA63-1484A281AB59}" type="presParOf" srcId="{104302C9-B99A-4268-8686-FF198DA83B58}" destId="{8110CEBC-28D0-4C1D-A411-2D6C10C61D38}" srcOrd="1" destOrd="0" presId="urn:microsoft.com/office/officeart/2005/8/layout/hierarchy1"/>
    <dgm:cxn modelId="{E721D5B7-76B9-4D61-ADD9-5649617908D8}" type="presParOf" srcId="{6F0AB68F-8A6B-4ABD-AE5E-CF852D799EE9}" destId="{523F8290-03C4-4D4B-8DA4-F93F6516D4A4}" srcOrd="1" destOrd="0" presId="urn:microsoft.com/office/officeart/2005/8/layout/hierarchy1"/>
    <dgm:cxn modelId="{54441C48-2960-4960-B8BD-B20F7B81DF52}" type="presParOf" srcId="{DCCF3A1D-9545-4157-AECC-477869BE680F}" destId="{34874BB4-BE4D-44E3-9125-9950470BFFED}" srcOrd="4" destOrd="0" presId="urn:microsoft.com/office/officeart/2005/8/layout/hierarchy1"/>
    <dgm:cxn modelId="{C3CF8B61-5A7F-49B3-B8D6-A203CE99C339}" type="presParOf" srcId="{DCCF3A1D-9545-4157-AECC-477869BE680F}" destId="{3F2D390B-5243-499E-A120-9D91DD1990E1}" srcOrd="5" destOrd="0" presId="urn:microsoft.com/office/officeart/2005/8/layout/hierarchy1"/>
    <dgm:cxn modelId="{B03C221B-E740-4D80-8B34-44F4534ECC0F}" type="presParOf" srcId="{3F2D390B-5243-499E-A120-9D91DD1990E1}" destId="{5B669425-5028-40BA-84C7-E4FACDE980AD}" srcOrd="0" destOrd="0" presId="urn:microsoft.com/office/officeart/2005/8/layout/hierarchy1"/>
    <dgm:cxn modelId="{D595807D-2BA0-4B21-8181-DFA716CD84DF}" type="presParOf" srcId="{5B669425-5028-40BA-84C7-E4FACDE980AD}" destId="{0052910B-B77D-49F6-B846-A92D497D763F}" srcOrd="0" destOrd="0" presId="urn:microsoft.com/office/officeart/2005/8/layout/hierarchy1"/>
    <dgm:cxn modelId="{5F178242-9212-4458-B719-FF7719ECECDF}" type="presParOf" srcId="{5B669425-5028-40BA-84C7-E4FACDE980AD}" destId="{C5344CB8-162B-4710-803C-3F3FDCDCF486}" srcOrd="1" destOrd="0" presId="urn:microsoft.com/office/officeart/2005/8/layout/hierarchy1"/>
    <dgm:cxn modelId="{53F42347-6966-4F02-B20C-530A313784CD}" type="presParOf" srcId="{3F2D390B-5243-499E-A120-9D91DD1990E1}" destId="{F7BF78EC-0499-425A-A3F9-4866ECC859B5}" srcOrd="1" destOrd="0" presId="urn:microsoft.com/office/officeart/2005/8/layout/hierarchy1"/>
    <dgm:cxn modelId="{9EEA14B0-5487-42AD-95A4-612E78AA15D7}" type="presParOf" srcId="{F7BF78EC-0499-425A-A3F9-4866ECC859B5}" destId="{2F828546-1FAC-4F11-9606-8C6E722ADA3C}" srcOrd="0" destOrd="0" presId="urn:microsoft.com/office/officeart/2005/8/layout/hierarchy1"/>
    <dgm:cxn modelId="{6C3C9AA3-E3EC-4841-B3C9-EC32E358CD5B}" type="presParOf" srcId="{F7BF78EC-0499-425A-A3F9-4866ECC859B5}" destId="{322A6224-32A7-4C09-BB96-963D8FFF6A51}" srcOrd="1" destOrd="0" presId="urn:microsoft.com/office/officeart/2005/8/layout/hierarchy1"/>
    <dgm:cxn modelId="{8C0A93CD-58DC-444B-98AB-BCDBFF3BCF5C}" type="presParOf" srcId="{322A6224-32A7-4C09-BB96-963D8FFF6A51}" destId="{DE327952-379A-4DF5-87EF-35219645B37A}" srcOrd="0" destOrd="0" presId="urn:microsoft.com/office/officeart/2005/8/layout/hierarchy1"/>
    <dgm:cxn modelId="{4C7EF1B9-0D8D-40C6-A44E-B726864519D1}" type="presParOf" srcId="{DE327952-379A-4DF5-87EF-35219645B37A}" destId="{0F43D461-40BC-47B1-B93A-442A616D4C2A}" srcOrd="0" destOrd="0" presId="urn:microsoft.com/office/officeart/2005/8/layout/hierarchy1"/>
    <dgm:cxn modelId="{8D2DA2AC-9FEA-4B13-ADA9-B457F2C4CBE7}" type="presParOf" srcId="{DE327952-379A-4DF5-87EF-35219645B37A}" destId="{119968CA-68F4-498E-BD53-2D27479C7A74}" srcOrd="1" destOrd="0" presId="urn:microsoft.com/office/officeart/2005/8/layout/hierarchy1"/>
    <dgm:cxn modelId="{3C63CFA8-598B-4F65-AFFE-58ED49374F5C}" type="presParOf" srcId="{322A6224-32A7-4C09-BB96-963D8FFF6A51}" destId="{B99A3787-C10B-4BCD-8A2E-0C9543CBE22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F828546-1FAC-4F11-9606-8C6E722ADA3C}">
      <dsp:nvSpPr>
        <dsp:cNvPr id="0" name=""/>
        <dsp:cNvSpPr/>
      </dsp:nvSpPr>
      <dsp:spPr>
        <a:xfrm>
          <a:off x="7753949" y="2657065"/>
          <a:ext cx="91440" cy="4207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07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874BB4-BE4D-44E3-9125-9950470BFFED}">
      <dsp:nvSpPr>
        <dsp:cNvPr id="0" name=""/>
        <dsp:cNvSpPr/>
      </dsp:nvSpPr>
      <dsp:spPr>
        <a:xfrm>
          <a:off x="5147183" y="1729984"/>
          <a:ext cx="2652485" cy="420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749"/>
              </a:lnTo>
              <a:lnTo>
                <a:pt x="2652485" y="286749"/>
              </a:lnTo>
              <a:lnTo>
                <a:pt x="2652485" y="4207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C5CD67-2351-4BA2-8C52-56137A2E86E9}">
      <dsp:nvSpPr>
        <dsp:cNvPr id="0" name=""/>
        <dsp:cNvSpPr/>
      </dsp:nvSpPr>
      <dsp:spPr>
        <a:xfrm>
          <a:off x="5985625" y="2657065"/>
          <a:ext cx="91440" cy="4207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07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E2913E-1253-4652-B2A3-9D7D1240B200}">
      <dsp:nvSpPr>
        <dsp:cNvPr id="0" name=""/>
        <dsp:cNvSpPr/>
      </dsp:nvSpPr>
      <dsp:spPr>
        <a:xfrm>
          <a:off x="5147183" y="1729984"/>
          <a:ext cx="884161" cy="420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749"/>
              </a:lnTo>
              <a:lnTo>
                <a:pt x="884161" y="286749"/>
              </a:lnTo>
              <a:lnTo>
                <a:pt x="884161" y="4207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813277-590F-4113-821A-49A8DDB99C3A}">
      <dsp:nvSpPr>
        <dsp:cNvPr id="0" name=""/>
        <dsp:cNvSpPr/>
      </dsp:nvSpPr>
      <dsp:spPr>
        <a:xfrm>
          <a:off x="2494697" y="2657065"/>
          <a:ext cx="1768323" cy="420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749"/>
              </a:lnTo>
              <a:lnTo>
                <a:pt x="1768323" y="286749"/>
              </a:lnTo>
              <a:lnTo>
                <a:pt x="1768323" y="4207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65AB4B-15DC-4E2B-A6B9-C2F14FAD32C6}">
      <dsp:nvSpPr>
        <dsp:cNvPr id="0" name=""/>
        <dsp:cNvSpPr/>
      </dsp:nvSpPr>
      <dsp:spPr>
        <a:xfrm>
          <a:off x="2448977" y="2657065"/>
          <a:ext cx="91440" cy="4207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07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BCD4D6-CFCA-4D7E-8AF1-495222FB4C31}">
      <dsp:nvSpPr>
        <dsp:cNvPr id="0" name=""/>
        <dsp:cNvSpPr/>
      </dsp:nvSpPr>
      <dsp:spPr>
        <a:xfrm>
          <a:off x="726374" y="2657065"/>
          <a:ext cx="1768323" cy="420780"/>
        </a:xfrm>
        <a:custGeom>
          <a:avLst/>
          <a:gdLst/>
          <a:ahLst/>
          <a:cxnLst/>
          <a:rect l="0" t="0" r="0" b="0"/>
          <a:pathLst>
            <a:path>
              <a:moveTo>
                <a:pt x="1768323" y="0"/>
              </a:moveTo>
              <a:lnTo>
                <a:pt x="1768323" y="286749"/>
              </a:lnTo>
              <a:lnTo>
                <a:pt x="0" y="286749"/>
              </a:lnTo>
              <a:lnTo>
                <a:pt x="0" y="4207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076272-A0DB-4341-BFD7-06719F38C41C}">
      <dsp:nvSpPr>
        <dsp:cNvPr id="0" name=""/>
        <dsp:cNvSpPr/>
      </dsp:nvSpPr>
      <dsp:spPr>
        <a:xfrm>
          <a:off x="2494697" y="1729984"/>
          <a:ext cx="2652485" cy="420780"/>
        </a:xfrm>
        <a:custGeom>
          <a:avLst/>
          <a:gdLst/>
          <a:ahLst/>
          <a:cxnLst/>
          <a:rect l="0" t="0" r="0" b="0"/>
          <a:pathLst>
            <a:path>
              <a:moveTo>
                <a:pt x="2652485" y="0"/>
              </a:moveTo>
              <a:lnTo>
                <a:pt x="2652485" y="286749"/>
              </a:lnTo>
              <a:lnTo>
                <a:pt x="0" y="286749"/>
              </a:lnTo>
              <a:lnTo>
                <a:pt x="0" y="4207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85EDE5-E9B4-4CD6-AFDD-F74B92E528E5}">
      <dsp:nvSpPr>
        <dsp:cNvPr id="0" name=""/>
        <dsp:cNvSpPr/>
      </dsp:nvSpPr>
      <dsp:spPr>
        <a:xfrm>
          <a:off x="5101463" y="855390"/>
          <a:ext cx="91440" cy="4207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07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4395BB-D494-45F7-808E-02709ED281E3}">
      <dsp:nvSpPr>
        <dsp:cNvPr id="0" name=""/>
        <dsp:cNvSpPr/>
      </dsp:nvSpPr>
      <dsp:spPr>
        <a:xfrm>
          <a:off x="2475547" y="353969"/>
          <a:ext cx="5343272" cy="5014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E7EF5B-18C3-4DF0-A23B-88448BCDA6CB}">
      <dsp:nvSpPr>
        <dsp:cNvPr id="0" name=""/>
        <dsp:cNvSpPr/>
      </dsp:nvSpPr>
      <dsp:spPr>
        <a:xfrm>
          <a:off x="2636303" y="506688"/>
          <a:ext cx="5343272" cy="5014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kern="1200" dirty="0" smtClean="0"/>
            <a:t>application main</a:t>
          </a:r>
          <a:endParaRPr kumimoji="1" lang="ja-JP" altLang="en-US" sz="1200" kern="1200" dirty="0"/>
        </a:p>
      </dsp:txBody>
      <dsp:txXfrm>
        <a:off x="2636303" y="506688"/>
        <a:ext cx="5343272" cy="501421"/>
      </dsp:txXfrm>
    </dsp:sp>
    <dsp:sp modelId="{F6A67870-F3E1-4B21-861D-30C2D8055171}">
      <dsp:nvSpPr>
        <dsp:cNvPr id="0" name=""/>
        <dsp:cNvSpPr/>
      </dsp:nvSpPr>
      <dsp:spPr>
        <a:xfrm>
          <a:off x="3279539" y="1276171"/>
          <a:ext cx="3735288" cy="4538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95BDB-D588-4919-B510-4418E5601C13}">
      <dsp:nvSpPr>
        <dsp:cNvPr id="0" name=""/>
        <dsp:cNvSpPr/>
      </dsp:nvSpPr>
      <dsp:spPr>
        <a:xfrm>
          <a:off x="3440296" y="1428890"/>
          <a:ext cx="3735288" cy="4538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kern="1200" dirty="0" err="1" smtClean="0"/>
            <a:t>Widget_director</a:t>
          </a:r>
          <a:endParaRPr kumimoji="1" lang="ja-JP" altLang="en-US" sz="1200" kern="1200" dirty="0"/>
        </a:p>
      </dsp:txBody>
      <dsp:txXfrm>
        <a:off x="3440296" y="1428890"/>
        <a:ext cx="3735288" cy="453813"/>
      </dsp:txXfrm>
    </dsp:sp>
    <dsp:sp modelId="{BF4FB52F-A18E-4DBE-8AED-2E8EC02D12BC}">
      <dsp:nvSpPr>
        <dsp:cNvPr id="0" name=""/>
        <dsp:cNvSpPr/>
      </dsp:nvSpPr>
      <dsp:spPr>
        <a:xfrm>
          <a:off x="1771292" y="2150765"/>
          <a:ext cx="1446810" cy="506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F564C1-BFAB-48EE-B2D4-54069BEBAEAC}">
      <dsp:nvSpPr>
        <dsp:cNvPr id="0" name=""/>
        <dsp:cNvSpPr/>
      </dsp:nvSpPr>
      <dsp:spPr>
        <a:xfrm>
          <a:off x="1932049" y="2303484"/>
          <a:ext cx="1446810" cy="5062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kern="1200" dirty="0" err="1" smtClean="0"/>
            <a:t>Widget_frame</a:t>
          </a:r>
          <a:endParaRPr kumimoji="1" lang="ja-JP" altLang="en-US" sz="1200" kern="1200" dirty="0"/>
        </a:p>
      </dsp:txBody>
      <dsp:txXfrm>
        <a:off x="1932049" y="2303484"/>
        <a:ext cx="1446810" cy="506299"/>
      </dsp:txXfrm>
    </dsp:sp>
    <dsp:sp modelId="{773C5E0E-BF4D-4C8C-9529-EABB0D6E8975}">
      <dsp:nvSpPr>
        <dsp:cNvPr id="0" name=""/>
        <dsp:cNvSpPr/>
      </dsp:nvSpPr>
      <dsp:spPr>
        <a:xfrm>
          <a:off x="2969" y="3077845"/>
          <a:ext cx="1446810" cy="515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9BFBD-1E45-4C31-997F-535D66AF798B}">
      <dsp:nvSpPr>
        <dsp:cNvPr id="0" name=""/>
        <dsp:cNvSpPr/>
      </dsp:nvSpPr>
      <dsp:spPr>
        <a:xfrm>
          <a:off x="163725" y="3230564"/>
          <a:ext cx="1446810" cy="5153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kern="1200" dirty="0" err="1" smtClean="0"/>
            <a:t>Widget_button</a:t>
          </a:r>
          <a:endParaRPr kumimoji="1" lang="ja-JP" altLang="en-US" sz="1200" kern="1200" dirty="0"/>
        </a:p>
      </dsp:txBody>
      <dsp:txXfrm>
        <a:off x="163725" y="3230564"/>
        <a:ext cx="1446810" cy="515330"/>
      </dsp:txXfrm>
    </dsp:sp>
    <dsp:sp modelId="{E38D741B-7258-4748-B2DD-663813B1EFCB}">
      <dsp:nvSpPr>
        <dsp:cNvPr id="0" name=""/>
        <dsp:cNvSpPr/>
      </dsp:nvSpPr>
      <dsp:spPr>
        <a:xfrm>
          <a:off x="1771292" y="3077845"/>
          <a:ext cx="1446810" cy="515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6DA82-7D31-4C30-A9DC-105227B15EC2}">
      <dsp:nvSpPr>
        <dsp:cNvPr id="0" name=""/>
        <dsp:cNvSpPr/>
      </dsp:nvSpPr>
      <dsp:spPr>
        <a:xfrm>
          <a:off x="1932049" y="3230564"/>
          <a:ext cx="1446810" cy="5153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kern="1200" dirty="0" err="1" smtClean="0"/>
            <a:t>Widget_check</a:t>
          </a:r>
          <a:endParaRPr kumimoji="1" lang="ja-JP" altLang="en-US" sz="1200" kern="1200" dirty="0"/>
        </a:p>
      </dsp:txBody>
      <dsp:txXfrm>
        <a:off x="1932049" y="3230564"/>
        <a:ext cx="1446810" cy="515330"/>
      </dsp:txXfrm>
    </dsp:sp>
    <dsp:sp modelId="{29D3AD47-B002-466E-9524-D9E92DCE792E}">
      <dsp:nvSpPr>
        <dsp:cNvPr id="0" name=""/>
        <dsp:cNvSpPr/>
      </dsp:nvSpPr>
      <dsp:spPr>
        <a:xfrm>
          <a:off x="3539616" y="3077845"/>
          <a:ext cx="1446810" cy="522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EAE4B5-F0C6-4968-B86C-ACD9E083AC2D}">
      <dsp:nvSpPr>
        <dsp:cNvPr id="0" name=""/>
        <dsp:cNvSpPr/>
      </dsp:nvSpPr>
      <dsp:spPr>
        <a:xfrm>
          <a:off x="3700373" y="3230564"/>
          <a:ext cx="1446810" cy="5225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kern="1200" dirty="0" err="1" smtClean="0"/>
            <a:t>Widget_check</a:t>
          </a:r>
          <a:endParaRPr kumimoji="1" lang="ja-JP" altLang="en-US" sz="1200" kern="1200" dirty="0"/>
        </a:p>
      </dsp:txBody>
      <dsp:txXfrm>
        <a:off x="3700373" y="3230564"/>
        <a:ext cx="1446810" cy="522552"/>
      </dsp:txXfrm>
    </dsp:sp>
    <dsp:sp modelId="{70EA3B56-7649-4D9F-A75C-EBA7749DD504}">
      <dsp:nvSpPr>
        <dsp:cNvPr id="0" name=""/>
        <dsp:cNvSpPr/>
      </dsp:nvSpPr>
      <dsp:spPr>
        <a:xfrm>
          <a:off x="5307940" y="2150765"/>
          <a:ext cx="1446810" cy="506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2E12A2-480B-4FF5-8F0D-F3ACA1C98512}">
      <dsp:nvSpPr>
        <dsp:cNvPr id="0" name=""/>
        <dsp:cNvSpPr/>
      </dsp:nvSpPr>
      <dsp:spPr>
        <a:xfrm>
          <a:off x="5468696" y="2303484"/>
          <a:ext cx="1446810" cy="5062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kern="1200" dirty="0" err="1" smtClean="0"/>
            <a:t>widget_frame</a:t>
          </a:r>
          <a:endParaRPr kumimoji="1" lang="ja-JP" altLang="en-US" sz="1200" kern="1200" dirty="0"/>
        </a:p>
      </dsp:txBody>
      <dsp:txXfrm>
        <a:off x="5468696" y="2303484"/>
        <a:ext cx="1446810" cy="506299"/>
      </dsp:txXfrm>
    </dsp:sp>
    <dsp:sp modelId="{FC35A2BC-1A0A-4ABE-A239-B82F3986817C}">
      <dsp:nvSpPr>
        <dsp:cNvPr id="0" name=""/>
        <dsp:cNvSpPr/>
      </dsp:nvSpPr>
      <dsp:spPr>
        <a:xfrm>
          <a:off x="5307940" y="3077845"/>
          <a:ext cx="1446810" cy="5104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10CEBC-28D0-4C1D-A411-2D6C10C61D38}">
      <dsp:nvSpPr>
        <dsp:cNvPr id="0" name=""/>
        <dsp:cNvSpPr/>
      </dsp:nvSpPr>
      <dsp:spPr>
        <a:xfrm>
          <a:off x="5468696" y="3230564"/>
          <a:ext cx="1446810" cy="5104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kern="1200" dirty="0" err="1" smtClean="0"/>
            <a:t>Widget_image</a:t>
          </a:r>
          <a:endParaRPr kumimoji="1" lang="ja-JP" altLang="en-US" sz="1200" kern="1200" dirty="0"/>
        </a:p>
      </dsp:txBody>
      <dsp:txXfrm>
        <a:off x="5468696" y="3230564"/>
        <a:ext cx="1446810" cy="510406"/>
      </dsp:txXfrm>
    </dsp:sp>
    <dsp:sp modelId="{0052910B-B77D-49F6-B846-A92D497D763F}">
      <dsp:nvSpPr>
        <dsp:cNvPr id="0" name=""/>
        <dsp:cNvSpPr/>
      </dsp:nvSpPr>
      <dsp:spPr>
        <a:xfrm>
          <a:off x="7076263" y="2150765"/>
          <a:ext cx="1446810" cy="506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344CB8-162B-4710-803C-3F3FDCDCF486}">
      <dsp:nvSpPr>
        <dsp:cNvPr id="0" name=""/>
        <dsp:cNvSpPr/>
      </dsp:nvSpPr>
      <dsp:spPr>
        <a:xfrm>
          <a:off x="7237020" y="2303484"/>
          <a:ext cx="1446810" cy="5062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kern="1200" dirty="0" err="1" smtClean="0"/>
            <a:t>Widget_frame</a:t>
          </a:r>
          <a:endParaRPr kumimoji="1" lang="ja-JP" altLang="en-US" sz="1200" kern="1200" dirty="0"/>
        </a:p>
      </dsp:txBody>
      <dsp:txXfrm>
        <a:off x="7237020" y="2303484"/>
        <a:ext cx="1446810" cy="506299"/>
      </dsp:txXfrm>
    </dsp:sp>
    <dsp:sp modelId="{0F43D461-40BC-47B1-B93A-442A616D4C2A}">
      <dsp:nvSpPr>
        <dsp:cNvPr id="0" name=""/>
        <dsp:cNvSpPr/>
      </dsp:nvSpPr>
      <dsp:spPr>
        <a:xfrm>
          <a:off x="7076263" y="3077845"/>
          <a:ext cx="1446810" cy="478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968CA-68F4-498E-BD53-2D27479C7A74}">
      <dsp:nvSpPr>
        <dsp:cNvPr id="0" name=""/>
        <dsp:cNvSpPr/>
      </dsp:nvSpPr>
      <dsp:spPr>
        <a:xfrm>
          <a:off x="7237020" y="3230564"/>
          <a:ext cx="1446810" cy="4782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kern="1200" dirty="0" err="1" smtClean="0"/>
            <a:t>Widget_terminal</a:t>
          </a:r>
          <a:endParaRPr kumimoji="1" lang="ja-JP" altLang="en-US" sz="1200" kern="1200" dirty="0"/>
        </a:p>
      </dsp:txBody>
      <dsp:txXfrm>
        <a:off x="7237020" y="3230564"/>
        <a:ext cx="1446810" cy="478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タイトル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16" name="日付プレースホル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77B0-5F5F-420C-A4FC-EE0FB58BDCCA}" type="datetimeFigureOut">
              <a:rPr kumimoji="1" lang="ja-JP" altLang="en-US" smtClean="0"/>
              <a:pPr/>
              <a:t>2014/3/1</a:t>
            </a:fld>
            <a:endParaRPr kumimoji="1" lang="ja-JP" altLang="en-US"/>
          </a:p>
        </p:txBody>
      </p:sp>
      <p:sp>
        <p:nvSpPr>
          <p:cNvPr id="2" name="フッター プレースホル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5" name="スライド番号プレースホルダ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3181444-D1AC-4498-A214-6731480B78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77B0-5F5F-420C-A4FC-EE0FB58BDCCA}" type="datetimeFigureOut">
              <a:rPr kumimoji="1" lang="ja-JP" altLang="en-US" smtClean="0"/>
              <a:pPr/>
              <a:t>2014/3/1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1444-D1AC-4498-A214-6731480B78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77B0-5F5F-420C-A4FC-EE0FB58BDCCA}" type="datetimeFigureOut">
              <a:rPr kumimoji="1" lang="ja-JP" altLang="en-US" smtClean="0"/>
              <a:pPr/>
              <a:t>2014/3/1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1444-D1AC-4498-A214-6731480B78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27" name="コンテンツ プレースホル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5" name="日付プレースホル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77B0-5F5F-420C-A4FC-EE0FB58BDCCA}" type="datetimeFigureOut">
              <a:rPr kumimoji="1" lang="ja-JP" altLang="en-US" smtClean="0"/>
              <a:pPr/>
              <a:t>2014/3/1</a:t>
            </a:fld>
            <a:endParaRPr kumimoji="1" lang="ja-JP" altLang="en-US"/>
          </a:p>
        </p:txBody>
      </p:sp>
      <p:sp>
        <p:nvSpPr>
          <p:cNvPr id="19" name="フッター プレースホルダ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6" name="スライド番号プレースホルダ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3181444-D1AC-4498-A214-6731480B78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テキスト プレースホルダ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9" name="日付プレースホル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77B0-5F5F-420C-A4FC-EE0FB58BDCCA}" type="datetimeFigureOut">
              <a:rPr kumimoji="1" lang="ja-JP" altLang="en-US" smtClean="0"/>
              <a:pPr/>
              <a:t>2014/3/1</a:t>
            </a:fld>
            <a:endParaRPr kumimoji="1" lang="ja-JP" altLang="en-US"/>
          </a:p>
        </p:txBody>
      </p:sp>
      <p:sp>
        <p:nvSpPr>
          <p:cNvPr id="11" name="フッター プレースホル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スライド番号プレースホル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1444-D1AC-4498-A214-6731480B78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4" name="コンテンツ プレースホルダ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1" name="日付プレースホル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77B0-5F5F-420C-A4FC-EE0FB58BDCCA}" type="datetimeFigureOut">
              <a:rPr kumimoji="1" lang="ja-JP" altLang="en-US" smtClean="0"/>
              <a:pPr/>
              <a:t>2014/3/1</a:t>
            </a:fld>
            <a:endParaRPr kumimoji="1" lang="ja-JP" altLang="en-US"/>
          </a:p>
        </p:txBody>
      </p:sp>
      <p:sp>
        <p:nvSpPr>
          <p:cNvPr id="10" name="フッター プレースホル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1" name="スライド番号プレースホル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1444-D1AC-4498-A214-6731480B78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タイトル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25" name="テキスト プレースホルダ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8" name="コンテンツ プレースホルダ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77B0-5F5F-420C-A4FC-EE0FB58BDCCA}" type="datetimeFigureOut">
              <a:rPr kumimoji="1" lang="ja-JP" altLang="en-US" smtClean="0"/>
              <a:pPr/>
              <a:t>2014/3/1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53181444-D1AC-4498-A214-6731480B78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タイトル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77B0-5F5F-420C-A4FC-EE0FB58BDCCA}" type="datetimeFigureOut">
              <a:rPr kumimoji="1" lang="ja-JP" altLang="en-US" smtClean="0"/>
              <a:pPr/>
              <a:t>2014/3/1</a:t>
            </a:fld>
            <a:endParaRPr kumimoji="1" lang="ja-JP" altLang="en-US"/>
          </a:p>
        </p:txBody>
      </p:sp>
      <p:sp>
        <p:nvSpPr>
          <p:cNvPr id="21" name="フッター プレースホル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1444-D1AC-4498-A214-6731480B78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77B0-5F5F-420C-A4FC-EE0FB58BDCCA}" type="datetimeFigureOut">
              <a:rPr kumimoji="1" lang="ja-JP" altLang="en-US" smtClean="0"/>
              <a:pPr/>
              <a:t>2014/3/1</a:t>
            </a:fld>
            <a:endParaRPr kumimoji="1" lang="ja-JP" altLang="en-US"/>
          </a:p>
        </p:txBody>
      </p:sp>
      <p:sp>
        <p:nvSpPr>
          <p:cNvPr id="24" name="フッター プレースホル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1444-D1AC-4498-A214-6731480B78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26" name="テキスト プレースホルダ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4" name="コンテンツ プレースホルダ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5" name="日付プレースホル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77B0-5F5F-420C-A4FC-EE0FB58BDCCA}" type="datetimeFigureOut">
              <a:rPr kumimoji="1" lang="ja-JP" altLang="en-US" smtClean="0"/>
              <a:pPr/>
              <a:t>2014/3/1</a:t>
            </a:fld>
            <a:endParaRPr kumimoji="1" lang="ja-JP" altLang="en-US"/>
          </a:p>
        </p:txBody>
      </p:sp>
      <p:sp>
        <p:nvSpPr>
          <p:cNvPr id="29" name="フッター プレースホル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1444-D1AC-4498-A214-6731480B78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図プレースホルダ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77B0-5F5F-420C-A4FC-EE0FB58BDCCA}" type="datetimeFigureOut">
              <a:rPr kumimoji="1" lang="ja-JP" altLang="en-US" smtClean="0"/>
              <a:pPr/>
              <a:t>2014/3/1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1" name="スライド番号プレースホル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1444-D1AC-4498-A214-6731480B78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7" name="タイトル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26" name="テキスト プレースホルダ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テキスト プレースホルダ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1" name="日付プレースホルダ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E9977B0-5F5F-420C-A4FC-EE0FB58BDCCA}" type="datetimeFigureOut">
              <a:rPr kumimoji="1" lang="ja-JP" altLang="en-US" smtClean="0"/>
              <a:pPr/>
              <a:t>2014/3/1</a:t>
            </a:fld>
            <a:endParaRPr kumimoji="1" lang="ja-JP" altLang="en-US"/>
          </a:p>
        </p:txBody>
      </p:sp>
      <p:sp>
        <p:nvSpPr>
          <p:cNvPr id="28" name="フッター プレースホルダ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3181444-D1AC-4498-A214-6731480B78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0" name="タイトル プレースホルダ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1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1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hira@rvf-rc45.net" TargetMode="External"/><Relationship Id="rId2" Type="http://schemas.openxmlformats.org/officeDocument/2006/relationships/hyperlink" Target="https://github.com/hirakuni45/glfw3_ap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GLFW OpenGL/ES </a:t>
            </a:r>
            <a:r>
              <a:rPr lang="ja-JP" altLang="en-US" dirty="0" smtClean="0"/>
              <a:t>を使った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GUI </a:t>
            </a:r>
            <a:r>
              <a:rPr lang="ja-JP" altLang="en-US" dirty="0" smtClean="0"/>
              <a:t>フレームワーク 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 descr="OpenGL_ES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5976" y="692696"/>
            <a:ext cx="4114741" cy="1440160"/>
          </a:xfrm>
          <a:prstGeom prst="rect">
            <a:avLst/>
          </a:prstGeom>
        </p:spPr>
      </p:pic>
      <p:pic>
        <p:nvPicPr>
          <p:cNvPr id="5" name="図 4" descr="glfw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9632" y="1124744"/>
            <a:ext cx="2734052" cy="64807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</a:t>
            </a:r>
            <a:r>
              <a:rPr kumimoji="1" lang="en-US" altLang="ja-JP" dirty="0" smtClean="0"/>
              <a:t>ore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機種依存性が高いコード</a:t>
            </a:r>
            <a:endParaRPr lang="en-US" altLang="ja-JP" dirty="0" smtClean="0"/>
          </a:p>
          <a:p>
            <a:r>
              <a:rPr lang="en-US" altLang="ja-JP" dirty="0" smtClean="0"/>
              <a:t>GLFW</a:t>
            </a:r>
            <a:r>
              <a:rPr kumimoji="1" lang="ja-JP" altLang="en-US" dirty="0" smtClean="0"/>
              <a:t>３をラップしたインターフェース</a:t>
            </a:r>
            <a:endParaRPr kumimoji="1" lang="en-US" altLang="ja-JP" dirty="0" smtClean="0"/>
          </a:p>
          <a:p>
            <a:r>
              <a:rPr lang="en-US" altLang="ja-JP" dirty="0" smtClean="0"/>
              <a:t>Freetype2</a:t>
            </a:r>
            <a:r>
              <a:rPr lang="ja-JP" altLang="en-US" dirty="0" smtClean="0"/>
              <a:t>とのインターフェース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他のフォントライブラリーとインターフェース（</a:t>
            </a:r>
            <a:r>
              <a:rPr lang="en-US" altLang="ja-JP" dirty="0" smtClean="0"/>
              <a:t>VITA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PS3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kumimoji="1" lang="ja-JP" altLang="en-US" dirty="0" smtClean="0"/>
              <a:t>漢字の</a:t>
            </a:r>
            <a:r>
              <a:rPr kumimoji="1" lang="en-US" altLang="ja-JP" dirty="0" smtClean="0"/>
              <a:t>FEP</a:t>
            </a:r>
            <a:r>
              <a:rPr kumimoji="1" lang="ja-JP" altLang="en-US" dirty="0" smtClean="0"/>
              <a:t>関係のインターフェース（開発中）</a:t>
            </a:r>
            <a:endParaRPr kumimoji="1" lang="en-US" altLang="ja-JP" dirty="0" smtClean="0"/>
          </a:p>
          <a:p>
            <a:r>
              <a:rPr lang="ja-JP" altLang="en-US" dirty="0" smtClean="0"/>
              <a:t>入力デバイスのラッパー（ＧＬＦＷ３）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g</a:t>
            </a:r>
            <a:r>
              <a:rPr kumimoji="1" lang="en-US" altLang="ja-JP" dirty="0" err="1" smtClean="0"/>
              <a:t>l_fw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OpenGL/ES</a:t>
            </a:r>
            <a:r>
              <a:rPr kumimoji="1" lang="ja-JP" altLang="en-US" dirty="0" smtClean="0"/>
              <a:t>を使った描画クラスなど</a:t>
            </a:r>
            <a:endParaRPr kumimoji="1" lang="en-US" altLang="ja-JP" dirty="0" smtClean="0"/>
          </a:p>
          <a:p>
            <a:r>
              <a:rPr lang="en-US" altLang="ja-JP" dirty="0" smtClean="0"/>
              <a:t>OpenGL</a:t>
            </a:r>
            <a:r>
              <a:rPr lang="ja-JP" altLang="en-US" dirty="0" smtClean="0"/>
              <a:t>　</a:t>
            </a:r>
            <a:r>
              <a:rPr lang="en-US" altLang="ja-JP" dirty="0" smtClean="0"/>
              <a:t>C++</a:t>
            </a:r>
            <a:r>
              <a:rPr lang="ja-JP" altLang="en-US" dirty="0" smtClean="0"/>
              <a:t>　ラッパー</a:t>
            </a:r>
            <a:endParaRPr kumimoji="1" lang="en-US" altLang="ja-JP" dirty="0" smtClean="0"/>
          </a:p>
          <a:p>
            <a:r>
              <a:rPr lang="ja-JP" altLang="en-US" dirty="0" smtClean="0"/>
              <a:t>フォントの描画、管理</a:t>
            </a:r>
            <a:endParaRPr lang="en-US" altLang="ja-JP" dirty="0" smtClean="0"/>
          </a:p>
          <a:p>
            <a:r>
              <a:rPr lang="ja-JP" altLang="en-US" dirty="0"/>
              <a:t>画像</a:t>
            </a:r>
            <a:r>
              <a:rPr lang="ja-JP" altLang="en-US" dirty="0" smtClean="0"/>
              <a:t>の管理（モーションオブジェクト）</a:t>
            </a:r>
            <a:endParaRPr lang="en-US" altLang="ja-JP" dirty="0" smtClean="0"/>
          </a:p>
          <a:p>
            <a:r>
              <a:rPr kumimoji="1" lang="ja-JP" altLang="en-US" dirty="0" smtClean="0"/>
              <a:t>ライト（開発中）</a:t>
            </a:r>
            <a:endParaRPr lang="en-US" altLang="ja-JP" dirty="0" smtClean="0"/>
          </a:p>
          <a:p>
            <a:r>
              <a:rPr kumimoji="1" lang="ja-JP" altLang="en-US" dirty="0" smtClean="0"/>
              <a:t>シーングラフ（開発中）</a:t>
            </a:r>
            <a:endParaRPr kumimoji="1" lang="en-US" altLang="ja-JP" dirty="0" smtClean="0"/>
          </a:p>
          <a:p>
            <a:pPr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以前に作ったけど、イマイチなので捨てた</a:t>
            </a:r>
            <a:endParaRPr kumimoji="1" lang="en-US" altLang="ja-JP" dirty="0" smtClean="0"/>
          </a:p>
          <a:p>
            <a:r>
              <a:rPr lang="ja-JP" altLang="en-US" dirty="0" smtClean="0"/>
              <a:t>シェーダー（開発中）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i</a:t>
            </a:r>
            <a:r>
              <a:rPr kumimoji="1" lang="en-US" altLang="ja-JP" dirty="0" err="1" smtClean="0"/>
              <a:t>mg_io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色、画像を扱う基本クラス</a:t>
            </a:r>
            <a:endParaRPr kumimoji="1" lang="en-US" altLang="ja-JP" dirty="0" smtClean="0"/>
          </a:p>
          <a:p>
            <a:r>
              <a:rPr lang="ja-JP" altLang="en-US" dirty="0" smtClean="0"/>
              <a:t>フルカラー、グレースケール、インデックスドカラー、アルファチャンネル</a:t>
            </a:r>
            <a:endParaRPr kumimoji="1" lang="en-US" altLang="ja-JP" dirty="0" smtClean="0"/>
          </a:p>
          <a:p>
            <a:r>
              <a:rPr kumimoji="1" lang="ja-JP" altLang="en-US" dirty="0" smtClean="0"/>
              <a:t>描画（ペイント機能）、拡大縮小など</a:t>
            </a:r>
            <a:endParaRPr kumimoji="1" lang="en-US" altLang="ja-JP" dirty="0" smtClean="0"/>
          </a:p>
          <a:p>
            <a:r>
              <a:rPr lang="ja-JP" altLang="en-US" dirty="0" smtClean="0"/>
              <a:t>画像フォーマットの出し入れ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※</a:t>
            </a:r>
            <a:r>
              <a:rPr lang="en-US" altLang="ja-JP" dirty="0" err="1" smtClean="0"/>
              <a:t>png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bmp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jpeg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openjpeg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ｔｇａ、</a:t>
            </a:r>
            <a:r>
              <a:rPr lang="en-US" altLang="ja-JP" dirty="0" err="1" smtClean="0"/>
              <a:t>dds</a:t>
            </a:r>
            <a:endParaRPr lang="en-US" altLang="ja-JP" dirty="0" smtClean="0"/>
          </a:p>
          <a:p>
            <a:r>
              <a:rPr kumimoji="1" lang="ja-JP" altLang="en-US" dirty="0" smtClean="0"/>
              <a:t>他、小物など色々</a:t>
            </a:r>
            <a:endParaRPr kumimoji="1" lang="en-US" altLang="ja-JP" dirty="0" smtClean="0"/>
          </a:p>
          <a:p>
            <a:r>
              <a:rPr lang="ja-JP" altLang="en-US" dirty="0" smtClean="0"/>
              <a:t>他のライブラリーに移りたい欲求もあるけど、修正範囲が大きいので当面利用する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Snd_io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単音、ストリームなどを扱うクラス</a:t>
            </a:r>
            <a:endParaRPr kumimoji="1" lang="en-US" altLang="ja-JP" dirty="0" smtClean="0"/>
          </a:p>
          <a:p>
            <a:r>
              <a:rPr lang="ja-JP" altLang="en-US" dirty="0" smtClean="0"/>
              <a:t>定位（</a:t>
            </a:r>
            <a:r>
              <a:rPr lang="en-US" altLang="ja-JP" dirty="0" err="1" smtClean="0"/>
              <a:t>OpenAL</a:t>
            </a:r>
            <a:r>
              <a:rPr lang="ja-JP" altLang="en-US" dirty="0" smtClean="0"/>
              <a:t>）</a:t>
            </a:r>
            <a:endParaRPr kumimoji="1" lang="en-US" altLang="ja-JP" dirty="0" smtClean="0"/>
          </a:p>
          <a:p>
            <a:r>
              <a:rPr lang="ja-JP" altLang="en-US" dirty="0" smtClean="0"/>
              <a:t>音楽フォーマットの出し入れ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※mp3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aac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wav</a:t>
            </a:r>
          </a:p>
          <a:p>
            <a:r>
              <a:rPr lang="ja-JP" altLang="en-US" dirty="0" smtClean="0"/>
              <a:t>サンプリング周波数、チャネル、解像度</a:t>
            </a:r>
            <a:endParaRPr lang="en-US" altLang="ja-JP" dirty="0" smtClean="0"/>
          </a:p>
          <a:p>
            <a:r>
              <a:rPr kumimoji="1" lang="ja-JP" altLang="en-US" dirty="0" smtClean="0"/>
              <a:t>他、小物など色々</a:t>
            </a:r>
            <a:endParaRPr kumimoji="1" lang="en-US" altLang="ja-JP" dirty="0" smtClean="0"/>
          </a:p>
          <a:p>
            <a:r>
              <a:rPr lang="en-US" altLang="ja-JP" dirty="0" err="1" smtClean="0"/>
              <a:t>OpenAL</a:t>
            </a:r>
            <a:r>
              <a:rPr lang="ja-JP" altLang="en-US" dirty="0" smtClean="0"/>
              <a:t>との橋渡しなど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widgets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GUI </a:t>
            </a:r>
            <a:r>
              <a:rPr kumimoji="1" lang="ja-JP" altLang="en-US" dirty="0" smtClean="0"/>
              <a:t>の部品を扱うクラス</a:t>
            </a:r>
            <a:endParaRPr lang="en-US" altLang="ja-JP" dirty="0" smtClean="0"/>
          </a:p>
          <a:p>
            <a:r>
              <a:rPr lang="en-US" altLang="ja-JP" dirty="0" smtClean="0"/>
              <a:t>Widget</a:t>
            </a:r>
            <a:r>
              <a:rPr lang="ja-JP" altLang="en-US" dirty="0" smtClean="0"/>
              <a:t>管理</a:t>
            </a:r>
            <a:endParaRPr lang="en-US" altLang="ja-JP" dirty="0" smtClean="0"/>
          </a:p>
          <a:p>
            <a:r>
              <a:rPr kumimoji="1" lang="ja-JP" altLang="en-US" dirty="0" smtClean="0"/>
              <a:t>ボタン、スライダー、フレーム、チェックボックス、ラジオボタン、</a:t>
            </a:r>
            <a:r>
              <a:rPr kumimoji="1" lang="en-US" altLang="ja-JP" dirty="0" smtClean="0"/>
              <a:t>etc</a:t>
            </a:r>
          </a:p>
          <a:p>
            <a:r>
              <a:rPr lang="ja-JP" altLang="en-US" dirty="0" smtClean="0"/>
              <a:t>基本的には２次元オブジェクトの描画で行い、シェーダーなどは使わない方針</a:t>
            </a:r>
            <a:endParaRPr lang="en-US" altLang="ja-JP" dirty="0" smtClean="0"/>
          </a:p>
          <a:p>
            <a:r>
              <a:rPr kumimoji="1" lang="ja-JP" altLang="en-US" dirty="0" smtClean="0"/>
              <a:t>組み込み機器にも移植が可能な軽量コンパクト設計</a:t>
            </a:r>
            <a:endParaRPr kumimoji="1" lang="en-US" altLang="ja-JP" dirty="0" smtClean="0"/>
          </a:p>
          <a:p>
            <a:pPr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モーションオブジェクトクラス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u</a:t>
            </a:r>
            <a:r>
              <a:rPr kumimoji="1" lang="en-US" altLang="ja-JP" dirty="0" err="1" smtClean="0"/>
              <a:t>tils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頂点、行列など線形代数関係</a:t>
            </a:r>
            <a:endParaRPr kumimoji="1" lang="en-US" altLang="ja-JP" dirty="0" smtClean="0"/>
          </a:p>
          <a:p>
            <a:r>
              <a:rPr lang="ja-JP" altLang="en-US" dirty="0" smtClean="0"/>
              <a:t>ファイル</a:t>
            </a:r>
            <a:r>
              <a:rPr lang="en-US" altLang="ja-JP" dirty="0" smtClean="0"/>
              <a:t>I/O</a:t>
            </a:r>
            <a:r>
              <a:rPr lang="ja-JP" altLang="en-US" dirty="0" smtClean="0"/>
              <a:t>クラス</a:t>
            </a:r>
            <a:endParaRPr lang="en-US" altLang="ja-JP" dirty="0" smtClean="0"/>
          </a:p>
          <a:p>
            <a:r>
              <a:rPr kumimoji="1" lang="ja-JP" altLang="en-US" dirty="0" smtClean="0"/>
              <a:t>文字列操作</a:t>
            </a:r>
            <a:endParaRPr kumimoji="1" lang="en-US" altLang="ja-JP" dirty="0" smtClean="0"/>
          </a:p>
          <a:p>
            <a:r>
              <a:rPr kumimoji="1" lang="ja-JP" altLang="en-US" dirty="0" smtClean="0"/>
              <a:t>ファイル情報、ディレクトリー情報取得関係</a:t>
            </a:r>
            <a:endParaRPr kumimoji="1" lang="en-US" altLang="ja-JP" dirty="0" smtClean="0"/>
          </a:p>
          <a:p>
            <a:pPr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ｂｏｏｓｔを使うべき？</a:t>
            </a:r>
            <a:endParaRPr kumimoji="1" lang="en-US" altLang="ja-JP" dirty="0" smtClean="0"/>
          </a:p>
          <a:p>
            <a:r>
              <a:rPr lang="ja-JP" altLang="en-US" dirty="0" smtClean="0"/>
              <a:t>プリファレンス（</a:t>
            </a:r>
            <a:r>
              <a:rPr lang="en-US" altLang="ja-JP" dirty="0" smtClean="0"/>
              <a:t>XML</a:t>
            </a:r>
            <a:r>
              <a:rPr lang="ja-JP" altLang="en-US" dirty="0" smtClean="0"/>
              <a:t>は嫌い）</a:t>
            </a:r>
            <a:endParaRPr lang="en-US" altLang="ja-JP" dirty="0" smtClean="0"/>
          </a:p>
          <a:p>
            <a:r>
              <a:rPr kumimoji="1" lang="ja-JP" altLang="en-US" dirty="0" smtClean="0"/>
              <a:t>シーン制御、シーン管理関係</a:t>
            </a:r>
            <a:endParaRPr kumimoji="1" lang="en-US" altLang="ja-JP" dirty="0" smtClean="0"/>
          </a:p>
          <a:p>
            <a:r>
              <a:rPr lang="ja-JP" altLang="en-US" dirty="0" smtClean="0"/>
              <a:t>他、小物</a:t>
            </a:r>
            <a:endParaRPr kumimoji="1" lang="en-US" altLang="ja-JP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GLFW</a:t>
            </a:r>
            <a:r>
              <a:rPr kumimoji="1" lang="ja-JP" altLang="en-US" dirty="0" smtClean="0"/>
              <a:t>３</a:t>
            </a:r>
            <a:r>
              <a:rPr lang="ja-JP" altLang="en-US" dirty="0" smtClean="0"/>
              <a:t>の</a:t>
            </a:r>
            <a:r>
              <a:rPr kumimoji="1" lang="ja-JP" altLang="en-US" dirty="0" smtClean="0"/>
              <a:t>改造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ドラッグ・アンド・ドロップ</a:t>
            </a:r>
            <a:endParaRPr kumimoji="1" lang="en-US" altLang="ja-JP" dirty="0" smtClean="0"/>
          </a:p>
          <a:p>
            <a:pPr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Ｗｉｎｄｏｗｓのみ</a:t>
            </a:r>
            <a:endParaRPr lang="en-US" altLang="ja-JP" dirty="0" smtClean="0"/>
          </a:p>
          <a:p>
            <a:r>
              <a:rPr kumimoji="1" lang="en-US" altLang="ja-JP" dirty="0" smtClean="0"/>
              <a:t>FEP</a:t>
            </a:r>
            <a:r>
              <a:rPr kumimoji="1" lang="ja-JP" altLang="en-US" dirty="0" smtClean="0"/>
              <a:t>関係のメッセージ（予定）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開発環境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ja-JP" dirty="0" err="1" smtClean="0"/>
              <a:t>MinGW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MSYS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以前は</a:t>
            </a:r>
            <a:r>
              <a:rPr lang="en-US" altLang="ja-JP" dirty="0" smtClean="0"/>
              <a:t>cygwin64</a:t>
            </a:r>
            <a:r>
              <a:rPr lang="ja-JP" altLang="en-US" dirty="0" smtClean="0"/>
              <a:t>を使ってた</a:t>
            </a:r>
            <a:endParaRPr kumimoji="1" lang="en-US" altLang="ja-JP" dirty="0" smtClean="0"/>
          </a:p>
          <a:p>
            <a:r>
              <a:rPr lang="en-US" altLang="ja-JP" dirty="0" smtClean="0"/>
              <a:t>make</a:t>
            </a:r>
          </a:p>
          <a:p>
            <a:r>
              <a:rPr lang="en-US" altLang="ja-JP" dirty="0" err="1" smtClean="0"/>
              <a:t>CMake</a:t>
            </a:r>
            <a:endParaRPr lang="en-US" altLang="ja-JP" dirty="0" smtClean="0"/>
          </a:p>
          <a:p>
            <a:r>
              <a:rPr kumimoji="1" lang="en-US" altLang="ja-JP" dirty="0" err="1" smtClean="0"/>
              <a:t>emacs</a:t>
            </a:r>
            <a:endParaRPr kumimoji="1" lang="en-US" altLang="ja-JP" dirty="0" smtClean="0"/>
          </a:p>
          <a:p>
            <a:r>
              <a:rPr lang="en-US" altLang="ja-JP" dirty="0" err="1" smtClean="0"/>
              <a:t>VisualStudio</a:t>
            </a:r>
            <a:r>
              <a:rPr lang="ja-JP" altLang="en-US" dirty="0" smtClean="0"/>
              <a:t>では試していないけど動くだろう</a:t>
            </a:r>
            <a:endParaRPr lang="en-US" altLang="ja-JP" dirty="0" smtClean="0"/>
          </a:p>
          <a:p>
            <a:r>
              <a:rPr lang="en-US" altLang="ja-JP" dirty="0" err="1" smtClean="0"/>
              <a:t>g</a:t>
            </a:r>
            <a:r>
              <a:rPr kumimoji="1" lang="en-US" altLang="ja-JP" dirty="0" err="1" smtClean="0"/>
              <a:t>cc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が好き！</a:t>
            </a:r>
            <a:endParaRPr kumimoji="1" lang="en-US" altLang="ja-JP" dirty="0" smtClean="0"/>
          </a:p>
          <a:p>
            <a:r>
              <a:rPr lang="ja-JP" altLang="en-US" dirty="0" smtClean="0"/>
              <a:t>将来的には</a:t>
            </a:r>
            <a:r>
              <a:rPr lang="en-US" altLang="ja-JP" dirty="0" smtClean="0"/>
              <a:t>clang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LLVM</a:t>
            </a:r>
            <a:r>
              <a:rPr lang="ja-JP" altLang="en-US" dirty="0" smtClean="0"/>
              <a:t>に移行予定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GUI</a:t>
            </a:r>
            <a:r>
              <a:rPr lang="ja-JP" altLang="en-US" dirty="0" smtClean="0"/>
              <a:t>フレームワークに期待される事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>
            <a:normAutofit fontScale="92500"/>
          </a:bodyPr>
          <a:lstStyle/>
          <a:p>
            <a:r>
              <a:rPr lang="ja-JP" altLang="en-US" dirty="0" smtClean="0"/>
              <a:t>日常と非日常な処理</a:t>
            </a:r>
            <a:endParaRPr lang="en-US" altLang="ja-JP" dirty="0" smtClean="0"/>
          </a:p>
          <a:p>
            <a:r>
              <a:rPr kumimoji="1" lang="ja-JP" altLang="en-US" dirty="0" smtClean="0"/>
              <a:t>ありがちな処理は、簡単な設定だけで可能</a:t>
            </a:r>
            <a:endParaRPr kumimoji="1" lang="en-US" altLang="ja-JP" dirty="0" smtClean="0"/>
          </a:p>
          <a:p>
            <a:r>
              <a:rPr lang="ja-JP" altLang="en-US" dirty="0" smtClean="0"/>
              <a:t>複雑で特殊な処理を実装することが可能</a:t>
            </a:r>
            <a:endParaRPr lang="en-US" altLang="ja-JP" dirty="0" smtClean="0"/>
          </a:p>
          <a:p>
            <a:r>
              <a:rPr kumimoji="1" lang="ja-JP" altLang="en-US" dirty="0" smtClean="0"/>
              <a:t>拡張が容易</a:t>
            </a:r>
            <a:endParaRPr kumimoji="1" lang="en-US" altLang="ja-JP" dirty="0" smtClean="0"/>
          </a:p>
          <a:p>
            <a:r>
              <a:rPr lang="ja-JP" altLang="en-US" dirty="0" smtClean="0"/>
              <a:t>予想できるスマートな挙動</a:t>
            </a:r>
            <a:endParaRPr lang="en-US" altLang="ja-JP" dirty="0" smtClean="0"/>
          </a:p>
          <a:p>
            <a:r>
              <a:rPr kumimoji="1" lang="ja-JP" altLang="en-US" dirty="0" smtClean="0"/>
              <a:t>シンプルな構造（</a:t>
            </a:r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r>
              <a:rPr lang="ja-JP" altLang="en-US" dirty="0" smtClean="0"/>
              <a:t>マウス、ジョイステック、タッチパッドなどでも操作が可能（今後の課題）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次世代の</a:t>
            </a:r>
            <a:r>
              <a:rPr lang="en-US" altLang="ja-JP" dirty="0" smtClean="0"/>
              <a:t>GUI</a:t>
            </a:r>
            <a:r>
              <a:rPr lang="ja-JP" altLang="en-US" dirty="0" smtClean="0"/>
              <a:t>？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マウスでも、タッチ操作でも可能なポリシー</a:t>
            </a:r>
            <a:endParaRPr kumimoji="1" lang="en-US" altLang="ja-JP" dirty="0" smtClean="0"/>
          </a:p>
          <a:p>
            <a:r>
              <a:rPr lang="en-US" altLang="ja-JP" dirty="0" smtClean="0"/>
              <a:t>Windows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OS-X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X11(Qt)</a:t>
            </a:r>
            <a:r>
              <a:rPr lang="ja-JP" altLang="en-US" dirty="0" smtClean="0"/>
              <a:t>の操作はある程度継承</a:t>
            </a:r>
            <a:endParaRPr lang="en-US" altLang="ja-JP" dirty="0" smtClean="0"/>
          </a:p>
          <a:p>
            <a:r>
              <a:rPr lang="ja-JP" altLang="en-US" dirty="0" smtClean="0"/>
              <a:t>最適な操作ポリシーは、アプリケーションによる・・</a:t>
            </a:r>
            <a:endParaRPr lang="en-US" altLang="ja-JP" dirty="0" smtClean="0"/>
          </a:p>
          <a:p>
            <a:r>
              <a:rPr kumimoji="1" lang="ja-JP" altLang="en-US" dirty="0" smtClean="0"/>
              <a:t>「ユーザーインター</a:t>
            </a:r>
            <a:r>
              <a:rPr lang="ja-JP" altLang="en-US" dirty="0" smtClean="0"/>
              <a:t>フェースガイドラインを守れば何もかも上手く行く」幻想にすぎない</a:t>
            </a:r>
            <a:endParaRPr lang="en-US" altLang="ja-JP" dirty="0" smtClean="0"/>
          </a:p>
          <a:p>
            <a:r>
              <a:rPr kumimoji="1" lang="ja-JP" altLang="en-US" dirty="0" smtClean="0"/>
              <a:t>どうすれば最適なのか解答は無い、ケース</a:t>
            </a:r>
            <a:r>
              <a:rPr lang="ja-JP" altLang="en-US" dirty="0" smtClean="0"/>
              <a:t>バイケース</a:t>
            </a:r>
            <a:endParaRPr lang="en-US" altLang="ja-JP" dirty="0" smtClean="0"/>
          </a:p>
          <a:p>
            <a:r>
              <a:rPr kumimoji="1" lang="en-US" altLang="ja-JP" dirty="0" smtClean="0"/>
              <a:t>CPU</a:t>
            </a:r>
            <a:r>
              <a:rPr kumimoji="1" lang="ja-JP" altLang="en-US" dirty="0" smtClean="0"/>
              <a:t>もグラフィックスも十分高速なので、</a:t>
            </a:r>
            <a:r>
              <a:rPr lang="ja-JP" altLang="en-US" dirty="0" smtClean="0"/>
              <a:t>もっとヘビーな</a:t>
            </a:r>
            <a:r>
              <a:rPr lang="en-US" altLang="ja-JP" dirty="0" smtClean="0"/>
              <a:t>GUI</a:t>
            </a:r>
            <a:r>
              <a:rPr lang="ja-JP" altLang="en-US" dirty="0" smtClean="0"/>
              <a:t>を考えても良いかもしれない（見た目だけの問題ではなく）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</a:t>
            </a:r>
            <a:r>
              <a:rPr lang="en-US" altLang="ja-JP" dirty="0" smtClean="0"/>
              <a:t>ira_kuni_45</a:t>
            </a:r>
            <a:r>
              <a:rPr lang="ja-JP" altLang="en-US" dirty="0" smtClean="0"/>
              <a:t> の略歴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ja-JP" altLang="en-US" dirty="0" smtClean="0"/>
              <a:t>バイク乗り、整備、エンジン</a:t>
            </a:r>
            <a:r>
              <a:rPr lang="en-US" altLang="ja-JP" dirty="0" smtClean="0"/>
              <a:t>OH</a:t>
            </a:r>
            <a:endParaRPr kumimoji="1" lang="en-US" altLang="ja-JP" dirty="0" smtClean="0"/>
          </a:p>
          <a:p>
            <a:r>
              <a:rPr kumimoji="1" lang="ja-JP" altLang="en-US" dirty="0" smtClean="0"/>
              <a:t>主にゲーム関係の仕事に従事</a:t>
            </a:r>
            <a:endParaRPr kumimoji="1" lang="en-US" altLang="ja-JP" dirty="0" smtClean="0"/>
          </a:p>
          <a:p>
            <a:r>
              <a:rPr lang="ja-JP" altLang="en-US" dirty="0" smtClean="0"/>
              <a:t>ゲームボーイ、ファミコン、セガサターン、プレイステーションなど、コンシューマープラットホームなど</a:t>
            </a:r>
            <a:endParaRPr lang="en-US" altLang="ja-JP" dirty="0" smtClean="0"/>
          </a:p>
          <a:p>
            <a:r>
              <a:rPr kumimoji="1" lang="ja-JP" altLang="en-US" dirty="0" smtClean="0"/>
              <a:t>アナログ、デジタルなどハードウェアーの設計、製作、論理合成、基板のアートワークなど</a:t>
            </a:r>
            <a:endParaRPr kumimoji="1" lang="en-US" altLang="ja-JP" dirty="0" smtClean="0"/>
          </a:p>
          <a:p>
            <a:r>
              <a:rPr kumimoji="1" lang="ja-JP" altLang="en-US" dirty="0" smtClean="0"/>
              <a:t>金属加工（旋盤、フライス）、溶接</a:t>
            </a:r>
            <a:endParaRPr lang="en-US" altLang="ja-JP" dirty="0" smtClean="0"/>
          </a:p>
          <a:p>
            <a:r>
              <a:rPr lang="ja-JP" altLang="en-US" dirty="0" smtClean="0"/>
              <a:t>基本何でもやるけど化学はあんましやった事無い</a:t>
            </a:r>
            <a:endParaRPr lang="en-US" altLang="ja-JP" dirty="0" smtClean="0"/>
          </a:p>
          <a:p>
            <a:r>
              <a:rPr kumimoji="1" lang="en-US" altLang="ja-JP" dirty="0"/>
              <a:t>C</a:t>
            </a:r>
            <a:r>
              <a:rPr kumimoji="1" lang="en-US" altLang="ja-JP" dirty="0" smtClean="0"/>
              <a:t>++</a:t>
            </a:r>
            <a:r>
              <a:rPr kumimoji="1" lang="ja-JP" altLang="en-US" dirty="0" smtClean="0"/>
              <a:t>はごく普通の練度</a:t>
            </a:r>
            <a:endParaRPr kumimoji="1" lang="en-US" altLang="ja-JP" dirty="0" smtClean="0"/>
          </a:p>
          <a:p>
            <a:r>
              <a:rPr lang="ja-JP" altLang="en-US" dirty="0" smtClean="0"/>
              <a:t>未だに</a:t>
            </a:r>
            <a:r>
              <a:rPr lang="en-US" altLang="ja-JP" dirty="0" smtClean="0"/>
              <a:t>Quadra950</a:t>
            </a:r>
            <a:r>
              <a:rPr lang="ja-JP" altLang="en-US" dirty="0" smtClean="0"/>
              <a:t>を所有してるけど、</a:t>
            </a:r>
            <a:r>
              <a:rPr lang="en-US" altLang="ja-JP" dirty="0" smtClean="0"/>
              <a:t>Apple</a:t>
            </a:r>
            <a:r>
              <a:rPr lang="ja-JP" altLang="en-US" dirty="0" err="1" smtClean="0"/>
              <a:t>には</a:t>
            </a:r>
            <a:r>
              <a:rPr lang="ja-JP" altLang="en-US" dirty="0" smtClean="0"/>
              <a:t>関心が殆ど無い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アプリケーションの構造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メッセージを使わない</a:t>
            </a:r>
            <a:endParaRPr kumimoji="1" lang="en-US" altLang="ja-JP" dirty="0" smtClean="0"/>
          </a:p>
          <a:p>
            <a:r>
              <a:rPr lang="ja-JP" altLang="en-US" dirty="0" smtClean="0"/>
              <a:t>毎フレーム直列同期処理</a:t>
            </a:r>
            <a:endParaRPr lang="en-US" altLang="ja-JP" dirty="0" smtClean="0"/>
          </a:p>
          <a:p>
            <a:r>
              <a:rPr kumimoji="1" lang="ja-JP" altLang="en-US" dirty="0" smtClean="0"/>
              <a:t>ゲーム向きの構造</a:t>
            </a:r>
            <a:endParaRPr kumimoji="1" lang="en-US" altLang="ja-JP" dirty="0" smtClean="0"/>
          </a:p>
          <a:p>
            <a:r>
              <a:rPr lang="ja-JP" altLang="en-US" dirty="0" smtClean="0"/>
              <a:t>シーン毎の処理</a:t>
            </a:r>
            <a:endParaRPr lang="en-US" altLang="ja-JP" dirty="0" smtClean="0"/>
          </a:p>
          <a:p>
            <a:r>
              <a:rPr lang="en-US" altLang="ja-JP" dirty="0" smtClean="0"/>
              <a:t>initialize</a:t>
            </a:r>
          </a:p>
          <a:p>
            <a:r>
              <a:rPr lang="en-US" altLang="ja-JP" dirty="0" smtClean="0"/>
              <a:t>update</a:t>
            </a:r>
          </a:p>
          <a:p>
            <a:r>
              <a:rPr lang="en-US" altLang="ja-JP" dirty="0" smtClean="0"/>
              <a:t>render</a:t>
            </a:r>
          </a:p>
          <a:p>
            <a:r>
              <a:rPr lang="en-US" altLang="ja-JP" dirty="0" smtClean="0"/>
              <a:t>destroy</a:t>
            </a:r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実際のアプリケーション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Spinv</a:t>
            </a:r>
            <a:r>
              <a:rPr kumimoji="1" lang="ja-JP" altLang="en-US" dirty="0" smtClean="0"/>
              <a:t>　スペースインベーダーエミュレーター</a:t>
            </a:r>
            <a:endParaRPr kumimoji="1" lang="en-US" altLang="ja-JP" dirty="0" smtClean="0"/>
          </a:p>
          <a:p>
            <a:r>
              <a:rPr kumimoji="1" lang="en-US" altLang="ja-JP" dirty="0" smtClean="0"/>
              <a:t>Player</a:t>
            </a:r>
            <a:r>
              <a:rPr kumimoji="1" lang="ja-JP" altLang="en-US" dirty="0" smtClean="0"/>
              <a:t>　音楽プレイヤー</a:t>
            </a:r>
            <a:endParaRPr kumimoji="1" lang="en-US" altLang="ja-JP" dirty="0" smtClean="0"/>
          </a:p>
          <a:p>
            <a:r>
              <a:rPr lang="en-US" altLang="ja-JP" dirty="0" smtClean="0"/>
              <a:t>Image</a:t>
            </a:r>
            <a:r>
              <a:rPr lang="ja-JP" altLang="en-US" dirty="0" smtClean="0"/>
              <a:t>　画像ビューアー</a:t>
            </a:r>
            <a:endParaRPr lang="en-US" altLang="ja-JP" dirty="0" smtClean="0"/>
          </a:p>
          <a:p>
            <a:r>
              <a:rPr lang="en-US" altLang="ja-JP" dirty="0" err="1" smtClean="0"/>
              <a:t>Bmc</a:t>
            </a:r>
            <a:r>
              <a:rPr lang="ja-JP" altLang="en-US" dirty="0" smtClean="0"/>
              <a:t>　ビットマップ変換ツール</a:t>
            </a:r>
            <a:endParaRPr lang="en-US" altLang="ja-JP" dirty="0" smtClean="0"/>
          </a:p>
          <a:p>
            <a:r>
              <a:rPr kumimoji="1" lang="en-US" altLang="ja-JP" dirty="0" err="1" smtClean="0"/>
              <a:t>Pmdv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PMD</a:t>
            </a:r>
            <a:r>
              <a:rPr kumimoji="1" lang="ja-JP" altLang="en-US" dirty="0" smtClean="0"/>
              <a:t>ビューアー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PlayerScreenSh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71831"/>
            <a:ext cx="9144000" cy="631433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ImageScreenSh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50956"/>
            <a:ext cx="9144000" cy="635608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PMDvScreenSh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22920"/>
            <a:ext cx="9144000" cy="601216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Image </a:t>
            </a:r>
            <a:r>
              <a:rPr lang="ja-JP" altLang="en-US" dirty="0" smtClean="0"/>
              <a:t>アプリケーション</a:t>
            </a:r>
            <a:endParaRPr kumimoji="1" lang="ja-JP" altLang="en-US" dirty="0"/>
          </a:p>
        </p:txBody>
      </p:sp>
      <p:graphicFrame>
        <p:nvGraphicFramePr>
          <p:cNvPr id="4" name="コンテンツ プレースホルダ 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107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Widget </a:t>
            </a:r>
            <a:r>
              <a:rPr kumimoji="1" lang="ja-JP" altLang="en-US" dirty="0" smtClean="0"/>
              <a:t>の制御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選択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押した</a:t>
            </a:r>
            <a:r>
              <a:rPr lang="ja-JP" altLang="en-US" dirty="0" smtClean="0"/>
              <a:t>瞬間（</a:t>
            </a:r>
            <a:r>
              <a:rPr lang="en-US" altLang="ja-JP" dirty="0" smtClean="0"/>
              <a:t>positive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押している（</a:t>
            </a:r>
            <a:r>
              <a:rPr kumimoji="1" lang="en-US" altLang="ja-JP" dirty="0" smtClean="0"/>
              <a:t>level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離した瞬間（</a:t>
            </a:r>
            <a:r>
              <a:rPr lang="en-US" altLang="ja-JP" dirty="0" smtClean="0"/>
              <a:t>negative</a:t>
            </a:r>
            <a:r>
              <a:rPr lang="ja-JP" altLang="en-US" dirty="0" smtClean="0"/>
              <a:t>）</a:t>
            </a:r>
            <a:endParaRPr kumimoji="1" lang="en-US" altLang="ja-JP" dirty="0" smtClean="0"/>
          </a:p>
          <a:p>
            <a:r>
              <a:rPr lang="ja-JP" altLang="en-US" dirty="0" smtClean="0"/>
              <a:t>移動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押しながら移動（ドラッグ）</a:t>
            </a:r>
            <a:endParaRPr lang="en-US" altLang="ja-JP" dirty="0" smtClean="0"/>
          </a:p>
          <a:p>
            <a:r>
              <a:rPr kumimoji="1" lang="ja-JP" altLang="en-US" dirty="0" smtClean="0"/>
              <a:t>リサイズ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押しながらリサイズ（右ボタン）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基本制御プロパテ</a:t>
            </a:r>
            <a:r>
              <a:rPr lang="ja-JP" altLang="en-US" dirty="0" smtClean="0"/>
              <a:t>ィ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表示・非表示</a:t>
            </a:r>
            <a:r>
              <a:rPr lang="en-US" altLang="ja-JP" dirty="0" smtClean="0"/>
              <a:t>(enable)</a:t>
            </a:r>
          </a:p>
          <a:p>
            <a:r>
              <a:rPr lang="ja-JP" altLang="en-US" dirty="0" smtClean="0"/>
              <a:t>停止</a:t>
            </a:r>
            <a:r>
              <a:rPr lang="en-US" altLang="ja-JP" dirty="0" smtClean="0"/>
              <a:t>(stall)</a:t>
            </a:r>
          </a:p>
          <a:p>
            <a:r>
              <a:rPr lang="ja-JP" altLang="en-US" dirty="0" smtClean="0"/>
              <a:t>位置固定</a:t>
            </a:r>
            <a:endParaRPr lang="en-US" altLang="ja-JP" dirty="0" smtClean="0"/>
          </a:p>
          <a:p>
            <a:r>
              <a:rPr kumimoji="1" lang="ja-JP" altLang="en-US" dirty="0" smtClean="0"/>
              <a:t>水平リサイズ</a:t>
            </a:r>
            <a:endParaRPr kumimoji="1" lang="en-US" altLang="ja-JP" dirty="0" smtClean="0"/>
          </a:p>
          <a:p>
            <a:r>
              <a:rPr lang="ja-JP" altLang="en-US" dirty="0" smtClean="0"/>
              <a:t>垂直リサイズ</a:t>
            </a:r>
            <a:endParaRPr lang="en-US" altLang="ja-JP" dirty="0" smtClean="0"/>
          </a:p>
          <a:p>
            <a:r>
              <a:rPr kumimoji="1" lang="ja-JP" altLang="en-US" dirty="0" smtClean="0"/>
              <a:t>サイズ固定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実際の</a:t>
            </a:r>
            <a:r>
              <a:rPr lang="ja-JP" altLang="en-US" dirty="0" smtClean="0"/>
              <a:t>ソースコード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アプリケーション・コンテキスト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altLang="ja-JP" dirty="0" smtClean="0"/>
              <a:t>namespace app {</a:t>
            </a:r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//++++++++++++++++++++++++++++++++++++++++++++++++++++++++++//</a:t>
            </a:r>
          </a:p>
          <a:p>
            <a:pPr>
              <a:buNone/>
            </a:pPr>
            <a:r>
              <a:rPr lang="en-US" altLang="ja-JP" dirty="0" smtClean="0"/>
              <a:t>	/*!</a:t>
            </a:r>
          </a:p>
          <a:p>
            <a:pPr>
              <a:buNone/>
            </a:pPr>
            <a:r>
              <a:rPr lang="en-US" altLang="ja-JP" dirty="0" smtClean="0"/>
              <a:t>		@brief  </a:t>
            </a:r>
            <a:r>
              <a:rPr lang="ja-JP" altLang="en-US" dirty="0" smtClean="0"/>
              <a:t>アプリケーション・共有リソース</a:t>
            </a:r>
          </a:p>
          <a:p>
            <a:pPr>
              <a:buNone/>
            </a:pPr>
            <a:r>
              <a:rPr lang="ja-JP" altLang="en-US" dirty="0" smtClean="0"/>
              <a:t>	*</a:t>
            </a:r>
            <a:r>
              <a:rPr lang="en-US" altLang="ja-JP" dirty="0" smtClean="0"/>
              <a:t>/</a:t>
            </a:r>
          </a:p>
          <a:p>
            <a:pPr>
              <a:buNone/>
            </a:pPr>
            <a:r>
              <a:rPr lang="en-US" altLang="ja-JP" dirty="0" smtClean="0"/>
              <a:t>	//++++++++++++++++++++++++++++++++++++++++++++++++++++++++++//</a:t>
            </a:r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en-US" altLang="ja-JP" dirty="0" err="1" smtClean="0"/>
              <a:t>struct</a:t>
            </a:r>
            <a:r>
              <a:rPr lang="en-US" altLang="ja-JP" dirty="0" smtClean="0"/>
              <a:t> core {</a:t>
            </a:r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	al::sound	</a:t>
            </a:r>
            <a:r>
              <a:rPr lang="en-US" altLang="ja-JP" dirty="0" err="1" smtClean="0"/>
              <a:t>sound</a:t>
            </a:r>
            <a:r>
              <a:rPr lang="en-US" altLang="ja-JP" dirty="0" smtClean="0"/>
              <a:t>_;</a:t>
            </a:r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	</a:t>
            </a:r>
            <a:r>
              <a:rPr lang="en-US" altLang="ja-JP" dirty="0" err="1" smtClean="0"/>
              <a:t>gui</a:t>
            </a:r>
            <a:r>
              <a:rPr lang="en-US" altLang="ja-JP" dirty="0" smtClean="0"/>
              <a:t>::</a:t>
            </a:r>
            <a:r>
              <a:rPr lang="en-US" altLang="ja-JP" dirty="0" err="1" smtClean="0"/>
              <a:t>widget_director</a:t>
            </a:r>
            <a:r>
              <a:rPr lang="en-US" altLang="ja-JP" dirty="0" smtClean="0"/>
              <a:t>	</a:t>
            </a:r>
            <a:r>
              <a:rPr lang="en-US" altLang="ja-JP" dirty="0" err="1" smtClean="0"/>
              <a:t>widget_director</a:t>
            </a:r>
            <a:r>
              <a:rPr lang="en-US" altLang="ja-JP" dirty="0" smtClean="0"/>
              <a:t>_;</a:t>
            </a:r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	sys::preference	</a:t>
            </a:r>
            <a:r>
              <a:rPr lang="en-US" altLang="ja-JP" dirty="0" err="1" smtClean="0"/>
              <a:t>preference</a:t>
            </a:r>
            <a:r>
              <a:rPr lang="en-US" altLang="ja-JP" dirty="0" smtClean="0"/>
              <a:t>_;</a:t>
            </a:r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	core() { }</a:t>
            </a:r>
          </a:p>
          <a:p>
            <a:pPr>
              <a:buNone/>
            </a:pPr>
            <a:r>
              <a:rPr lang="en-US" altLang="ja-JP" dirty="0" smtClean="0"/>
              <a:t>	};</a:t>
            </a:r>
          </a:p>
          <a:p>
            <a:pPr>
              <a:buNone/>
            </a:pPr>
            <a:r>
              <a:rPr lang="en-US" altLang="ja-JP" dirty="0" smtClean="0"/>
              <a:t>}</a:t>
            </a:r>
          </a:p>
          <a:p>
            <a:pPr>
              <a:buNone/>
            </a:pPr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</a:t>
            </a:r>
            <a:r>
              <a:rPr lang="en-US" altLang="ja-JP" dirty="0" smtClean="0"/>
              <a:t>++11</a:t>
            </a:r>
            <a:r>
              <a:rPr lang="ja-JP" altLang="en-US" dirty="0" smtClean="0"/>
              <a:t>や</a:t>
            </a:r>
            <a:r>
              <a:rPr lang="en-US" altLang="ja-JP" dirty="0" smtClean="0"/>
              <a:t>boost</a:t>
            </a:r>
            <a:r>
              <a:rPr lang="ja-JP" altLang="en-US" dirty="0" smtClean="0"/>
              <a:t>など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石橋を叩いて渡る傾向で、新しい物には直ぐに飛びつかない</a:t>
            </a:r>
            <a:endParaRPr kumimoji="1" lang="en-US" altLang="ja-JP" dirty="0" smtClean="0"/>
          </a:p>
          <a:p>
            <a:r>
              <a:rPr lang="ja-JP" altLang="en-US" dirty="0" smtClean="0"/>
              <a:t>新しい物を吸収したいが、難しい部分も・・・</a:t>
            </a:r>
            <a:endParaRPr lang="en-US" altLang="ja-JP" dirty="0" smtClean="0"/>
          </a:p>
          <a:p>
            <a:r>
              <a:rPr kumimoji="1" lang="ja-JP" altLang="en-US" dirty="0"/>
              <a:t>当たり障り</a:t>
            </a:r>
            <a:r>
              <a:rPr kumimoji="1" lang="ja-JP" altLang="en-US" dirty="0" smtClean="0"/>
              <a:t>の無い部分のみ使っている</a:t>
            </a:r>
            <a:endParaRPr kumimoji="1" lang="en-US" altLang="ja-JP" dirty="0" smtClean="0"/>
          </a:p>
          <a:p>
            <a:r>
              <a:rPr lang="ja-JP" altLang="en-US" dirty="0" smtClean="0"/>
              <a:t>多くは、コレ何に使うんだ？ポカーンな感じ</a:t>
            </a:r>
            <a:endParaRPr lang="en-US" altLang="ja-JP" dirty="0" smtClean="0"/>
          </a:p>
          <a:p>
            <a:r>
              <a:rPr kumimoji="1" lang="ja-JP" altLang="en-US" dirty="0" smtClean="0"/>
              <a:t>面倒そうなので、従来の方法を使ったり・・</a:t>
            </a:r>
            <a:endParaRPr kumimoji="1" lang="en-US" altLang="ja-JP" dirty="0" smtClean="0"/>
          </a:p>
          <a:p>
            <a:r>
              <a:rPr lang="ja-JP" altLang="en-US" dirty="0" smtClean="0"/>
              <a:t>まぁボチボチ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メイン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ja-JP" sz="1600" dirty="0" smtClean="0"/>
              <a:t>#include "main.hpp"</a:t>
            </a:r>
          </a:p>
          <a:p>
            <a:pPr>
              <a:buNone/>
            </a:pPr>
            <a:r>
              <a:rPr lang="en-US" altLang="ja-JP" sz="1600" dirty="0" smtClean="0"/>
              <a:t>#include “img_main.hpp"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err="1" smtClean="0"/>
              <a:t>typedef</a:t>
            </a:r>
            <a:r>
              <a:rPr lang="en-US" altLang="ja-JP" sz="1600" dirty="0" smtClean="0"/>
              <a:t> app::</a:t>
            </a:r>
            <a:r>
              <a:rPr lang="en-US" altLang="ja-JP" sz="1600" dirty="0" err="1" smtClean="0"/>
              <a:t>img_main</a:t>
            </a: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start_app</a:t>
            </a:r>
            <a:r>
              <a:rPr lang="en-US" altLang="ja-JP" sz="1600" dirty="0" smtClean="0"/>
              <a:t>;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static const char* </a:t>
            </a:r>
            <a:r>
              <a:rPr lang="en-US" altLang="ja-JP" sz="1600" dirty="0" err="1" smtClean="0"/>
              <a:t>window_key</a:t>
            </a:r>
            <a:r>
              <a:rPr lang="en-US" altLang="ja-JP" sz="1600" dirty="0" smtClean="0"/>
              <a:t>_ = { "application/window" };</a:t>
            </a:r>
          </a:p>
          <a:p>
            <a:pPr>
              <a:buNone/>
            </a:pPr>
            <a:r>
              <a:rPr lang="en-US" altLang="ja-JP" sz="1600" dirty="0" smtClean="0"/>
              <a:t>static const char* </a:t>
            </a:r>
            <a:r>
              <a:rPr lang="en-US" altLang="ja-JP" sz="1600" dirty="0" err="1" smtClean="0"/>
              <a:t>app_title</a:t>
            </a:r>
            <a:r>
              <a:rPr lang="en-US" altLang="ja-JP" sz="1600" dirty="0" smtClean="0"/>
              <a:t>_ = { "Image" };</a:t>
            </a:r>
          </a:p>
          <a:p>
            <a:pPr>
              <a:buNone/>
            </a:pPr>
            <a:r>
              <a:rPr lang="en-US" altLang="ja-JP" sz="1600" dirty="0" smtClean="0"/>
              <a:t>static const </a:t>
            </a:r>
            <a:r>
              <a:rPr lang="en-US" altLang="ja-JP" sz="1600" dirty="0" err="1" smtClean="0"/>
              <a:t>vtx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spos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start_size</a:t>
            </a:r>
            <a:r>
              <a:rPr lang="en-US" altLang="ja-JP" sz="1600" dirty="0" smtClean="0"/>
              <a:t>_(1024, 768);</a:t>
            </a:r>
          </a:p>
          <a:p>
            <a:pPr>
              <a:buNone/>
            </a:pPr>
            <a:r>
              <a:rPr lang="en-US" altLang="ja-JP" sz="1600" dirty="0" smtClean="0"/>
              <a:t>static const </a:t>
            </a:r>
            <a:r>
              <a:rPr lang="en-US" altLang="ja-JP" sz="1600" dirty="0" err="1" smtClean="0"/>
              <a:t>vtx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spos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limit_size</a:t>
            </a:r>
            <a:r>
              <a:rPr lang="en-US" altLang="ja-JP" sz="1600" dirty="0" smtClean="0"/>
              <a:t>_(800, 600);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endParaRPr kumimoji="1" lang="ja-JP" altLang="en-US" sz="16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274042"/>
          </a:xfrm>
        </p:spPr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ja-JP" sz="1600" dirty="0" err="1" smtClean="0"/>
              <a:t>int</a:t>
            </a:r>
            <a:r>
              <a:rPr lang="en-US" altLang="ja-JP" sz="1600" dirty="0" smtClean="0"/>
              <a:t> main(</a:t>
            </a:r>
            <a:r>
              <a:rPr lang="en-US" altLang="ja-JP" sz="1600" dirty="0" err="1" smtClean="0"/>
              <a:t>int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argc</a:t>
            </a:r>
            <a:r>
              <a:rPr lang="en-US" altLang="ja-JP" sz="1600" dirty="0" smtClean="0"/>
              <a:t>, char** </a:t>
            </a:r>
            <a:r>
              <a:rPr lang="en-US" altLang="ja-JP" sz="1600" dirty="0" err="1" smtClean="0"/>
              <a:t>argv</a:t>
            </a:r>
            <a:r>
              <a:rPr lang="en-US" altLang="ja-JP" sz="1600" dirty="0" smtClean="0"/>
              <a:t>)</a:t>
            </a:r>
          </a:p>
          <a:p>
            <a:pPr>
              <a:buNone/>
            </a:pPr>
            <a:r>
              <a:rPr lang="en-US" altLang="ja-JP" sz="1600" dirty="0" smtClean="0"/>
              <a:t>{</a:t>
            </a:r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gl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create_glcore</a:t>
            </a:r>
            <a:r>
              <a:rPr lang="en-US" altLang="ja-JP" sz="1600" dirty="0" smtClean="0"/>
              <a:t>();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gl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IGLcore</a:t>
            </a:r>
            <a:r>
              <a:rPr lang="en-US" altLang="ja-JP" sz="1600" dirty="0" smtClean="0"/>
              <a:t>* </a:t>
            </a:r>
            <a:r>
              <a:rPr lang="en-US" altLang="ja-JP" sz="1600" dirty="0" err="1" smtClean="0"/>
              <a:t>igl</a:t>
            </a:r>
            <a:r>
              <a:rPr lang="en-US" altLang="ja-JP" sz="1600" dirty="0" smtClean="0"/>
              <a:t> = </a:t>
            </a:r>
            <a:r>
              <a:rPr lang="en-US" altLang="ja-JP" sz="1600" dirty="0" err="1" smtClean="0"/>
              <a:t>gl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get_glcore</a:t>
            </a:r>
            <a:r>
              <a:rPr lang="en-US" altLang="ja-JP" sz="1600" dirty="0" smtClean="0"/>
              <a:t>();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// </a:t>
            </a:r>
            <a:r>
              <a:rPr lang="ja-JP" altLang="en-US" sz="1600" dirty="0" smtClean="0"/>
              <a:t>カレントパスを生成</a:t>
            </a:r>
          </a:p>
          <a:p>
            <a:pPr>
              <a:buNone/>
            </a:pPr>
            <a:r>
              <a:rPr lang="ja-JP" altLang="en-US" sz="1600" dirty="0" smtClean="0"/>
              <a:t>	</a:t>
            </a:r>
            <a:r>
              <a:rPr lang="en-US" altLang="ja-JP" sz="1600" dirty="0" smtClean="0"/>
              <a:t>std::string </a:t>
            </a:r>
            <a:r>
              <a:rPr lang="en-US" altLang="ja-JP" sz="1600" dirty="0" err="1" smtClean="0"/>
              <a:t>tmp</a:t>
            </a:r>
            <a:r>
              <a:rPr lang="en-US" altLang="ja-JP" sz="1600" dirty="0" smtClean="0"/>
              <a:t>;</a:t>
            </a:r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utils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convert_delimiter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argv</a:t>
            </a:r>
            <a:r>
              <a:rPr lang="en-US" altLang="ja-JP" sz="1600" dirty="0" smtClean="0"/>
              <a:t>[0], '\\', '/', </a:t>
            </a:r>
            <a:r>
              <a:rPr lang="en-US" altLang="ja-JP" sz="1600" dirty="0" err="1" smtClean="0"/>
              <a:t>tmp</a:t>
            </a:r>
            <a:r>
              <a:rPr lang="en-US" altLang="ja-JP" sz="1600" dirty="0" smtClean="0"/>
              <a:t>);</a:t>
            </a:r>
          </a:p>
          <a:p>
            <a:pPr>
              <a:buNone/>
            </a:pPr>
            <a:r>
              <a:rPr lang="en-US" altLang="ja-JP" sz="1600" dirty="0" smtClean="0"/>
              <a:t>	std::string </a:t>
            </a:r>
            <a:r>
              <a:rPr lang="en-US" altLang="ja-JP" sz="1600" dirty="0" err="1" smtClean="0"/>
              <a:t>pref</a:t>
            </a:r>
            <a:r>
              <a:rPr lang="en-US" altLang="ja-JP" sz="1600" dirty="0" smtClean="0"/>
              <a:t>;</a:t>
            </a:r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utils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get_file_base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tmp</a:t>
            </a:r>
            <a:r>
              <a:rPr lang="en-US" altLang="ja-JP" sz="1600" dirty="0" smtClean="0"/>
              <a:t>, </a:t>
            </a:r>
            <a:r>
              <a:rPr lang="en-US" altLang="ja-JP" sz="1600" dirty="0" err="1" smtClean="0"/>
              <a:t>pref</a:t>
            </a:r>
            <a:r>
              <a:rPr lang="en-US" altLang="ja-JP" sz="1600" dirty="0" smtClean="0"/>
              <a:t>);</a:t>
            </a:r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pref</a:t>
            </a:r>
            <a:r>
              <a:rPr lang="en-US" altLang="ja-JP" sz="1600" dirty="0" smtClean="0"/>
              <a:t> += ".pre";</a:t>
            </a:r>
          </a:p>
          <a:p>
            <a:pPr>
              <a:buNone/>
            </a:pPr>
            <a:r>
              <a:rPr lang="en-US" altLang="ja-JP" sz="1600" dirty="0" smtClean="0"/>
              <a:t>	std::string path;</a:t>
            </a:r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utils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get_file_path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tmp</a:t>
            </a:r>
            <a:r>
              <a:rPr lang="en-US" altLang="ja-JP" sz="1600" dirty="0" smtClean="0"/>
              <a:t>, path);</a:t>
            </a:r>
          </a:p>
          <a:p>
            <a:pPr>
              <a:buNone/>
            </a:pPr>
            <a:endParaRPr kumimoji="1" lang="ja-JP" altLang="en-US" sz="16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2034"/>
          </a:xfrm>
        </p:spPr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1600" dirty="0" smtClean="0"/>
              <a:t>	if(!</a:t>
            </a:r>
            <a:r>
              <a:rPr lang="en-US" altLang="ja-JP" sz="1600" dirty="0" err="1" smtClean="0"/>
              <a:t>igl</a:t>
            </a:r>
            <a:r>
              <a:rPr lang="en-US" altLang="ja-JP" sz="1600" dirty="0" smtClean="0"/>
              <a:t>-&gt;initialize(path)) {</a:t>
            </a:r>
          </a:p>
          <a:p>
            <a:pPr>
              <a:buNone/>
            </a:pPr>
            <a:r>
              <a:rPr lang="en-US" altLang="ja-JP" sz="1600" dirty="0" smtClean="0"/>
              <a:t>		return -1;</a:t>
            </a:r>
          </a:p>
          <a:p>
            <a:pPr>
              <a:buNone/>
            </a:pPr>
            <a:r>
              <a:rPr lang="en-US" altLang="ja-JP" sz="1600" dirty="0" smtClean="0"/>
              <a:t>	}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utils</a:t>
            </a:r>
            <a:r>
              <a:rPr lang="en-US" altLang="ja-JP" sz="1600" dirty="0" smtClean="0"/>
              <a:t>::director&lt;app::core&gt; director;</a:t>
            </a:r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director.at</a:t>
            </a:r>
            <a:r>
              <a:rPr lang="en-US" altLang="ja-JP" sz="1600" dirty="0" smtClean="0"/>
              <a:t>().</a:t>
            </a:r>
            <a:r>
              <a:rPr lang="en-US" altLang="ja-JP" sz="1600" dirty="0" err="1" smtClean="0"/>
              <a:t>preference_.load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pref</a:t>
            </a:r>
            <a:r>
              <a:rPr lang="en-US" altLang="ja-JP" sz="1600" dirty="0" smtClean="0"/>
              <a:t>);</a:t>
            </a:r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vtx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srect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rect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vtx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spos</a:t>
            </a:r>
            <a:r>
              <a:rPr lang="en-US" altLang="ja-JP" sz="1600" dirty="0" smtClean="0"/>
              <a:t>(10, 40), </a:t>
            </a:r>
            <a:r>
              <a:rPr lang="en-US" altLang="ja-JP" sz="1600" dirty="0" err="1" smtClean="0"/>
              <a:t>start_size</a:t>
            </a:r>
            <a:r>
              <a:rPr lang="en-US" altLang="ja-JP" sz="1600" dirty="0" smtClean="0"/>
              <a:t>_);</a:t>
            </a:r>
          </a:p>
          <a:p>
            <a:pPr>
              <a:buNone/>
            </a:pPr>
            <a:r>
              <a:rPr lang="en-US" altLang="ja-JP" sz="1600" dirty="0" smtClean="0"/>
              <a:t>	if(!</a:t>
            </a:r>
            <a:r>
              <a:rPr lang="en-US" altLang="ja-JP" sz="1600" dirty="0" err="1" smtClean="0"/>
              <a:t>director.at</a:t>
            </a:r>
            <a:r>
              <a:rPr lang="en-US" altLang="ja-JP" sz="1600" dirty="0" smtClean="0"/>
              <a:t>().</a:t>
            </a:r>
            <a:r>
              <a:rPr lang="en-US" altLang="ja-JP" sz="1600" dirty="0" err="1" smtClean="0"/>
              <a:t>preference_.load_rect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window_key</a:t>
            </a:r>
            <a:r>
              <a:rPr lang="en-US" altLang="ja-JP" sz="1600" dirty="0" smtClean="0"/>
              <a:t>_, </a:t>
            </a:r>
            <a:r>
              <a:rPr lang="en-US" altLang="ja-JP" sz="1600" dirty="0" err="1" smtClean="0"/>
              <a:t>rect</a:t>
            </a:r>
            <a:r>
              <a:rPr lang="en-US" altLang="ja-JP" sz="1600" dirty="0" smtClean="0"/>
              <a:t>)) {</a:t>
            </a:r>
          </a:p>
          <a:p>
            <a:pPr>
              <a:buNone/>
            </a:pPr>
            <a:r>
              <a:rPr lang="en-US" altLang="ja-JP" sz="1600" dirty="0" smtClean="0"/>
              <a:t>//		std::</a:t>
            </a:r>
            <a:r>
              <a:rPr lang="en-US" altLang="ja-JP" sz="1600" dirty="0" err="1" smtClean="0"/>
              <a:t>cout</a:t>
            </a:r>
            <a:r>
              <a:rPr lang="en-US" altLang="ja-JP" sz="1600" dirty="0" smtClean="0"/>
              <a:t> &lt;&lt; "Load </a:t>
            </a:r>
            <a:r>
              <a:rPr lang="en-US" altLang="ja-JP" sz="1600" dirty="0" err="1" smtClean="0"/>
              <a:t>rect</a:t>
            </a:r>
            <a:r>
              <a:rPr lang="en-US" altLang="ja-JP" sz="1600" dirty="0" smtClean="0"/>
              <a:t> error..." &lt;&lt; std::</a:t>
            </a:r>
            <a:r>
              <a:rPr lang="en-US" altLang="ja-JP" sz="1600" dirty="0" err="1" smtClean="0"/>
              <a:t>endl</a:t>
            </a:r>
            <a:r>
              <a:rPr lang="en-US" altLang="ja-JP" sz="1600" dirty="0" smtClean="0"/>
              <a:t>; </a:t>
            </a:r>
          </a:p>
          <a:p>
            <a:pPr>
              <a:buNone/>
            </a:pPr>
            <a:r>
              <a:rPr lang="en-US" altLang="ja-JP" sz="1600" dirty="0" smtClean="0"/>
              <a:t>	}</a:t>
            </a:r>
          </a:p>
          <a:p>
            <a:pPr>
              <a:buNone/>
            </a:pPr>
            <a:r>
              <a:rPr lang="en-US" altLang="ja-JP" sz="1600" dirty="0" smtClean="0"/>
              <a:t>	if(!</a:t>
            </a:r>
            <a:r>
              <a:rPr lang="en-US" altLang="ja-JP" sz="1600" dirty="0" err="1" smtClean="0"/>
              <a:t>igl</a:t>
            </a:r>
            <a:r>
              <a:rPr lang="en-US" altLang="ja-JP" sz="1600" dirty="0" smtClean="0"/>
              <a:t>-&gt;setup(</a:t>
            </a:r>
            <a:r>
              <a:rPr lang="en-US" altLang="ja-JP" sz="1600" dirty="0" err="1" smtClean="0"/>
              <a:t>rect</a:t>
            </a:r>
            <a:r>
              <a:rPr lang="en-US" altLang="ja-JP" sz="1600" dirty="0" smtClean="0"/>
              <a:t>, </a:t>
            </a:r>
            <a:r>
              <a:rPr lang="en-US" altLang="ja-JP" sz="1600" dirty="0" err="1" smtClean="0"/>
              <a:t>app_title</a:t>
            </a:r>
            <a:r>
              <a:rPr lang="en-US" altLang="ja-JP" sz="1600" dirty="0" smtClean="0"/>
              <a:t>_, false)) {</a:t>
            </a:r>
          </a:p>
          <a:p>
            <a:pPr>
              <a:buNone/>
            </a:pPr>
            <a:r>
              <a:rPr lang="en-US" altLang="ja-JP" sz="1600" dirty="0" smtClean="0"/>
              <a:t>		return -1;</a:t>
            </a:r>
          </a:p>
          <a:p>
            <a:pPr>
              <a:buNone/>
            </a:pPr>
            <a:r>
              <a:rPr lang="en-US" altLang="ja-JP" sz="1600" dirty="0" smtClean="0"/>
              <a:t>	}</a:t>
            </a:r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igl</a:t>
            </a:r>
            <a:r>
              <a:rPr lang="en-US" altLang="ja-JP" sz="1600" dirty="0" smtClean="0"/>
              <a:t>-&gt;</a:t>
            </a:r>
            <a:r>
              <a:rPr lang="en-US" altLang="ja-JP" sz="1600" dirty="0" err="1" smtClean="0"/>
              <a:t>set_limit_size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limit_size</a:t>
            </a:r>
            <a:r>
              <a:rPr lang="en-US" altLang="ja-JP" sz="1600" dirty="0" smtClean="0"/>
              <a:t>_);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director.at</a:t>
            </a:r>
            <a:r>
              <a:rPr lang="en-US" altLang="ja-JP" sz="1600" dirty="0" smtClean="0"/>
              <a:t>().</a:t>
            </a:r>
            <a:r>
              <a:rPr lang="en-US" altLang="ja-JP" sz="1600" dirty="0" err="1" smtClean="0"/>
              <a:t>sound_.initialize</a:t>
            </a:r>
            <a:r>
              <a:rPr lang="en-US" altLang="ja-JP" sz="1600" dirty="0" smtClean="0"/>
              <a:t>(16);</a:t>
            </a:r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director.at</a:t>
            </a:r>
            <a:r>
              <a:rPr lang="en-US" altLang="ja-JP" sz="1600" dirty="0" smtClean="0"/>
              <a:t>().</a:t>
            </a:r>
            <a:r>
              <a:rPr lang="en-US" altLang="ja-JP" sz="1600" dirty="0" err="1" smtClean="0"/>
              <a:t>widget_director_.initialize</a:t>
            </a:r>
            <a:r>
              <a:rPr lang="en-US" altLang="ja-JP" sz="1600" dirty="0" smtClean="0"/>
              <a:t>();</a:t>
            </a:r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director.install_scene</a:t>
            </a:r>
            <a:r>
              <a:rPr lang="en-US" altLang="ja-JP" sz="1600" dirty="0" smtClean="0"/>
              <a:t>&lt;</a:t>
            </a:r>
            <a:r>
              <a:rPr lang="en-US" altLang="ja-JP" sz="1600" dirty="0" err="1" smtClean="0"/>
              <a:t>start_app</a:t>
            </a:r>
            <a:r>
              <a:rPr lang="en-US" altLang="ja-JP" sz="1600" dirty="0" smtClean="0"/>
              <a:t>&gt;();</a:t>
            </a:r>
          </a:p>
          <a:p>
            <a:pPr>
              <a:buNone/>
            </a:pPr>
            <a:endParaRPr kumimoji="1" lang="ja-JP" altLang="en-US" sz="16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altLang="ja-JP" sz="3400" dirty="0" smtClean="0"/>
              <a:t>	while(!</a:t>
            </a:r>
            <a:r>
              <a:rPr lang="en-US" altLang="ja-JP" sz="3400" dirty="0" err="1" smtClean="0"/>
              <a:t>igl</a:t>
            </a:r>
            <a:r>
              <a:rPr lang="en-US" altLang="ja-JP" sz="3400" dirty="0" smtClean="0"/>
              <a:t>-&gt;</a:t>
            </a:r>
            <a:r>
              <a:rPr lang="en-US" altLang="ja-JP" sz="3400" dirty="0" err="1" smtClean="0"/>
              <a:t>get_exit_signal</a:t>
            </a:r>
            <a:r>
              <a:rPr lang="en-US" altLang="ja-JP" sz="3400" dirty="0" smtClean="0"/>
              <a:t>()) {</a:t>
            </a:r>
          </a:p>
          <a:p>
            <a:pPr>
              <a:buNone/>
            </a:pPr>
            <a:r>
              <a:rPr lang="en-US" altLang="ja-JP" sz="3400" dirty="0" smtClean="0"/>
              <a:t>		</a:t>
            </a:r>
            <a:r>
              <a:rPr lang="en-US" altLang="ja-JP" sz="3400" dirty="0" err="1" smtClean="0"/>
              <a:t>igl</a:t>
            </a:r>
            <a:r>
              <a:rPr lang="en-US" altLang="ja-JP" sz="3400" dirty="0" smtClean="0"/>
              <a:t>-&gt;service();</a:t>
            </a:r>
          </a:p>
          <a:p>
            <a:pPr>
              <a:buNone/>
            </a:pPr>
            <a:endParaRPr lang="en-US" altLang="ja-JP" sz="3400" dirty="0" smtClean="0"/>
          </a:p>
          <a:p>
            <a:pPr>
              <a:buNone/>
            </a:pPr>
            <a:r>
              <a:rPr lang="en-US" altLang="ja-JP" sz="3400" dirty="0" smtClean="0"/>
              <a:t>		</a:t>
            </a:r>
            <a:r>
              <a:rPr lang="en-US" altLang="ja-JP" sz="3400" dirty="0" err="1" smtClean="0"/>
              <a:t>glClear</a:t>
            </a:r>
            <a:r>
              <a:rPr lang="en-US" altLang="ja-JP" sz="3400" dirty="0" smtClean="0"/>
              <a:t>( GL_COLOR_BUFFER_BIT | GL_DEPTH_BUFFER_BIT );</a:t>
            </a:r>
          </a:p>
          <a:p>
            <a:pPr>
              <a:buNone/>
            </a:pPr>
            <a:r>
              <a:rPr lang="en-US" altLang="ja-JP" sz="3400" dirty="0" smtClean="0"/>
              <a:t>		</a:t>
            </a:r>
            <a:r>
              <a:rPr lang="en-US" altLang="ja-JP" sz="3400" dirty="0" err="1" smtClean="0"/>
              <a:t>gl</a:t>
            </a:r>
            <a:r>
              <a:rPr lang="en-US" altLang="ja-JP" sz="3400" dirty="0" smtClean="0"/>
              <a:t>::</a:t>
            </a:r>
            <a:r>
              <a:rPr lang="en-US" altLang="ja-JP" sz="3400" dirty="0" err="1" smtClean="0"/>
              <a:t>glColor</a:t>
            </a:r>
            <a:r>
              <a:rPr lang="en-US" altLang="ja-JP" sz="3400" dirty="0" smtClean="0"/>
              <a:t>(</a:t>
            </a:r>
            <a:r>
              <a:rPr lang="en-US" altLang="ja-JP" sz="3400" dirty="0" err="1" smtClean="0"/>
              <a:t>img</a:t>
            </a:r>
            <a:r>
              <a:rPr lang="en-US" altLang="ja-JP" sz="3400" dirty="0" smtClean="0"/>
              <a:t>::</a:t>
            </a:r>
            <a:r>
              <a:rPr lang="en-US" altLang="ja-JP" sz="3400" dirty="0" err="1" smtClean="0"/>
              <a:t>rgbaf</a:t>
            </a:r>
            <a:r>
              <a:rPr lang="en-US" altLang="ja-JP" sz="3400" dirty="0" smtClean="0"/>
              <a:t>(1.0f));</a:t>
            </a:r>
          </a:p>
          <a:p>
            <a:pPr>
              <a:buNone/>
            </a:pPr>
            <a:endParaRPr lang="en-US" altLang="ja-JP" sz="3400" dirty="0" smtClean="0"/>
          </a:p>
          <a:p>
            <a:pPr>
              <a:buNone/>
            </a:pPr>
            <a:r>
              <a:rPr lang="en-US" altLang="ja-JP" sz="3400" dirty="0" smtClean="0"/>
              <a:t>		</a:t>
            </a:r>
            <a:r>
              <a:rPr lang="en-US" altLang="ja-JP" sz="3400" dirty="0" err="1" smtClean="0"/>
              <a:t>glTexEnvi</a:t>
            </a:r>
            <a:r>
              <a:rPr lang="en-US" altLang="ja-JP" sz="3400" dirty="0" smtClean="0"/>
              <a:t>(GL_TEXTURE_ENV, GL_TEXTURE_ENV_MODE, GL_MODULATE);</a:t>
            </a:r>
          </a:p>
          <a:p>
            <a:pPr>
              <a:buNone/>
            </a:pPr>
            <a:r>
              <a:rPr lang="en-US" altLang="ja-JP" sz="3400" dirty="0" smtClean="0"/>
              <a:t>		</a:t>
            </a:r>
            <a:r>
              <a:rPr lang="en-US" altLang="ja-JP" sz="3400" dirty="0" err="1" smtClean="0"/>
              <a:t>glEnable</a:t>
            </a:r>
            <a:r>
              <a:rPr lang="en-US" altLang="ja-JP" sz="3400" dirty="0" smtClean="0"/>
              <a:t>(GL_TEXTURE_2D);</a:t>
            </a:r>
          </a:p>
          <a:p>
            <a:pPr>
              <a:buNone/>
            </a:pPr>
            <a:r>
              <a:rPr lang="en-US" altLang="ja-JP" sz="3400" dirty="0" smtClean="0"/>
              <a:t>		</a:t>
            </a:r>
            <a:r>
              <a:rPr lang="en-US" altLang="ja-JP" sz="3400" dirty="0" err="1" smtClean="0"/>
              <a:t>glEnable</a:t>
            </a:r>
            <a:r>
              <a:rPr lang="en-US" altLang="ja-JP" sz="3400" dirty="0" smtClean="0"/>
              <a:t>(GL_BLEND);</a:t>
            </a:r>
          </a:p>
          <a:p>
            <a:pPr>
              <a:buNone/>
            </a:pPr>
            <a:r>
              <a:rPr lang="en-US" altLang="ja-JP" sz="3400" dirty="0" smtClean="0"/>
              <a:t>		</a:t>
            </a:r>
            <a:r>
              <a:rPr lang="en-US" altLang="ja-JP" sz="3400" dirty="0" err="1" smtClean="0"/>
              <a:t>glDisable</a:t>
            </a:r>
            <a:r>
              <a:rPr lang="en-US" altLang="ja-JP" sz="3400" dirty="0" smtClean="0"/>
              <a:t>(GL_DEPTH_TEST);</a:t>
            </a:r>
          </a:p>
          <a:p>
            <a:pPr>
              <a:buNone/>
            </a:pPr>
            <a:r>
              <a:rPr lang="en-US" altLang="ja-JP" sz="3400" dirty="0" smtClean="0"/>
              <a:t>		</a:t>
            </a:r>
            <a:r>
              <a:rPr lang="en-US" altLang="ja-JP" sz="3400" dirty="0" err="1" smtClean="0"/>
              <a:t>glBlendFunc</a:t>
            </a:r>
            <a:r>
              <a:rPr lang="en-US" altLang="ja-JP" sz="3400" dirty="0" smtClean="0"/>
              <a:t>(GL_SRC_ALPHA, GL_ONE_MINUS_SRC_ALPHA);</a:t>
            </a:r>
          </a:p>
          <a:p>
            <a:pPr>
              <a:buNone/>
            </a:pPr>
            <a:endParaRPr lang="en-US" altLang="ja-JP" sz="3400" dirty="0" smtClean="0"/>
          </a:p>
          <a:p>
            <a:pPr>
              <a:buNone/>
            </a:pPr>
            <a:r>
              <a:rPr lang="en-US" altLang="ja-JP" sz="3400" dirty="0" smtClean="0"/>
              <a:t>		</a:t>
            </a:r>
            <a:r>
              <a:rPr lang="en-US" altLang="ja-JP" sz="3400" dirty="0" err="1" smtClean="0"/>
              <a:t>director.render</a:t>
            </a:r>
            <a:r>
              <a:rPr lang="en-US" altLang="ja-JP" sz="3400" dirty="0" smtClean="0"/>
              <a:t>();</a:t>
            </a:r>
          </a:p>
          <a:p>
            <a:pPr>
              <a:buNone/>
            </a:pPr>
            <a:endParaRPr lang="en-US" altLang="ja-JP" sz="3400" dirty="0" smtClean="0"/>
          </a:p>
          <a:p>
            <a:pPr>
              <a:buNone/>
            </a:pPr>
            <a:r>
              <a:rPr lang="en-US" altLang="ja-JP" sz="3400" dirty="0" smtClean="0"/>
              <a:t>		</a:t>
            </a:r>
            <a:r>
              <a:rPr lang="en-US" altLang="ja-JP" sz="3400" dirty="0" err="1" smtClean="0"/>
              <a:t>igl</a:t>
            </a:r>
            <a:r>
              <a:rPr lang="en-US" altLang="ja-JP" sz="3400" dirty="0" smtClean="0"/>
              <a:t>-&gt;</a:t>
            </a:r>
            <a:r>
              <a:rPr lang="en-US" altLang="ja-JP" sz="3400" dirty="0" err="1" smtClean="0"/>
              <a:t>flip_frame</a:t>
            </a:r>
            <a:r>
              <a:rPr lang="en-US" altLang="ja-JP" sz="3400" dirty="0" smtClean="0"/>
              <a:t>();</a:t>
            </a:r>
          </a:p>
          <a:p>
            <a:pPr>
              <a:buNone/>
            </a:pPr>
            <a:endParaRPr lang="en-US" altLang="ja-JP" sz="3400" dirty="0" smtClean="0"/>
          </a:p>
          <a:p>
            <a:pPr>
              <a:buNone/>
            </a:pPr>
            <a:r>
              <a:rPr lang="en-US" altLang="ja-JP" sz="3400" dirty="0" smtClean="0"/>
              <a:t>		</a:t>
            </a:r>
            <a:r>
              <a:rPr lang="en-US" altLang="ja-JP" sz="3400" dirty="0" err="1" smtClean="0"/>
              <a:t>director.at</a:t>
            </a:r>
            <a:r>
              <a:rPr lang="en-US" altLang="ja-JP" sz="3400" dirty="0" smtClean="0"/>
              <a:t>().</a:t>
            </a:r>
            <a:r>
              <a:rPr lang="en-US" altLang="ja-JP" sz="3400" dirty="0" err="1" smtClean="0"/>
              <a:t>sound_.service</a:t>
            </a:r>
            <a:r>
              <a:rPr lang="en-US" altLang="ja-JP" sz="3400" dirty="0" smtClean="0"/>
              <a:t>();</a:t>
            </a:r>
          </a:p>
          <a:p>
            <a:pPr>
              <a:buNone/>
            </a:pPr>
            <a:r>
              <a:rPr lang="en-US" altLang="ja-JP" sz="3400" dirty="0" smtClean="0"/>
              <a:t>	}</a:t>
            </a:r>
          </a:p>
          <a:p>
            <a:pPr>
              <a:buNone/>
            </a:pPr>
            <a:endParaRPr kumimoji="1" lang="ja-JP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ja-JP" sz="1600" dirty="0" smtClean="0"/>
              <a:t>	// </a:t>
            </a:r>
            <a:r>
              <a:rPr lang="ja-JP" altLang="en-US" sz="1600" dirty="0" smtClean="0"/>
              <a:t>プログラム終了の廃棄</a:t>
            </a:r>
          </a:p>
          <a:p>
            <a:pPr>
              <a:buNone/>
            </a:pPr>
            <a:r>
              <a:rPr lang="ja-JP" altLang="en-US" sz="1600" dirty="0" smtClean="0"/>
              <a:t>	</a:t>
            </a:r>
            <a:r>
              <a:rPr lang="en-US" altLang="ja-JP" sz="1600" dirty="0" err="1" smtClean="0"/>
              <a:t>director.erase_scene</a:t>
            </a:r>
            <a:r>
              <a:rPr lang="en-US" altLang="ja-JP" sz="1600" dirty="0" smtClean="0"/>
              <a:t>();</a:t>
            </a:r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director.render</a:t>
            </a:r>
            <a:r>
              <a:rPr lang="en-US" altLang="ja-JP" sz="1600" dirty="0" smtClean="0"/>
              <a:t>();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{</a:t>
            </a:r>
          </a:p>
          <a:p>
            <a:pPr>
              <a:buNone/>
            </a:pPr>
            <a:r>
              <a:rPr lang="en-US" altLang="ja-JP" sz="1600" dirty="0" smtClean="0"/>
              <a:t>		</a:t>
            </a:r>
            <a:r>
              <a:rPr lang="en-US" altLang="ja-JP" sz="1600" dirty="0" err="1" smtClean="0"/>
              <a:t>vtx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srect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rect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igl</a:t>
            </a:r>
            <a:r>
              <a:rPr lang="en-US" altLang="ja-JP" sz="1600" dirty="0" smtClean="0"/>
              <a:t>-&gt;</a:t>
            </a:r>
            <a:r>
              <a:rPr lang="en-US" altLang="ja-JP" sz="1600" dirty="0" err="1" smtClean="0"/>
              <a:t>get_locate</a:t>
            </a:r>
            <a:r>
              <a:rPr lang="en-US" altLang="ja-JP" sz="1600" dirty="0" smtClean="0"/>
              <a:t>(), </a:t>
            </a:r>
            <a:r>
              <a:rPr lang="en-US" altLang="ja-JP" sz="1600" dirty="0" err="1" smtClean="0"/>
              <a:t>igl</a:t>
            </a:r>
            <a:r>
              <a:rPr lang="en-US" altLang="ja-JP" sz="1600" dirty="0" smtClean="0"/>
              <a:t>-&gt;</a:t>
            </a:r>
            <a:r>
              <a:rPr lang="en-US" altLang="ja-JP" sz="1600" dirty="0" err="1" smtClean="0"/>
              <a:t>get_size</a:t>
            </a:r>
            <a:r>
              <a:rPr lang="en-US" altLang="ja-JP" sz="1600" dirty="0" smtClean="0"/>
              <a:t>());</a:t>
            </a:r>
          </a:p>
          <a:p>
            <a:pPr>
              <a:buNone/>
            </a:pPr>
            <a:r>
              <a:rPr lang="en-US" altLang="ja-JP" sz="1600" dirty="0" smtClean="0"/>
              <a:t>		</a:t>
            </a:r>
            <a:r>
              <a:rPr lang="en-US" altLang="ja-JP" sz="1600" dirty="0" err="1" smtClean="0"/>
              <a:t>director.at</a:t>
            </a:r>
            <a:r>
              <a:rPr lang="en-US" altLang="ja-JP" sz="1600" dirty="0" smtClean="0"/>
              <a:t>().</a:t>
            </a:r>
            <a:r>
              <a:rPr lang="en-US" altLang="ja-JP" sz="1600" dirty="0" err="1" smtClean="0"/>
              <a:t>preference_.save_rect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window_key</a:t>
            </a:r>
            <a:r>
              <a:rPr lang="en-US" altLang="ja-JP" sz="1600" dirty="0" smtClean="0"/>
              <a:t>_, </a:t>
            </a:r>
            <a:r>
              <a:rPr lang="en-US" altLang="ja-JP" sz="1600" dirty="0" err="1" smtClean="0"/>
              <a:t>rect</a:t>
            </a:r>
            <a:r>
              <a:rPr lang="en-US" altLang="ja-JP" sz="1600" dirty="0" smtClean="0"/>
              <a:t>);</a:t>
            </a:r>
          </a:p>
          <a:p>
            <a:pPr>
              <a:buNone/>
            </a:pPr>
            <a:r>
              <a:rPr lang="en-US" altLang="ja-JP" sz="1600" dirty="0" smtClean="0"/>
              <a:t>	}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director.at</a:t>
            </a:r>
            <a:r>
              <a:rPr lang="en-US" altLang="ja-JP" sz="1600" dirty="0" smtClean="0"/>
              <a:t>().</a:t>
            </a:r>
            <a:r>
              <a:rPr lang="en-US" altLang="ja-JP" sz="1600" dirty="0" err="1" smtClean="0"/>
              <a:t>preference_.save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pref</a:t>
            </a:r>
            <a:r>
              <a:rPr lang="en-US" altLang="ja-JP" sz="1600" dirty="0" smtClean="0"/>
              <a:t>);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igl</a:t>
            </a:r>
            <a:r>
              <a:rPr lang="en-US" altLang="ja-JP" sz="1600" dirty="0" smtClean="0"/>
              <a:t>-&gt;destroy();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gl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destroy_glcore</a:t>
            </a:r>
            <a:r>
              <a:rPr lang="en-US" altLang="ja-JP" sz="1600" dirty="0" smtClean="0"/>
              <a:t>();</a:t>
            </a:r>
          </a:p>
          <a:p>
            <a:pPr>
              <a:buNone/>
            </a:pPr>
            <a:r>
              <a:rPr lang="en-US" altLang="ja-JP" sz="1600" dirty="0" smtClean="0"/>
              <a:t>}</a:t>
            </a:r>
          </a:p>
          <a:p>
            <a:pPr>
              <a:buNone/>
            </a:pPr>
            <a:endParaRPr kumimoji="1" lang="ja-JP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アプリケーション・定義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1600" dirty="0" smtClean="0"/>
              <a:t>namespace app {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class </a:t>
            </a:r>
            <a:r>
              <a:rPr lang="en-US" altLang="ja-JP" sz="1600" dirty="0" err="1" smtClean="0"/>
              <a:t>img_main</a:t>
            </a:r>
            <a:r>
              <a:rPr lang="en-US" altLang="ja-JP" sz="1600" dirty="0" smtClean="0"/>
              <a:t> : public </a:t>
            </a:r>
            <a:r>
              <a:rPr lang="en-US" altLang="ja-JP" sz="1600" dirty="0" err="1" smtClean="0"/>
              <a:t>utils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i_scene</a:t>
            </a:r>
            <a:r>
              <a:rPr lang="en-US" altLang="ja-JP" sz="1600" dirty="0" smtClean="0"/>
              <a:t> {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	</a:t>
            </a:r>
            <a:r>
              <a:rPr lang="en-US" altLang="ja-JP" sz="1600" dirty="0" err="1" smtClean="0"/>
              <a:t>utils</a:t>
            </a:r>
            <a:r>
              <a:rPr lang="en-US" altLang="ja-JP" sz="1600" dirty="0" smtClean="0"/>
              <a:t>::director&lt;core&gt;&amp;	director_;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public:</a:t>
            </a:r>
          </a:p>
          <a:p>
            <a:pPr>
              <a:buNone/>
            </a:pPr>
            <a:r>
              <a:rPr lang="en-US" altLang="ja-JP" sz="1600" dirty="0" smtClean="0"/>
              <a:t>		</a:t>
            </a:r>
            <a:r>
              <a:rPr lang="en-US" altLang="ja-JP" sz="1600" dirty="0" err="1" smtClean="0"/>
              <a:t>img_main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utils</a:t>
            </a:r>
            <a:r>
              <a:rPr lang="en-US" altLang="ja-JP" sz="1600" dirty="0" smtClean="0"/>
              <a:t>::director&lt;core&gt;&amp; d) : director_(d)</a:t>
            </a:r>
            <a:r>
              <a:rPr lang="ja-JP" altLang="en-US" sz="1600" dirty="0" smtClean="0"/>
              <a:t>　</a:t>
            </a:r>
            <a:r>
              <a:rPr lang="en-US" altLang="ja-JP" sz="1600" dirty="0" smtClean="0"/>
              <a:t>{ }</a:t>
            </a:r>
          </a:p>
          <a:p>
            <a:pPr>
              <a:buNone/>
            </a:pPr>
            <a:r>
              <a:rPr lang="en-US" altLang="ja-JP" sz="1600" dirty="0" smtClean="0"/>
              <a:t>		virtual ~</a:t>
            </a:r>
            <a:r>
              <a:rPr lang="en-US" altLang="ja-JP" sz="1600" dirty="0" err="1" smtClean="0"/>
              <a:t>img_main</a:t>
            </a:r>
            <a:r>
              <a:rPr lang="en-US" altLang="ja-JP" sz="1600" dirty="0" smtClean="0"/>
              <a:t>() { }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	void initialize();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	void update();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	void render();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	void destroy();</a:t>
            </a:r>
          </a:p>
          <a:p>
            <a:pPr>
              <a:buNone/>
            </a:pPr>
            <a:r>
              <a:rPr lang="en-US" altLang="ja-JP" sz="1600" dirty="0" smtClean="0"/>
              <a:t>	};</a:t>
            </a:r>
          </a:p>
          <a:p>
            <a:pPr>
              <a:buNone/>
            </a:pPr>
            <a:r>
              <a:rPr lang="en-US" altLang="ja-JP" sz="1600" dirty="0" smtClean="0"/>
              <a:t>}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endParaRPr kumimoji="1" lang="ja-JP" altLang="en-US" sz="16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アプリケーション初期化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446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1600" dirty="0" smtClean="0"/>
              <a:t>	void </a:t>
            </a:r>
            <a:r>
              <a:rPr lang="en-US" altLang="ja-JP" sz="1600" dirty="0" err="1" smtClean="0"/>
              <a:t>img_main</a:t>
            </a:r>
            <a:r>
              <a:rPr lang="en-US" altLang="ja-JP" sz="1600" dirty="0" smtClean="0"/>
              <a:t>::initialize()</a:t>
            </a:r>
          </a:p>
          <a:p>
            <a:pPr>
              <a:buNone/>
            </a:pPr>
            <a:r>
              <a:rPr lang="en-US" altLang="ja-JP" sz="1600" dirty="0" smtClean="0"/>
              <a:t>	{</a:t>
            </a:r>
          </a:p>
          <a:p>
            <a:pPr>
              <a:buNone/>
            </a:pPr>
            <a:r>
              <a:rPr lang="en-US" altLang="ja-JP" sz="1600" dirty="0" smtClean="0"/>
              <a:t>		using namespace </a:t>
            </a:r>
            <a:r>
              <a:rPr lang="en-US" altLang="ja-JP" sz="1600" dirty="0" err="1" smtClean="0"/>
              <a:t>gui</a:t>
            </a:r>
            <a:r>
              <a:rPr lang="en-US" altLang="ja-JP" sz="1600" dirty="0" smtClean="0"/>
              <a:t>;</a:t>
            </a:r>
          </a:p>
          <a:p>
            <a:pPr>
              <a:buNone/>
            </a:pPr>
            <a:r>
              <a:rPr lang="en-US" altLang="ja-JP" sz="1600" dirty="0" smtClean="0"/>
              <a:t>		</a:t>
            </a:r>
            <a:r>
              <a:rPr lang="en-US" altLang="ja-JP" sz="1600" dirty="0" err="1" smtClean="0"/>
              <a:t>widget_director</a:t>
            </a:r>
            <a:r>
              <a:rPr lang="en-US" altLang="ja-JP" sz="1600" dirty="0" smtClean="0"/>
              <a:t>&amp; wd = </a:t>
            </a:r>
            <a:r>
              <a:rPr lang="en-US" altLang="ja-JP" sz="1600" dirty="0" err="1" smtClean="0"/>
              <a:t>director_.at</a:t>
            </a:r>
            <a:r>
              <a:rPr lang="en-US" altLang="ja-JP" sz="1600" dirty="0" smtClean="0"/>
              <a:t>().</a:t>
            </a:r>
            <a:r>
              <a:rPr lang="en-US" altLang="ja-JP" sz="1600" dirty="0" err="1" smtClean="0"/>
              <a:t>widget_director</a:t>
            </a:r>
            <a:r>
              <a:rPr lang="en-US" altLang="ja-JP" sz="1600" dirty="0" smtClean="0"/>
              <a:t>_;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	{ // </a:t>
            </a:r>
            <a:r>
              <a:rPr lang="ja-JP" altLang="en-US" sz="1600" dirty="0" smtClean="0"/>
              <a:t>画像ファイル表示用フレーム</a:t>
            </a:r>
          </a:p>
          <a:p>
            <a:pPr>
              <a:buNone/>
            </a:pPr>
            <a:r>
              <a:rPr lang="en-US" altLang="ja-JP" sz="1600" dirty="0" smtClean="0"/>
              <a:t>		        widget::</a:t>
            </a:r>
            <a:r>
              <a:rPr lang="en-US" altLang="ja-JP" sz="1600" dirty="0" err="1" smtClean="0"/>
              <a:t>param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wp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vtx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srect</a:t>
            </a:r>
            <a:r>
              <a:rPr lang="en-US" altLang="ja-JP" sz="1600" dirty="0" smtClean="0"/>
              <a:t>(30, 30, 256, 256));</a:t>
            </a:r>
          </a:p>
          <a:p>
            <a:pPr>
              <a:buNone/>
            </a:pPr>
            <a:r>
              <a:rPr lang="en-US" altLang="ja-JP" sz="1600" dirty="0" smtClean="0"/>
              <a:t>		        </a:t>
            </a:r>
            <a:r>
              <a:rPr lang="en-US" altLang="ja-JP" sz="1600" dirty="0" err="1" smtClean="0"/>
              <a:t>widget_frame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param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wp</a:t>
            </a:r>
            <a:r>
              <a:rPr lang="en-US" altLang="ja-JP" sz="1600" dirty="0" smtClean="0"/>
              <a:t>_;</a:t>
            </a:r>
          </a:p>
          <a:p>
            <a:pPr>
              <a:buNone/>
            </a:pPr>
            <a:r>
              <a:rPr lang="en-US" altLang="ja-JP" sz="1600" dirty="0" smtClean="0"/>
              <a:t>		        </a:t>
            </a:r>
            <a:r>
              <a:rPr lang="en-US" altLang="ja-JP" sz="1600" dirty="0" err="1" smtClean="0"/>
              <a:t>wp_.plate_param_.set_caption</a:t>
            </a:r>
            <a:r>
              <a:rPr lang="en-US" altLang="ja-JP" sz="1600" dirty="0" smtClean="0"/>
              <a:t>(24);</a:t>
            </a:r>
          </a:p>
          <a:p>
            <a:pPr>
              <a:buNone/>
            </a:pPr>
            <a:r>
              <a:rPr lang="en-US" altLang="ja-JP" sz="1600" dirty="0" smtClean="0"/>
              <a:t>		        frame_ = </a:t>
            </a:r>
            <a:r>
              <a:rPr lang="en-US" altLang="ja-JP" sz="1600" dirty="0" err="1" smtClean="0"/>
              <a:t>wd.add_widget</a:t>
            </a:r>
            <a:r>
              <a:rPr lang="en-US" altLang="ja-JP" sz="1600" dirty="0" smtClean="0"/>
              <a:t>&lt;</a:t>
            </a:r>
            <a:r>
              <a:rPr lang="en-US" altLang="ja-JP" sz="1600" dirty="0" err="1" smtClean="0"/>
              <a:t>widget_frame</a:t>
            </a:r>
            <a:r>
              <a:rPr lang="en-US" altLang="ja-JP" sz="1600" dirty="0" smtClean="0"/>
              <a:t>&gt;(</a:t>
            </a:r>
            <a:r>
              <a:rPr lang="en-US" altLang="ja-JP" sz="1600" dirty="0" err="1" smtClean="0"/>
              <a:t>wp</a:t>
            </a:r>
            <a:r>
              <a:rPr lang="en-US" altLang="ja-JP" sz="1600" dirty="0" smtClean="0"/>
              <a:t>, </a:t>
            </a:r>
            <a:r>
              <a:rPr lang="en-US" altLang="ja-JP" sz="1600" dirty="0" err="1" smtClean="0"/>
              <a:t>wp</a:t>
            </a:r>
            <a:r>
              <a:rPr lang="en-US" altLang="ja-JP" sz="1600" dirty="0" smtClean="0"/>
              <a:t>_);</a:t>
            </a:r>
          </a:p>
          <a:p>
            <a:pPr>
              <a:buNone/>
            </a:pPr>
            <a:r>
              <a:rPr lang="en-US" altLang="ja-JP" sz="1600" dirty="0" smtClean="0"/>
              <a:t>		}</a:t>
            </a:r>
          </a:p>
          <a:p>
            <a:pPr>
              <a:buNone/>
            </a:pPr>
            <a:r>
              <a:rPr lang="ja-JP" altLang="en-US" sz="1600" dirty="0" smtClean="0"/>
              <a:t>		</a:t>
            </a:r>
            <a:r>
              <a:rPr lang="en-US" altLang="ja-JP" sz="1600" dirty="0" smtClean="0"/>
              <a:t>{ // </a:t>
            </a:r>
            <a:r>
              <a:rPr lang="ja-JP" altLang="en-US" sz="1600" dirty="0" smtClean="0"/>
              <a:t>画像ファイル表示イメージ</a:t>
            </a:r>
          </a:p>
          <a:p>
            <a:pPr>
              <a:buNone/>
            </a:pPr>
            <a:r>
              <a:rPr lang="ja-JP" altLang="en-US" sz="1600" dirty="0" smtClean="0"/>
              <a:t>		        </a:t>
            </a:r>
            <a:r>
              <a:rPr lang="en-US" altLang="ja-JP" sz="1600" dirty="0" smtClean="0"/>
              <a:t>widget::</a:t>
            </a:r>
            <a:r>
              <a:rPr lang="en-US" altLang="ja-JP" sz="1600" dirty="0" err="1" smtClean="0"/>
              <a:t>param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wp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vtx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srect</a:t>
            </a:r>
            <a:r>
              <a:rPr lang="en-US" altLang="ja-JP" sz="1600" dirty="0" smtClean="0"/>
              <a:t>(0, 0, 256, 256), frame_);</a:t>
            </a:r>
          </a:p>
          <a:p>
            <a:pPr>
              <a:buNone/>
            </a:pPr>
            <a:r>
              <a:rPr lang="en-US" altLang="ja-JP" sz="1600" dirty="0" smtClean="0"/>
              <a:t>		        </a:t>
            </a:r>
            <a:r>
              <a:rPr lang="en-US" altLang="ja-JP" sz="1600" dirty="0" err="1" smtClean="0"/>
              <a:t>widget_image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param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wp</a:t>
            </a:r>
            <a:r>
              <a:rPr lang="en-US" altLang="ja-JP" sz="1600" dirty="0" smtClean="0"/>
              <a:t>_;</a:t>
            </a:r>
          </a:p>
          <a:p>
            <a:pPr>
              <a:buNone/>
            </a:pPr>
            <a:r>
              <a:rPr lang="en-US" altLang="ja-JP" sz="1600" dirty="0" smtClean="0"/>
              <a:t>		        image_ = </a:t>
            </a:r>
            <a:r>
              <a:rPr lang="en-US" altLang="ja-JP" sz="1600" dirty="0" err="1" smtClean="0"/>
              <a:t>wd.add_widget</a:t>
            </a:r>
            <a:r>
              <a:rPr lang="en-US" altLang="ja-JP" sz="1600" dirty="0" smtClean="0"/>
              <a:t>&lt;</a:t>
            </a:r>
            <a:r>
              <a:rPr lang="en-US" altLang="ja-JP" sz="1600" dirty="0" err="1" smtClean="0"/>
              <a:t>widget_image</a:t>
            </a:r>
            <a:r>
              <a:rPr lang="en-US" altLang="ja-JP" sz="1600" dirty="0" smtClean="0"/>
              <a:t>&gt;(</a:t>
            </a:r>
            <a:r>
              <a:rPr lang="en-US" altLang="ja-JP" sz="1600" dirty="0" err="1" smtClean="0"/>
              <a:t>wp</a:t>
            </a:r>
            <a:r>
              <a:rPr lang="en-US" altLang="ja-JP" sz="1600" dirty="0" smtClean="0"/>
              <a:t>, </a:t>
            </a:r>
            <a:r>
              <a:rPr lang="en-US" altLang="ja-JP" sz="1600" dirty="0" err="1" smtClean="0"/>
              <a:t>wp</a:t>
            </a:r>
            <a:r>
              <a:rPr lang="en-US" altLang="ja-JP" sz="1600" dirty="0" smtClean="0"/>
              <a:t>_);</a:t>
            </a:r>
          </a:p>
          <a:p>
            <a:pPr>
              <a:buNone/>
            </a:pPr>
            <a:r>
              <a:rPr lang="en-US" altLang="ja-JP" sz="1600" dirty="0" smtClean="0"/>
              <a:t>		        image_-&gt;</a:t>
            </a:r>
            <a:r>
              <a:rPr lang="en-US" altLang="ja-JP" sz="1600" dirty="0" err="1" smtClean="0"/>
              <a:t>set_state</a:t>
            </a:r>
            <a:r>
              <a:rPr lang="en-US" altLang="ja-JP" sz="1600" dirty="0" smtClean="0"/>
              <a:t>(widget::state::CLIP_PARENTS);</a:t>
            </a:r>
          </a:p>
          <a:p>
            <a:pPr>
              <a:buNone/>
            </a:pPr>
            <a:r>
              <a:rPr lang="en-US" altLang="ja-JP" sz="1600" dirty="0" smtClean="0"/>
              <a:t>		        image_-&gt;</a:t>
            </a:r>
            <a:r>
              <a:rPr lang="en-US" altLang="ja-JP" sz="1600" dirty="0" err="1" smtClean="0"/>
              <a:t>set_state</a:t>
            </a:r>
            <a:r>
              <a:rPr lang="en-US" altLang="ja-JP" sz="1600" dirty="0" smtClean="0"/>
              <a:t>(widget::state::RESIZE_ROOT);</a:t>
            </a:r>
          </a:p>
          <a:p>
            <a:pPr>
              <a:buNone/>
            </a:pPr>
            <a:r>
              <a:rPr lang="en-US" altLang="ja-JP" sz="1600" dirty="0" smtClean="0"/>
              <a:t>		        image_-&gt;</a:t>
            </a:r>
            <a:r>
              <a:rPr lang="en-US" altLang="ja-JP" sz="1600" dirty="0" err="1" smtClean="0"/>
              <a:t>set_state</a:t>
            </a:r>
            <a:r>
              <a:rPr lang="en-US" altLang="ja-JP" sz="1600" dirty="0" smtClean="0"/>
              <a:t>(widget::state::MOVE_ROOT, false);</a:t>
            </a:r>
          </a:p>
          <a:p>
            <a:pPr>
              <a:buNone/>
            </a:pPr>
            <a:r>
              <a:rPr lang="en-US" altLang="ja-JP" sz="1600" dirty="0" smtClean="0"/>
              <a:t>		}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endParaRPr kumimoji="1" lang="ja-JP" altLang="en-US" sz="16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アプリケーション初期化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ja-JP" altLang="en-US" sz="1400" dirty="0" smtClean="0"/>
              <a:t>		</a:t>
            </a:r>
            <a:r>
              <a:rPr lang="en-US" altLang="ja-JP" sz="1400" dirty="0" smtClean="0"/>
              <a:t>{ // </a:t>
            </a:r>
            <a:r>
              <a:rPr lang="ja-JP" altLang="en-US" sz="1400" dirty="0" smtClean="0"/>
              <a:t>機能ツールパレット</a:t>
            </a:r>
          </a:p>
          <a:p>
            <a:pPr>
              <a:buNone/>
            </a:pPr>
            <a:r>
              <a:rPr lang="ja-JP" altLang="en-US" sz="1400" dirty="0" smtClean="0"/>
              <a:t>		        </a:t>
            </a:r>
            <a:r>
              <a:rPr lang="en-US" altLang="ja-JP" sz="1400" dirty="0" smtClean="0"/>
              <a:t>widget::</a:t>
            </a:r>
            <a:r>
              <a:rPr lang="en-US" altLang="ja-JP" sz="1400" dirty="0" err="1" smtClean="0"/>
              <a:t>param</a:t>
            </a:r>
            <a:r>
              <a:rPr lang="en-US" altLang="ja-JP" sz="1400" dirty="0" smtClean="0"/>
              <a:t> </a:t>
            </a:r>
            <a:r>
              <a:rPr lang="en-US" altLang="ja-JP" sz="1400" dirty="0" err="1" smtClean="0"/>
              <a:t>wp</a:t>
            </a:r>
            <a:r>
              <a:rPr lang="en-US" altLang="ja-JP" sz="1400" dirty="0" smtClean="0"/>
              <a:t>(</a:t>
            </a:r>
            <a:r>
              <a:rPr lang="en-US" altLang="ja-JP" sz="1400" dirty="0" err="1" smtClean="0"/>
              <a:t>vtx</a:t>
            </a:r>
            <a:r>
              <a:rPr lang="en-US" altLang="ja-JP" sz="1400" dirty="0" smtClean="0"/>
              <a:t>::</a:t>
            </a:r>
            <a:r>
              <a:rPr lang="en-US" altLang="ja-JP" sz="1400" dirty="0" err="1" smtClean="0"/>
              <a:t>srect</a:t>
            </a:r>
            <a:r>
              <a:rPr lang="en-US" altLang="ja-JP" sz="1400" dirty="0" smtClean="0"/>
              <a:t>(10, 10, 130, 300));</a:t>
            </a:r>
          </a:p>
          <a:p>
            <a:pPr>
              <a:buNone/>
            </a:pPr>
            <a:r>
              <a:rPr lang="en-US" altLang="ja-JP" sz="1400" dirty="0" smtClean="0"/>
              <a:t>		        </a:t>
            </a:r>
            <a:r>
              <a:rPr lang="en-US" altLang="ja-JP" sz="1400" dirty="0" err="1" smtClean="0"/>
              <a:t>widget_frame</a:t>
            </a:r>
            <a:r>
              <a:rPr lang="en-US" altLang="ja-JP" sz="1400" dirty="0" smtClean="0"/>
              <a:t>::</a:t>
            </a:r>
            <a:r>
              <a:rPr lang="en-US" altLang="ja-JP" sz="1400" dirty="0" err="1" smtClean="0"/>
              <a:t>param</a:t>
            </a:r>
            <a:r>
              <a:rPr lang="en-US" altLang="ja-JP" sz="1400" dirty="0" smtClean="0"/>
              <a:t> </a:t>
            </a:r>
            <a:r>
              <a:rPr lang="en-US" altLang="ja-JP" sz="1400" dirty="0" err="1" smtClean="0"/>
              <a:t>wp</a:t>
            </a:r>
            <a:r>
              <a:rPr lang="en-US" altLang="ja-JP" sz="1400" dirty="0" smtClean="0"/>
              <a:t>_;</a:t>
            </a:r>
          </a:p>
          <a:p>
            <a:pPr>
              <a:buNone/>
            </a:pPr>
            <a:r>
              <a:rPr lang="en-US" altLang="ja-JP" sz="1400" dirty="0" smtClean="0"/>
              <a:t>		        tools_ = </a:t>
            </a:r>
            <a:r>
              <a:rPr lang="en-US" altLang="ja-JP" sz="1400" dirty="0" err="1" smtClean="0"/>
              <a:t>wd.add_widget</a:t>
            </a:r>
            <a:r>
              <a:rPr lang="en-US" altLang="ja-JP" sz="1400" dirty="0" smtClean="0"/>
              <a:t>&lt;</a:t>
            </a:r>
            <a:r>
              <a:rPr lang="en-US" altLang="ja-JP" sz="1400" dirty="0" err="1" smtClean="0"/>
              <a:t>widget_frame</a:t>
            </a:r>
            <a:r>
              <a:rPr lang="en-US" altLang="ja-JP" sz="1400" dirty="0" smtClean="0"/>
              <a:t>&gt;(</a:t>
            </a:r>
            <a:r>
              <a:rPr lang="en-US" altLang="ja-JP" sz="1400" dirty="0" err="1" smtClean="0"/>
              <a:t>wp</a:t>
            </a:r>
            <a:r>
              <a:rPr lang="en-US" altLang="ja-JP" sz="1400" dirty="0" smtClean="0"/>
              <a:t>, </a:t>
            </a:r>
            <a:r>
              <a:rPr lang="en-US" altLang="ja-JP" sz="1400" dirty="0" err="1" smtClean="0"/>
              <a:t>wp</a:t>
            </a:r>
            <a:r>
              <a:rPr lang="en-US" altLang="ja-JP" sz="1400" dirty="0" smtClean="0"/>
              <a:t>_);</a:t>
            </a:r>
          </a:p>
          <a:p>
            <a:pPr>
              <a:buNone/>
            </a:pPr>
            <a:r>
              <a:rPr lang="en-US" altLang="ja-JP" sz="1400" dirty="0" smtClean="0"/>
              <a:t>		        tools_-&gt;</a:t>
            </a:r>
            <a:r>
              <a:rPr lang="en-US" altLang="ja-JP" sz="1400" dirty="0" err="1" smtClean="0"/>
              <a:t>set_state</a:t>
            </a:r>
            <a:r>
              <a:rPr lang="en-US" altLang="ja-JP" sz="1400" dirty="0" smtClean="0"/>
              <a:t>(widget::state::SIZE_LOCK);</a:t>
            </a:r>
          </a:p>
          <a:p>
            <a:pPr>
              <a:buNone/>
            </a:pPr>
            <a:r>
              <a:rPr lang="en-US" altLang="ja-JP" sz="1400" dirty="0" smtClean="0"/>
              <a:t>		}</a:t>
            </a:r>
          </a:p>
          <a:p>
            <a:pPr>
              <a:buNone/>
            </a:pPr>
            <a:r>
              <a:rPr lang="en-US" altLang="ja-JP" sz="1400" dirty="0" smtClean="0"/>
              <a:t>		{ // </a:t>
            </a:r>
            <a:r>
              <a:rPr lang="ja-JP" altLang="en-US" sz="1400" dirty="0" smtClean="0"/>
              <a:t>ファイラー起動ボタン</a:t>
            </a:r>
          </a:p>
          <a:p>
            <a:pPr>
              <a:buNone/>
            </a:pPr>
            <a:r>
              <a:rPr lang="ja-JP" altLang="en-US" sz="1400" dirty="0" smtClean="0"/>
              <a:t>		        </a:t>
            </a:r>
            <a:r>
              <a:rPr lang="en-US" altLang="ja-JP" sz="1400" dirty="0" smtClean="0"/>
              <a:t>widget::</a:t>
            </a:r>
            <a:r>
              <a:rPr lang="en-US" altLang="ja-JP" sz="1400" dirty="0" err="1" smtClean="0"/>
              <a:t>param</a:t>
            </a:r>
            <a:r>
              <a:rPr lang="en-US" altLang="ja-JP" sz="1400" dirty="0" smtClean="0"/>
              <a:t> </a:t>
            </a:r>
            <a:r>
              <a:rPr lang="en-US" altLang="ja-JP" sz="1400" dirty="0" err="1" smtClean="0"/>
              <a:t>wp</a:t>
            </a:r>
            <a:r>
              <a:rPr lang="en-US" altLang="ja-JP" sz="1400" dirty="0" smtClean="0"/>
              <a:t>(</a:t>
            </a:r>
            <a:r>
              <a:rPr lang="en-US" altLang="ja-JP" sz="1400" dirty="0" err="1" smtClean="0"/>
              <a:t>vtx</a:t>
            </a:r>
            <a:r>
              <a:rPr lang="en-US" altLang="ja-JP" sz="1400" dirty="0" smtClean="0"/>
              <a:t>::</a:t>
            </a:r>
            <a:r>
              <a:rPr lang="en-US" altLang="ja-JP" sz="1400" dirty="0" err="1" smtClean="0"/>
              <a:t>srect</a:t>
            </a:r>
            <a:r>
              <a:rPr lang="en-US" altLang="ja-JP" sz="1400" dirty="0" smtClean="0"/>
              <a:t>(10, 10, 100, 40), tools_);</a:t>
            </a:r>
          </a:p>
          <a:p>
            <a:pPr>
              <a:buNone/>
            </a:pPr>
            <a:r>
              <a:rPr lang="en-US" altLang="ja-JP" sz="1400" dirty="0" smtClean="0"/>
              <a:t>		        </a:t>
            </a:r>
            <a:r>
              <a:rPr lang="en-US" altLang="ja-JP" sz="1400" dirty="0" err="1" smtClean="0"/>
              <a:t>widget_button</a:t>
            </a:r>
            <a:r>
              <a:rPr lang="en-US" altLang="ja-JP" sz="1400" dirty="0" smtClean="0"/>
              <a:t>::</a:t>
            </a:r>
            <a:r>
              <a:rPr lang="en-US" altLang="ja-JP" sz="1400" dirty="0" err="1" smtClean="0"/>
              <a:t>param</a:t>
            </a:r>
            <a:r>
              <a:rPr lang="en-US" altLang="ja-JP" sz="1400" dirty="0" smtClean="0"/>
              <a:t> </a:t>
            </a:r>
            <a:r>
              <a:rPr lang="en-US" altLang="ja-JP" sz="1400" dirty="0" err="1" smtClean="0"/>
              <a:t>wp</a:t>
            </a:r>
            <a:r>
              <a:rPr lang="en-US" altLang="ja-JP" sz="1400" dirty="0" smtClean="0"/>
              <a:t>_("file");</a:t>
            </a:r>
          </a:p>
          <a:p>
            <a:pPr>
              <a:buNone/>
            </a:pPr>
            <a:r>
              <a:rPr lang="en-US" altLang="ja-JP" sz="1400" dirty="0" smtClean="0"/>
              <a:t>		        open_ = </a:t>
            </a:r>
            <a:r>
              <a:rPr lang="en-US" altLang="ja-JP" sz="1400" dirty="0" err="1" smtClean="0"/>
              <a:t>wd.add_widget</a:t>
            </a:r>
            <a:r>
              <a:rPr lang="en-US" altLang="ja-JP" sz="1400" dirty="0" smtClean="0"/>
              <a:t>&lt;</a:t>
            </a:r>
            <a:r>
              <a:rPr lang="en-US" altLang="ja-JP" sz="1400" dirty="0" err="1" smtClean="0"/>
              <a:t>widget_button</a:t>
            </a:r>
            <a:r>
              <a:rPr lang="en-US" altLang="ja-JP" sz="1400" dirty="0" smtClean="0"/>
              <a:t>&gt;(</a:t>
            </a:r>
            <a:r>
              <a:rPr lang="en-US" altLang="ja-JP" sz="1400" dirty="0" err="1" smtClean="0"/>
              <a:t>wp</a:t>
            </a:r>
            <a:r>
              <a:rPr lang="en-US" altLang="ja-JP" sz="1400" dirty="0" smtClean="0"/>
              <a:t>, </a:t>
            </a:r>
            <a:r>
              <a:rPr lang="en-US" altLang="ja-JP" sz="1400" dirty="0" err="1" smtClean="0"/>
              <a:t>wp</a:t>
            </a:r>
            <a:r>
              <a:rPr lang="en-US" altLang="ja-JP" sz="1400" dirty="0" smtClean="0"/>
              <a:t>_);</a:t>
            </a:r>
          </a:p>
          <a:p>
            <a:pPr>
              <a:buNone/>
            </a:pPr>
            <a:r>
              <a:rPr lang="en-US" altLang="ja-JP" sz="1400" dirty="0" smtClean="0"/>
              <a:t>		}</a:t>
            </a:r>
          </a:p>
          <a:p>
            <a:pPr>
              <a:buNone/>
            </a:pPr>
            <a:endParaRPr lang="en-US" altLang="ja-JP" sz="1400" dirty="0" smtClean="0"/>
          </a:p>
          <a:p>
            <a:pPr>
              <a:buNone/>
            </a:pPr>
            <a:r>
              <a:rPr lang="ja-JP" altLang="en-US" sz="1400" dirty="0" smtClean="0"/>
              <a:t>		</a:t>
            </a:r>
            <a:r>
              <a:rPr lang="en-US" altLang="ja-JP" sz="1400" dirty="0" smtClean="0"/>
              <a:t>// </a:t>
            </a:r>
            <a:r>
              <a:rPr lang="ja-JP" altLang="en-US" sz="1400" dirty="0" smtClean="0"/>
              <a:t>プリファレンスの取得</a:t>
            </a:r>
          </a:p>
          <a:p>
            <a:pPr>
              <a:buNone/>
            </a:pPr>
            <a:r>
              <a:rPr lang="ja-JP" altLang="en-US" sz="1400" dirty="0" smtClean="0"/>
              <a:t>		</a:t>
            </a:r>
            <a:r>
              <a:rPr lang="en-US" altLang="ja-JP" sz="1400" dirty="0" smtClean="0"/>
              <a:t>sys::preference&amp; pre = </a:t>
            </a:r>
            <a:r>
              <a:rPr lang="en-US" altLang="ja-JP" sz="1400" dirty="0" err="1" smtClean="0"/>
              <a:t>director_.at</a:t>
            </a:r>
            <a:r>
              <a:rPr lang="en-US" altLang="ja-JP" sz="1400" dirty="0" smtClean="0"/>
              <a:t>().preference_;</a:t>
            </a:r>
          </a:p>
          <a:p>
            <a:pPr>
              <a:buNone/>
            </a:pPr>
            <a:r>
              <a:rPr lang="en-US" altLang="ja-JP" sz="1400" dirty="0" smtClean="0"/>
              <a:t>		if(filer_) {</a:t>
            </a:r>
          </a:p>
          <a:p>
            <a:pPr>
              <a:buNone/>
            </a:pPr>
            <a:r>
              <a:rPr lang="en-US" altLang="ja-JP" sz="1400" dirty="0" smtClean="0"/>
              <a:t>		        frame_-&gt;load(pre);</a:t>
            </a:r>
          </a:p>
          <a:p>
            <a:pPr>
              <a:buNone/>
            </a:pPr>
            <a:r>
              <a:rPr lang="en-US" altLang="ja-JP" sz="1400" dirty="0" smtClean="0"/>
              <a:t>		}</a:t>
            </a:r>
          </a:p>
          <a:p>
            <a:pPr>
              <a:buNone/>
            </a:pPr>
            <a:r>
              <a:rPr lang="en-US" altLang="ja-JP" sz="1400" dirty="0" smtClean="0"/>
              <a:t>	}</a:t>
            </a:r>
          </a:p>
          <a:p>
            <a:pPr>
              <a:buNone/>
            </a:pPr>
            <a:endParaRPr kumimoji="1" lang="ja-JP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ja-JP" altLang="en-US" dirty="0" smtClean="0"/>
              <a:t>アプリケーション </a:t>
            </a:r>
            <a:r>
              <a:rPr lang="en-US" altLang="ja-JP" dirty="0" smtClean="0"/>
              <a:t>update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ja-JP" sz="1400" dirty="0" smtClean="0"/>
              <a:t>	void </a:t>
            </a:r>
            <a:r>
              <a:rPr lang="en-US" altLang="ja-JP" sz="1400" dirty="0" err="1" smtClean="0"/>
              <a:t>amg_main</a:t>
            </a:r>
            <a:r>
              <a:rPr lang="en-US" altLang="ja-JP" sz="1400" dirty="0" smtClean="0"/>
              <a:t>::update()</a:t>
            </a:r>
          </a:p>
          <a:p>
            <a:pPr>
              <a:buNone/>
            </a:pPr>
            <a:r>
              <a:rPr lang="en-US" altLang="ja-JP" sz="1400" dirty="0" smtClean="0"/>
              <a:t>	{</a:t>
            </a:r>
          </a:p>
          <a:p>
            <a:pPr>
              <a:buNone/>
            </a:pPr>
            <a:r>
              <a:rPr lang="en-US" altLang="ja-JP" sz="1400" dirty="0" smtClean="0"/>
              <a:t>		</a:t>
            </a:r>
            <a:r>
              <a:rPr lang="en-US" altLang="ja-JP" sz="1400" dirty="0" err="1" smtClean="0"/>
              <a:t>gui</a:t>
            </a:r>
            <a:r>
              <a:rPr lang="en-US" altLang="ja-JP" sz="1400" dirty="0" smtClean="0"/>
              <a:t>::</a:t>
            </a:r>
            <a:r>
              <a:rPr lang="en-US" altLang="ja-JP" sz="1400" dirty="0" err="1" smtClean="0"/>
              <a:t>widget_director</a:t>
            </a:r>
            <a:r>
              <a:rPr lang="en-US" altLang="ja-JP" sz="1400" dirty="0" smtClean="0"/>
              <a:t>&amp; wd = </a:t>
            </a:r>
            <a:r>
              <a:rPr lang="en-US" altLang="ja-JP" sz="1400" dirty="0" err="1" smtClean="0"/>
              <a:t>director_.at</a:t>
            </a:r>
            <a:r>
              <a:rPr lang="en-US" altLang="ja-JP" sz="1400" dirty="0" smtClean="0"/>
              <a:t>().</a:t>
            </a:r>
            <a:r>
              <a:rPr lang="en-US" altLang="ja-JP" sz="1400" dirty="0" err="1" smtClean="0"/>
              <a:t>widget_director</a:t>
            </a:r>
            <a:r>
              <a:rPr lang="en-US" altLang="ja-JP" sz="1400" dirty="0" smtClean="0"/>
              <a:t>_;</a:t>
            </a:r>
          </a:p>
          <a:p>
            <a:pPr>
              <a:buNone/>
            </a:pPr>
            <a:endParaRPr lang="en-US" altLang="ja-JP" sz="1400" dirty="0" smtClean="0"/>
          </a:p>
          <a:p>
            <a:pPr>
              <a:buNone/>
            </a:pPr>
            <a:r>
              <a:rPr lang="en-US" altLang="ja-JP" sz="1400" dirty="0" smtClean="0"/>
              <a:t>		if(open_) {</a:t>
            </a:r>
          </a:p>
          <a:p>
            <a:pPr>
              <a:buNone/>
            </a:pPr>
            <a:r>
              <a:rPr lang="en-US" altLang="ja-JP" sz="1400" dirty="0" smtClean="0"/>
              <a:t>		</a:t>
            </a:r>
            <a:r>
              <a:rPr lang="ja-JP" altLang="en-US" sz="1400" dirty="0" smtClean="0"/>
              <a:t>    </a:t>
            </a:r>
            <a:r>
              <a:rPr lang="en-US" altLang="ja-JP" sz="1400" dirty="0" smtClean="0"/>
              <a:t>if(open_-&gt;</a:t>
            </a:r>
            <a:r>
              <a:rPr lang="en-US" altLang="ja-JP" sz="1400" dirty="0" err="1" smtClean="0"/>
              <a:t>get_selected</a:t>
            </a:r>
            <a:r>
              <a:rPr lang="en-US" altLang="ja-JP" sz="1400" dirty="0" smtClean="0"/>
              <a:t>()) {</a:t>
            </a:r>
          </a:p>
          <a:p>
            <a:pPr>
              <a:buNone/>
            </a:pPr>
            <a:r>
              <a:rPr lang="en-US" altLang="ja-JP" sz="1400" dirty="0" smtClean="0"/>
              <a:t>		        if(filer_) {</a:t>
            </a:r>
          </a:p>
          <a:p>
            <a:pPr>
              <a:buNone/>
            </a:pPr>
            <a:r>
              <a:rPr lang="en-US" altLang="ja-JP" sz="1400" dirty="0" smtClean="0"/>
              <a:t>		            </a:t>
            </a:r>
            <a:r>
              <a:rPr lang="en-US" altLang="ja-JP" sz="1400" dirty="0" err="1" smtClean="0"/>
              <a:t>bool</a:t>
            </a:r>
            <a:r>
              <a:rPr lang="en-US" altLang="ja-JP" sz="1400" dirty="0" smtClean="0"/>
              <a:t> f = filer_-&gt;</a:t>
            </a:r>
            <a:r>
              <a:rPr lang="en-US" altLang="ja-JP" sz="1400" dirty="0" err="1" smtClean="0"/>
              <a:t>get_state</a:t>
            </a:r>
            <a:r>
              <a:rPr lang="en-US" altLang="ja-JP" sz="1400" dirty="0" smtClean="0"/>
              <a:t>(</a:t>
            </a:r>
            <a:r>
              <a:rPr lang="en-US" altLang="ja-JP" sz="1400" dirty="0" err="1" smtClean="0"/>
              <a:t>gui</a:t>
            </a:r>
            <a:r>
              <a:rPr lang="en-US" altLang="ja-JP" sz="1400" dirty="0" smtClean="0"/>
              <a:t>::widget::state::ENABLE);</a:t>
            </a:r>
          </a:p>
          <a:p>
            <a:pPr>
              <a:buNone/>
            </a:pPr>
            <a:r>
              <a:rPr lang="en-US" altLang="ja-JP" sz="1400" dirty="0" smtClean="0"/>
              <a:t>		            filer_-&gt;enable(!f);</a:t>
            </a:r>
          </a:p>
          <a:p>
            <a:pPr>
              <a:buNone/>
            </a:pPr>
            <a:r>
              <a:rPr lang="en-US" altLang="ja-JP" sz="1400" dirty="0" smtClean="0"/>
              <a:t>		        }</a:t>
            </a:r>
          </a:p>
          <a:p>
            <a:pPr>
              <a:buNone/>
            </a:pPr>
            <a:r>
              <a:rPr lang="en-US" altLang="ja-JP" sz="1400" dirty="0" smtClean="0"/>
              <a:t>		    }</a:t>
            </a:r>
          </a:p>
          <a:p>
            <a:pPr>
              <a:buNone/>
            </a:pPr>
            <a:r>
              <a:rPr lang="en-US" altLang="ja-JP" sz="1400" dirty="0" smtClean="0"/>
              <a:t>		}</a:t>
            </a:r>
          </a:p>
          <a:p>
            <a:pPr>
              <a:buNone/>
            </a:pPr>
            <a:endParaRPr lang="en-US" altLang="ja-JP" sz="1400" dirty="0" smtClean="0"/>
          </a:p>
          <a:p>
            <a:pPr>
              <a:buNone/>
            </a:pPr>
            <a:r>
              <a:rPr lang="en-US" altLang="ja-JP" sz="1400" dirty="0" smtClean="0"/>
              <a:t>		std::string </a:t>
            </a:r>
            <a:r>
              <a:rPr lang="en-US" altLang="ja-JP" sz="1400" dirty="0" err="1" smtClean="0"/>
              <a:t>imfn</a:t>
            </a:r>
            <a:r>
              <a:rPr lang="en-US" altLang="ja-JP" sz="1400" dirty="0" smtClean="0"/>
              <a:t>;</a:t>
            </a:r>
          </a:p>
          <a:p>
            <a:pPr>
              <a:buNone/>
            </a:pPr>
            <a:r>
              <a:rPr lang="en-US" altLang="ja-JP" sz="1400" dirty="0" smtClean="0"/>
              <a:t>		</a:t>
            </a:r>
            <a:r>
              <a:rPr lang="en-US" altLang="ja-JP" sz="1400" dirty="0" err="1" smtClean="0"/>
              <a:t>int</a:t>
            </a:r>
            <a:r>
              <a:rPr lang="en-US" altLang="ja-JP" sz="1400" dirty="0" smtClean="0"/>
              <a:t> id = </a:t>
            </a:r>
            <a:r>
              <a:rPr lang="en-US" altLang="ja-JP" sz="1400" dirty="0" err="1" smtClean="0"/>
              <a:t>igl</a:t>
            </a:r>
            <a:r>
              <a:rPr lang="en-US" altLang="ja-JP" sz="1400" dirty="0" smtClean="0"/>
              <a:t>-&gt;</a:t>
            </a:r>
            <a:r>
              <a:rPr lang="en-US" altLang="ja-JP" sz="1400" dirty="0" err="1" smtClean="0"/>
              <a:t>get_recv_file_id</a:t>
            </a:r>
            <a:r>
              <a:rPr lang="en-US" altLang="ja-JP" sz="1400" dirty="0" smtClean="0"/>
              <a:t>();</a:t>
            </a:r>
          </a:p>
          <a:p>
            <a:pPr>
              <a:buNone/>
            </a:pPr>
            <a:r>
              <a:rPr lang="en-US" altLang="ja-JP" sz="1400" dirty="0" smtClean="0"/>
              <a:t>		if(</a:t>
            </a:r>
            <a:r>
              <a:rPr lang="en-US" altLang="ja-JP" sz="1400" dirty="0" err="1" smtClean="0"/>
              <a:t>dd_id</a:t>
            </a:r>
            <a:r>
              <a:rPr lang="en-US" altLang="ja-JP" sz="1400" dirty="0" smtClean="0"/>
              <a:t>_ != id) {</a:t>
            </a:r>
          </a:p>
          <a:p>
            <a:pPr>
              <a:buNone/>
            </a:pPr>
            <a:r>
              <a:rPr lang="en-US" altLang="ja-JP" sz="1400" dirty="0" smtClean="0"/>
              <a:t>		    </a:t>
            </a:r>
            <a:r>
              <a:rPr lang="en-US" altLang="ja-JP" sz="1400" dirty="0" err="1" smtClean="0"/>
              <a:t>dd_id</a:t>
            </a:r>
            <a:r>
              <a:rPr lang="en-US" altLang="ja-JP" sz="1400" dirty="0" smtClean="0"/>
              <a:t>_ = id;</a:t>
            </a:r>
          </a:p>
          <a:p>
            <a:pPr>
              <a:buNone/>
            </a:pPr>
            <a:r>
              <a:rPr lang="en-US" altLang="ja-JP" sz="1400" dirty="0" smtClean="0"/>
              <a:t>		    const </a:t>
            </a:r>
            <a:r>
              <a:rPr lang="en-US" altLang="ja-JP" sz="1400" dirty="0" err="1" smtClean="0"/>
              <a:t>utils</a:t>
            </a:r>
            <a:r>
              <a:rPr lang="en-US" altLang="ja-JP" sz="1400" dirty="0" smtClean="0"/>
              <a:t>::strings&amp; </a:t>
            </a:r>
            <a:r>
              <a:rPr lang="en-US" altLang="ja-JP" sz="1400" dirty="0" err="1" smtClean="0"/>
              <a:t>ss</a:t>
            </a:r>
            <a:r>
              <a:rPr lang="en-US" altLang="ja-JP" sz="1400" dirty="0" smtClean="0"/>
              <a:t> = </a:t>
            </a:r>
            <a:r>
              <a:rPr lang="en-US" altLang="ja-JP" sz="1400" dirty="0" err="1" smtClean="0"/>
              <a:t>igl</a:t>
            </a:r>
            <a:r>
              <a:rPr lang="en-US" altLang="ja-JP" sz="1400" dirty="0" smtClean="0"/>
              <a:t>-&gt;</a:t>
            </a:r>
            <a:r>
              <a:rPr lang="en-US" altLang="ja-JP" sz="1400" dirty="0" err="1" smtClean="0"/>
              <a:t>get_recv_file_path</a:t>
            </a:r>
            <a:r>
              <a:rPr lang="en-US" altLang="ja-JP" sz="1400" dirty="0" smtClean="0"/>
              <a:t>();</a:t>
            </a:r>
          </a:p>
          <a:p>
            <a:pPr>
              <a:buNone/>
            </a:pPr>
            <a:r>
              <a:rPr lang="en-US" altLang="ja-JP" sz="1400" dirty="0" smtClean="0"/>
              <a:t>		    if(!</a:t>
            </a:r>
            <a:r>
              <a:rPr lang="en-US" altLang="ja-JP" sz="1400" dirty="0" err="1" smtClean="0"/>
              <a:t>ss.empty</a:t>
            </a:r>
            <a:r>
              <a:rPr lang="en-US" altLang="ja-JP" sz="1400" dirty="0" smtClean="0"/>
              <a:t>()) {</a:t>
            </a:r>
          </a:p>
          <a:p>
            <a:pPr>
              <a:buNone/>
            </a:pPr>
            <a:r>
              <a:rPr lang="en-US" altLang="ja-JP" sz="1400" dirty="0" smtClean="0"/>
              <a:t>		        </a:t>
            </a:r>
            <a:r>
              <a:rPr lang="en-US" altLang="ja-JP" sz="1400" dirty="0" err="1" smtClean="0"/>
              <a:t>imfn</a:t>
            </a:r>
            <a:r>
              <a:rPr lang="en-US" altLang="ja-JP" sz="1400" dirty="0" smtClean="0"/>
              <a:t> = </a:t>
            </a:r>
            <a:r>
              <a:rPr lang="en-US" altLang="ja-JP" sz="1400" dirty="0" err="1" smtClean="0"/>
              <a:t>ss.back</a:t>
            </a:r>
            <a:r>
              <a:rPr lang="en-US" altLang="ja-JP" sz="1400" dirty="0" smtClean="0"/>
              <a:t>();</a:t>
            </a:r>
          </a:p>
          <a:p>
            <a:pPr>
              <a:buNone/>
            </a:pPr>
            <a:r>
              <a:rPr lang="en-US" altLang="ja-JP" sz="1400" dirty="0" smtClean="0"/>
              <a:t>		    }</a:t>
            </a:r>
          </a:p>
          <a:p>
            <a:pPr>
              <a:buNone/>
            </a:pPr>
            <a:r>
              <a:rPr lang="en-US" altLang="ja-JP" sz="1400" dirty="0" smtClean="0"/>
              <a:t>		}</a:t>
            </a:r>
          </a:p>
          <a:p>
            <a:pPr>
              <a:buNone/>
            </a:pPr>
            <a:endParaRPr lang="en-US" altLang="ja-JP" sz="1400" dirty="0" smtClean="0"/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endParaRPr kumimoji="1" lang="ja-JP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アプリケーション </a:t>
            </a:r>
            <a:r>
              <a:rPr lang="en-US" altLang="ja-JP" dirty="0" smtClean="0"/>
              <a:t>update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1400" dirty="0" smtClean="0"/>
              <a:t>	if(filer_) {</a:t>
            </a:r>
          </a:p>
          <a:p>
            <a:pPr>
              <a:buNone/>
            </a:pPr>
            <a:r>
              <a:rPr lang="en-US" altLang="ja-JP" sz="1400" dirty="0" smtClean="0"/>
              <a:t>	    </a:t>
            </a:r>
            <a:r>
              <a:rPr lang="en-US" altLang="ja-JP" sz="1400" dirty="0" err="1" smtClean="0"/>
              <a:t>wd.top_widget</a:t>
            </a:r>
            <a:r>
              <a:rPr lang="en-US" altLang="ja-JP" sz="1400" dirty="0" smtClean="0"/>
              <a:t>(filer_);</a:t>
            </a:r>
          </a:p>
          <a:p>
            <a:pPr>
              <a:buNone/>
            </a:pPr>
            <a:endParaRPr lang="en-US" altLang="ja-JP" sz="1400" dirty="0" smtClean="0"/>
          </a:p>
          <a:p>
            <a:pPr>
              <a:buNone/>
            </a:pPr>
            <a:r>
              <a:rPr lang="en-US" altLang="ja-JP" sz="1400" dirty="0" smtClean="0"/>
              <a:t>	    if(</a:t>
            </a:r>
            <a:r>
              <a:rPr lang="en-US" altLang="ja-JP" sz="1400" dirty="0" err="1" smtClean="0"/>
              <a:t>filer_id</a:t>
            </a:r>
            <a:r>
              <a:rPr lang="en-US" altLang="ja-JP" sz="1400" dirty="0" smtClean="0"/>
              <a:t>_ != filer_-&gt;</a:t>
            </a:r>
            <a:r>
              <a:rPr lang="en-US" altLang="ja-JP" sz="1400" dirty="0" err="1" smtClean="0"/>
              <a:t>get_select_file_id</a:t>
            </a:r>
            <a:r>
              <a:rPr lang="en-US" altLang="ja-JP" sz="1400" dirty="0" smtClean="0"/>
              <a:t>()) {</a:t>
            </a:r>
          </a:p>
          <a:p>
            <a:pPr>
              <a:buNone/>
            </a:pPr>
            <a:r>
              <a:rPr lang="en-US" altLang="ja-JP" sz="1400" dirty="0" smtClean="0"/>
              <a:t>	        </a:t>
            </a:r>
            <a:r>
              <a:rPr lang="en-US" altLang="ja-JP" sz="1400" dirty="0" err="1" smtClean="0"/>
              <a:t>filer_id</a:t>
            </a:r>
            <a:r>
              <a:rPr lang="en-US" altLang="ja-JP" sz="1400" dirty="0" smtClean="0"/>
              <a:t>_ = filer_-&gt;</a:t>
            </a:r>
            <a:r>
              <a:rPr lang="en-US" altLang="ja-JP" sz="1400" dirty="0" err="1" smtClean="0"/>
              <a:t>get_select_file_id</a:t>
            </a:r>
            <a:r>
              <a:rPr lang="en-US" altLang="ja-JP" sz="1400" dirty="0" smtClean="0"/>
              <a:t>();</a:t>
            </a:r>
          </a:p>
          <a:p>
            <a:pPr>
              <a:buNone/>
            </a:pPr>
            <a:r>
              <a:rPr lang="en-US" altLang="ja-JP" sz="1400" dirty="0" smtClean="0"/>
              <a:t>	        </a:t>
            </a:r>
            <a:r>
              <a:rPr lang="en-US" altLang="ja-JP" sz="1400" dirty="0" err="1" smtClean="0"/>
              <a:t>imfn</a:t>
            </a:r>
            <a:r>
              <a:rPr lang="en-US" altLang="ja-JP" sz="1400" dirty="0" smtClean="0"/>
              <a:t> = filer_-&gt;</a:t>
            </a:r>
            <a:r>
              <a:rPr lang="en-US" altLang="ja-JP" sz="1400" dirty="0" err="1" smtClean="0"/>
              <a:t>get_file</a:t>
            </a:r>
            <a:r>
              <a:rPr lang="en-US" altLang="ja-JP" sz="1400" dirty="0" smtClean="0"/>
              <a:t>();</a:t>
            </a:r>
          </a:p>
          <a:p>
            <a:pPr>
              <a:buNone/>
            </a:pPr>
            <a:r>
              <a:rPr lang="en-US" altLang="ja-JP" sz="1400" dirty="0" smtClean="0"/>
              <a:t>	    }</a:t>
            </a:r>
          </a:p>
          <a:p>
            <a:pPr>
              <a:buNone/>
            </a:pPr>
            <a:r>
              <a:rPr lang="en-US" altLang="ja-JP" sz="1400" dirty="0" smtClean="0"/>
              <a:t>	}</a:t>
            </a:r>
          </a:p>
          <a:p>
            <a:pPr>
              <a:buNone/>
            </a:pPr>
            <a:endParaRPr kumimoji="1" lang="ja-JP" alt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OpenGL/ES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SGI</a:t>
            </a:r>
            <a:r>
              <a:rPr kumimoji="1" lang="ja-JP" altLang="en-US" dirty="0" smtClean="0"/>
              <a:t>のワークステーション時代から使っている</a:t>
            </a:r>
            <a:endParaRPr kumimoji="1" lang="en-US" altLang="ja-JP" dirty="0" smtClean="0"/>
          </a:p>
          <a:p>
            <a:r>
              <a:rPr lang="en-US" altLang="ja-JP" dirty="0" smtClean="0"/>
              <a:t>OpenGL</a:t>
            </a:r>
            <a:r>
              <a:rPr lang="ja-JP" altLang="en-US" dirty="0" smtClean="0"/>
              <a:t>　</a:t>
            </a:r>
            <a:r>
              <a:rPr lang="en-US" altLang="ja-JP" dirty="0" smtClean="0"/>
              <a:t>love</a:t>
            </a:r>
            <a:r>
              <a:rPr lang="ja-JP" altLang="en-US" dirty="0" smtClean="0"/>
              <a:t>！</a:t>
            </a:r>
            <a:endParaRPr lang="en-US" altLang="ja-JP" dirty="0" smtClean="0"/>
          </a:p>
          <a:p>
            <a:r>
              <a:rPr kumimoji="1" lang="en-US" altLang="ja-JP" dirty="0" smtClean="0"/>
              <a:t>Viva</a:t>
            </a:r>
            <a:r>
              <a:rPr kumimoji="1" lang="ja-JP" altLang="en-US" dirty="0" smtClean="0"/>
              <a:t>　赤本</a:t>
            </a:r>
            <a:endParaRPr kumimoji="1" lang="en-US" altLang="ja-JP" dirty="0" smtClean="0"/>
          </a:p>
          <a:p>
            <a:r>
              <a:rPr lang="ja-JP" altLang="en-US" dirty="0" smtClean="0"/>
              <a:t>高度なレンダリングには、練度が足りないので何とかしたくて勉強中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シェーダーなど</a:t>
            </a:r>
            <a:endParaRPr lang="en-US" altLang="ja-JP" dirty="0" smtClean="0"/>
          </a:p>
          <a:p>
            <a:r>
              <a:rPr lang="en-US" altLang="ja-JP" dirty="0" err="1" smtClean="0"/>
              <a:t>Renderman</a:t>
            </a:r>
            <a:r>
              <a:rPr lang="ja-JP" altLang="en-US" dirty="0" smtClean="0"/>
              <a:t> のシェーダーなら多少書ける</a:t>
            </a:r>
            <a:endParaRPr lang="en-US" altLang="ja-JP" dirty="0" smtClean="0"/>
          </a:p>
          <a:p>
            <a:r>
              <a:rPr lang="en-US" altLang="ja-JP" dirty="0" smtClean="0"/>
              <a:t>DirectX</a:t>
            </a:r>
            <a:r>
              <a:rPr lang="ja-JP" altLang="en-US" dirty="0" smtClean="0"/>
              <a:t>は？だと思ってる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※ms</a:t>
            </a:r>
            <a:r>
              <a:rPr lang="ja-JP" altLang="en-US" dirty="0" smtClean="0"/>
              <a:t> 社の</a:t>
            </a:r>
            <a:r>
              <a:rPr lang="en-US" altLang="ja-JP" dirty="0" smtClean="0"/>
              <a:t>OpenGL</a:t>
            </a:r>
            <a:r>
              <a:rPr lang="ja-JP" altLang="en-US" dirty="0" smtClean="0"/>
              <a:t>エバンジェリストに聞いた事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アプリケーション </a:t>
            </a:r>
            <a:r>
              <a:rPr lang="en-US" altLang="ja-JP" dirty="0" smtClean="0"/>
              <a:t>update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altLang="ja-JP" dirty="0" smtClean="0"/>
              <a:t>	if(!</a:t>
            </a:r>
            <a:r>
              <a:rPr lang="en-US" altLang="ja-JP" dirty="0" err="1" smtClean="0"/>
              <a:t>imfn.empty</a:t>
            </a:r>
            <a:r>
              <a:rPr lang="en-US" altLang="ja-JP" dirty="0" smtClean="0"/>
              <a:t>()) {</a:t>
            </a:r>
          </a:p>
          <a:p>
            <a:pPr>
              <a:buNone/>
            </a:pPr>
            <a:r>
              <a:rPr lang="en-US" altLang="ja-JP" dirty="0" smtClean="0"/>
              <a:t>	    </a:t>
            </a:r>
            <a:r>
              <a:rPr lang="en-US" altLang="ja-JP" dirty="0" err="1" smtClean="0"/>
              <a:t>img</a:t>
            </a:r>
            <a:r>
              <a:rPr lang="en-US" altLang="ja-JP" dirty="0" smtClean="0"/>
              <a:t>::</a:t>
            </a:r>
            <a:r>
              <a:rPr lang="en-US" altLang="ja-JP" dirty="0" err="1" smtClean="0"/>
              <a:t>img_files</a:t>
            </a:r>
            <a:r>
              <a:rPr lang="en-US" altLang="ja-JP" dirty="0" smtClean="0"/>
              <a:t>&amp; </a:t>
            </a:r>
            <a:r>
              <a:rPr lang="en-US" altLang="ja-JP" dirty="0" err="1" smtClean="0"/>
              <a:t>imf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wd.at_img_files</a:t>
            </a:r>
            <a:r>
              <a:rPr lang="en-US" altLang="ja-JP" dirty="0" smtClean="0"/>
              <a:t>();</a:t>
            </a:r>
          </a:p>
          <a:p>
            <a:pPr>
              <a:buNone/>
            </a:pPr>
            <a:r>
              <a:rPr lang="en-US" altLang="ja-JP" dirty="0" smtClean="0"/>
              <a:t>	    if(!</a:t>
            </a:r>
            <a:r>
              <a:rPr lang="en-US" altLang="ja-JP" dirty="0" err="1" smtClean="0"/>
              <a:t>imf.load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imfn</a:t>
            </a:r>
            <a:r>
              <a:rPr lang="en-US" altLang="ja-JP" dirty="0" smtClean="0"/>
              <a:t>)) {</a:t>
            </a:r>
          </a:p>
          <a:p>
            <a:pPr>
              <a:buNone/>
            </a:pPr>
            <a:r>
              <a:rPr lang="en-US" altLang="ja-JP" dirty="0" smtClean="0"/>
              <a:t>	        dialog_-&gt;</a:t>
            </a:r>
            <a:r>
              <a:rPr lang="en-US" altLang="ja-JP" dirty="0" err="1" smtClean="0"/>
              <a:t>set_text</a:t>
            </a:r>
            <a:r>
              <a:rPr lang="en-US" altLang="ja-JP" dirty="0" smtClean="0"/>
              <a:t>("Can't decode image file:\n '"</a:t>
            </a:r>
          </a:p>
          <a:p>
            <a:pPr>
              <a:buNone/>
            </a:pPr>
            <a:r>
              <a:rPr lang="en-US" altLang="ja-JP" dirty="0" smtClean="0"/>
              <a:t>		+ filer_-&gt;</a:t>
            </a:r>
            <a:r>
              <a:rPr lang="en-US" altLang="ja-JP" dirty="0" err="1" smtClean="0"/>
              <a:t>get_file</a:t>
            </a:r>
            <a:r>
              <a:rPr lang="en-US" altLang="ja-JP" dirty="0" smtClean="0"/>
              <a:t>() + "'");</a:t>
            </a:r>
          </a:p>
          <a:p>
            <a:pPr>
              <a:buNone/>
            </a:pPr>
            <a:r>
              <a:rPr lang="en-US" altLang="ja-JP" dirty="0" smtClean="0"/>
              <a:t>	        dialog_-&gt;enable();</a:t>
            </a:r>
          </a:p>
          <a:p>
            <a:pPr>
              <a:buNone/>
            </a:pPr>
            <a:r>
              <a:rPr lang="en-US" altLang="ja-JP" dirty="0" smtClean="0"/>
              <a:t>	    } else {</a:t>
            </a:r>
          </a:p>
          <a:p>
            <a:pPr>
              <a:buNone/>
            </a:pPr>
            <a:r>
              <a:rPr lang="en-US" altLang="ja-JP" dirty="0" smtClean="0"/>
              <a:t>	        </a:t>
            </a:r>
            <a:r>
              <a:rPr lang="en-US" altLang="ja-JP" dirty="0" err="1" smtClean="0"/>
              <a:t>image_offset_.set</a:t>
            </a:r>
            <a:r>
              <a:rPr lang="en-US" altLang="ja-JP" dirty="0" smtClean="0"/>
              <a:t>(0.0f);</a:t>
            </a:r>
          </a:p>
          <a:p>
            <a:pPr>
              <a:buNone/>
            </a:pPr>
            <a:r>
              <a:rPr lang="en-US" altLang="ja-JP" dirty="0" smtClean="0"/>
              <a:t>	        frame_-&gt;</a:t>
            </a:r>
            <a:r>
              <a:rPr lang="en-US" altLang="ja-JP" dirty="0" err="1" smtClean="0"/>
              <a:t>at_local_param</a:t>
            </a:r>
            <a:r>
              <a:rPr lang="en-US" altLang="ja-JP" dirty="0" smtClean="0"/>
              <a:t>().</a:t>
            </a:r>
            <a:r>
              <a:rPr lang="en-US" altLang="ja-JP" dirty="0" err="1" smtClean="0"/>
              <a:t>text_param_.text</a:t>
            </a:r>
            <a:r>
              <a:rPr lang="en-US" altLang="ja-JP" dirty="0" smtClean="0"/>
              <a:t>_ = </a:t>
            </a:r>
            <a:r>
              <a:rPr lang="en-US" altLang="ja-JP" dirty="0" err="1" smtClean="0"/>
              <a:t>imfn</a:t>
            </a:r>
            <a:r>
              <a:rPr lang="en-US" altLang="ja-JP" dirty="0" smtClean="0"/>
              <a:t>;</a:t>
            </a:r>
          </a:p>
          <a:p>
            <a:pPr>
              <a:buNone/>
            </a:pPr>
            <a:r>
              <a:rPr lang="en-US" altLang="ja-JP" dirty="0" smtClean="0"/>
              <a:t>	        </a:t>
            </a:r>
            <a:r>
              <a:rPr lang="en-US" altLang="ja-JP" dirty="0" err="1" smtClean="0"/>
              <a:t>mobj_.destroy</a:t>
            </a:r>
            <a:r>
              <a:rPr lang="en-US" altLang="ja-JP" dirty="0" smtClean="0"/>
              <a:t>();</a:t>
            </a:r>
          </a:p>
          <a:p>
            <a:pPr>
              <a:buNone/>
            </a:pPr>
            <a:r>
              <a:rPr lang="en-US" altLang="ja-JP" dirty="0" smtClean="0"/>
              <a:t>	        </a:t>
            </a:r>
            <a:r>
              <a:rPr lang="en-US" altLang="ja-JP" dirty="0" err="1" smtClean="0"/>
              <a:t>mobj_.initialize</a:t>
            </a:r>
            <a:r>
              <a:rPr lang="en-US" altLang="ja-JP" dirty="0" smtClean="0"/>
              <a:t>();</a:t>
            </a:r>
          </a:p>
          <a:p>
            <a:pPr>
              <a:buNone/>
            </a:pPr>
            <a:r>
              <a:rPr lang="en-US" altLang="ja-JP" dirty="0" smtClean="0"/>
              <a:t>	        </a:t>
            </a:r>
            <a:r>
              <a:rPr lang="en-US" altLang="ja-JP" dirty="0" err="1" smtClean="0"/>
              <a:t>img_handle</a:t>
            </a:r>
            <a:r>
              <a:rPr lang="en-US" altLang="ja-JP" dirty="0" smtClean="0"/>
              <a:t>_ = </a:t>
            </a:r>
            <a:r>
              <a:rPr lang="en-US" altLang="ja-JP" dirty="0" err="1" smtClean="0"/>
              <a:t>mobj_.install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imf.get_image_if</a:t>
            </a:r>
            <a:r>
              <a:rPr lang="en-US" altLang="ja-JP" dirty="0" smtClean="0"/>
              <a:t>());</a:t>
            </a:r>
          </a:p>
          <a:p>
            <a:pPr>
              <a:buNone/>
            </a:pPr>
            <a:r>
              <a:rPr lang="en-US" altLang="ja-JP" dirty="0" smtClean="0"/>
              <a:t>	        image_-&gt;</a:t>
            </a:r>
            <a:r>
              <a:rPr lang="en-US" altLang="ja-JP" dirty="0" err="1" smtClean="0"/>
              <a:t>at_local_param</a:t>
            </a:r>
            <a:r>
              <a:rPr lang="en-US" altLang="ja-JP" dirty="0" smtClean="0"/>
              <a:t>().</a:t>
            </a:r>
            <a:r>
              <a:rPr lang="en-US" altLang="ja-JP" dirty="0" err="1" smtClean="0"/>
              <a:t>mobj</a:t>
            </a:r>
            <a:r>
              <a:rPr lang="en-US" altLang="ja-JP" dirty="0" smtClean="0"/>
              <a:t>_ = </a:t>
            </a:r>
            <a:r>
              <a:rPr lang="en-US" altLang="ja-JP" dirty="0" err="1" smtClean="0"/>
              <a:t>mobj</a:t>
            </a:r>
            <a:r>
              <a:rPr lang="en-US" altLang="ja-JP" dirty="0" smtClean="0"/>
              <a:t>_;</a:t>
            </a:r>
          </a:p>
          <a:p>
            <a:pPr>
              <a:buNone/>
            </a:pPr>
            <a:r>
              <a:rPr lang="en-US" altLang="ja-JP" dirty="0" smtClean="0"/>
              <a:t>	        image_-&gt;</a:t>
            </a:r>
            <a:r>
              <a:rPr lang="en-US" altLang="ja-JP" dirty="0" err="1" smtClean="0"/>
              <a:t>at_local_param</a:t>
            </a:r>
            <a:r>
              <a:rPr lang="en-US" altLang="ja-JP" dirty="0" smtClean="0"/>
              <a:t>().</a:t>
            </a:r>
            <a:r>
              <a:rPr lang="en-US" altLang="ja-JP" dirty="0" err="1" smtClean="0"/>
              <a:t>mobj_handle</a:t>
            </a:r>
            <a:r>
              <a:rPr lang="en-US" altLang="ja-JP" dirty="0" smtClean="0"/>
              <a:t>_ = </a:t>
            </a:r>
            <a:r>
              <a:rPr lang="en-US" altLang="ja-JP" dirty="0" err="1" smtClean="0"/>
              <a:t>img_handle</a:t>
            </a:r>
            <a:r>
              <a:rPr lang="en-US" altLang="ja-JP" dirty="0" smtClean="0"/>
              <a:t>_;</a:t>
            </a:r>
          </a:p>
          <a:p>
            <a:pPr>
              <a:buNone/>
            </a:pPr>
            <a:r>
              <a:rPr lang="en-US" altLang="ja-JP" dirty="0" smtClean="0"/>
              <a:t>	    }</a:t>
            </a:r>
          </a:p>
          <a:p>
            <a:pPr>
              <a:buNone/>
            </a:pPr>
            <a:r>
              <a:rPr lang="en-US" altLang="ja-JP" dirty="0" smtClean="0"/>
              <a:t>	}</a:t>
            </a:r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en-US" altLang="ja-JP" dirty="0" err="1" smtClean="0"/>
              <a:t>wd.update</a:t>
            </a:r>
            <a:r>
              <a:rPr lang="en-US" altLang="ja-JP" dirty="0" smtClean="0"/>
              <a:t>();</a:t>
            </a:r>
          </a:p>
          <a:p>
            <a:pPr>
              <a:buNone/>
            </a:pPr>
            <a:endParaRPr kumimoji="1" lang="ja-JP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アプリケーション・レンダリング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ja-JP" sz="1600" dirty="0" smtClean="0"/>
              <a:t>	void </a:t>
            </a:r>
            <a:r>
              <a:rPr lang="en-US" altLang="ja-JP" sz="1600" dirty="0" err="1" smtClean="0"/>
              <a:t>img_main</a:t>
            </a:r>
            <a:r>
              <a:rPr lang="en-US" altLang="ja-JP" sz="1600" dirty="0" smtClean="0"/>
              <a:t>::render()</a:t>
            </a:r>
          </a:p>
          <a:p>
            <a:pPr>
              <a:buNone/>
            </a:pPr>
            <a:r>
              <a:rPr lang="en-US" altLang="ja-JP" sz="1600" dirty="0" smtClean="0"/>
              <a:t>	{</a:t>
            </a:r>
          </a:p>
          <a:p>
            <a:pPr>
              <a:buNone/>
            </a:pPr>
            <a:r>
              <a:rPr lang="en-US" altLang="ja-JP" sz="1600" dirty="0" smtClean="0"/>
              <a:t>		</a:t>
            </a:r>
            <a:r>
              <a:rPr lang="en-US" altLang="ja-JP" sz="1600" dirty="0" err="1" smtClean="0"/>
              <a:t>director_.at</a:t>
            </a:r>
            <a:r>
              <a:rPr lang="en-US" altLang="ja-JP" sz="1600" dirty="0" smtClean="0"/>
              <a:t>().</a:t>
            </a:r>
            <a:r>
              <a:rPr lang="en-US" altLang="ja-JP" sz="1600" dirty="0" err="1" smtClean="0"/>
              <a:t>widget_director_.service</a:t>
            </a:r>
            <a:r>
              <a:rPr lang="en-US" altLang="ja-JP" sz="1600" dirty="0" smtClean="0"/>
              <a:t>();</a:t>
            </a:r>
          </a:p>
          <a:p>
            <a:pPr>
              <a:buNone/>
            </a:pPr>
            <a:r>
              <a:rPr lang="en-US" altLang="ja-JP" sz="1600" dirty="0" smtClean="0"/>
              <a:t>		</a:t>
            </a:r>
            <a:r>
              <a:rPr lang="en-US" altLang="ja-JP" sz="1600" dirty="0" err="1" smtClean="0"/>
              <a:t>director_.at</a:t>
            </a:r>
            <a:r>
              <a:rPr lang="en-US" altLang="ja-JP" sz="1600" dirty="0" smtClean="0"/>
              <a:t>().</a:t>
            </a:r>
            <a:r>
              <a:rPr lang="en-US" altLang="ja-JP" sz="1600" dirty="0" err="1" smtClean="0"/>
              <a:t>widget_director_.render</a:t>
            </a:r>
            <a:r>
              <a:rPr lang="en-US" altLang="ja-JP" sz="1600" dirty="0" smtClean="0"/>
              <a:t>();</a:t>
            </a:r>
          </a:p>
          <a:p>
            <a:pPr>
              <a:buNone/>
            </a:pPr>
            <a:r>
              <a:rPr lang="en-US" altLang="ja-JP" sz="1600" dirty="0" smtClean="0"/>
              <a:t>	}</a:t>
            </a:r>
          </a:p>
          <a:p>
            <a:pPr>
              <a:buNone/>
            </a:pPr>
            <a:endParaRPr kumimoji="1" lang="ja-JP" altLang="en-US" sz="16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アプリケーション廃棄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ja-JP" sz="1600" dirty="0" smtClean="0"/>
              <a:t>	void </a:t>
            </a:r>
            <a:r>
              <a:rPr lang="en-US" altLang="ja-JP" sz="1600" dirty="0" err="1" smtClean="0"/>
              <a:t>img_main</a:t>
            </a:r>
            <a:r>
              <a:rPr lang="en-US" altLang="ja-JP" sz="1600" dirty="0" smtClean="0"/>
              <a:t>::destroy()</a:t>
            </a:r>
          </a:p>
          <a:p>
            <a:pPr>
              <a:buNone/>
            </a:pPr>
            <a:r>
              <a:rPr lang="en-US" altLang="ja-JP" sz="1600" dirty="0" smtClean="0"/>
              <a:t>	{</a:t>
            </a:r>
          </a:p>
          <a:p>
            <a:pPr>
              <a:buNone/>
            </a:pPr>
            <a:r>
              <a:rPr lang="en-US" altLang="ja-JP" sz="1600" dirty="0" smtClean="0"/>
              <a:t>		sys::preference&amp; pre = </a:t>
            </a:r>
            <a:r>
              <a:rPr lang="en-US" altLang="ja-JP" sz="1600" dirty="0" err="1" smtClean="0"/>
              <a:t>director_.at</a:t>
            </a:r>
            <a:r>
              <a:rPr lang="en-US" altLang="ja-JP" sz="1600" dirty="0" smtClean="0"/>
              <a:t>().preference_;</a:t>
            </a:r>
          </a:p>
          <a:p>
            <a:pPr>
              <a:buNone/>
            </a:pPr>
            <a:r>
              <a:rPr lang="en-US" altLang="ja-JP" sz="1600" dirty="0" smtClean="0"/>
              <a:t>		if(filer_) filer_-&gt;save(pre);</a:t>
            </a:r>
          </a:p>
          <a:p>
            <a:pPr>
              <a:buNone/>
            </a:pPr>
            <a:r>
              <a:rPr lang="en-US" altLang="ja-JP" sz="1600" dirty="0" smtClean="0"/>
              <a:t>		if(frame_) frame_-&gt;save(pre);</a:t>
            </a:r>
          </a:p>
          <a:p>
            <a:pPr>
              <a:buNone/>
            </a:pPr>
            <a:r>
              <a:rPr lang="en-US" altLang="ja-JP" sz="1600" dirty="0" smtClean="0"/>
              <a:t>		if(tools_) tools_-&gt;save(pre);</a:t>
            </a:r>
          </a:p>
          <a:p>
            <a:pPr>
              <a:buNone/>
            </a:pPr>
            <a:r>
              <a:rPr lang="en-US" altLang="ja-JP" sz="1600" dirty="0" smtClean="0"/>
              <a:t>		if(scale_) scale_-&gt;save(pre);</a:t>
            </a:r>
          </a:p>
          <a:p>
            <a:pPr>
              <a:buNone/>
            </a:pPr>
            <a:r>
              <a:rPr lang="en-US" altLang="ja-JP" sz="1600" dirty="0" smtClean="0"/>
              <a:t>	}</a:t>
            </a:r>
          </a:p>
          <a:p>
            <a:pPr>
              <a:buNone/>
            </a:pPr>
            <a:endParaRPr kumimoji="1" lang="ja-JP" altLang="en-US" sz="16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552" y="2780928"/>
            <a:ext cx="8229600" cy="1143000"/>
          </a:xfrm>
        </p:spPr>
        <p:txBody>
          <a:bodyPr/>
          <a:lstStyle/>
          <a:p>
            <a:r>
              <a:rPr lang="ja-JP" altLang="en-US" dirty="0" smtClean="0"/>
              <a:t>質疑、応答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ありがとうございました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ＧＬＦＷ</a:t>
            </a:r>
            <a:r>
              <a:rPr kumimoji="1" lang="ja-JP" altLang="en-US" dirty="0" smtClean="0"/>
              <a:t>３とは？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マルチプラットホームのフレームワーク</a:t>
            </a:r>
            <a:endParaRPr kumimoji="1" lang="en-US" altLang="ja-JP" dirty="0" smtClean="0"/>
          </a:p>
          <a:p>
            <a:pPr>
              <a:buNone/>
            </a:pPr>
            <a:r>
              <a:rPr lang="en-US" altLang="ja-JP" dirty="0" smtClean="0"/>
              <a:t>※Windows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Linux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OS-X</a:t>
            </a:r>
          </a:p>
          <a:p>
            <a:pPr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ライセンスは </a:t>
            </a:r>
            <a:r>
              <a:rPr lang="en-US" altLang="ja-JP" dirty="0" smtClean="0"/>
              <a:t>unmodified </a:t>
            </a:r>
            <a:r>
              <a:rPr lang="en-US" altLang="ja-JP" dirty="0" err="1" smtClean="0"/>
              <a:t>zlib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libpng</a:t>
            </a:r>
            <a:r>
              <a:rPr lang="en-US" altLang="ja-JP" dirty="0" smtClean="0"/>
              <a:t> license </a:t>
            </a:r>
          </a:p>
          <a:p>
            <a:r>
              <a:rPr lang="ja-JP" altLang="en-US" dirty="0"/>
              <a:t>必要</a:t>
            </a:r>
            <a:r>
              <a:rPr lang="ja-JP" altLang="en-US" dirty="0" smtClean="0"/>
              <a:t>最小限の機能、シンプルな構造</a:t>
            </a:r>
            <a:endParaRPr lang="en-US" altLang="ja-JP" dirty="0" smtClean="0"/>
          </a:p>
          <a:p>
            <a:r>
              <a:rPr lang="ja-JP" altLang="en-US" dirty="0" smtClean="0"/>
              <a:t>サンプルもあり、理解しやすい</a:t>
            </a:r>
            <a:endParaRPr lang="en-US" altLang="ja-JP" dirty="0" smtClean="0"/>
          </a:p>
          <a:p>
            <a:r>
              <a:rPr lang="en-US" altLang="ja-JP" dirty="0"/>
              <a:t>g</a:t>
            </a:r>
            <a:r>
              <a:rPr lang="en-US" altLang="ja-JP" dirty="0" smtClean="0"/>
              <a:t>lut </a:t>
            </a:r>
            <a:r>
              <a:rPr lang="ja-JP" altLang="en-US" dirty="0" smtClean="0"/>
              <a:t>の貧弱な部分を強化した感じ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※glut</a:t>
            </a:r>
            <a:r>
              <a:rPr lang="ja-JP" altLang="en-US" dirty="0" smtClean="0"/>
              <a:t>はメンテナンスされていない</a:t>
            </a:r>
            <a:endParaRPr lang="en-US" altLang="ja-JP" dirty="0" smtClean="0"/>
          </a:p>
          <a:p>
            <a:endParaRPr lang="en-US" altLang="ja-JP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GUI</a:t>
            </a:r>
            <a:r>
              <a:rPr kumimoji="1" lang="ja-JP" altLang="en-US" dirty="0" smtClean="0"/>
              <a:t>フレームワークの開発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他のオープンソースの</a:t>
            </a:r>
            <a:r>
              <a:rPr kumimoji="1" lang="en-US" altLang="ja-JP" dirty="0" smtClean="0"/>
              <a:t>GUI</a:t>
            </a:r>
            <a:r>
              <a:rPr kumimoji="1" lang="ja-JP" altLang="en-US" dirty="0" smtClean="0"/>
              <a:t>とはちょっと違う</a:t>
            </a:r>
            <a:endParaRPr kumimoji="1" lang="en-US" altLang="ja-JP" dirty="0" smtClean="0"/>
          </a:p>
          <a:p>
            <a:r>
              <a:rPr kumimoji="1" lang="ja-JP" altLang="en-US" dirty="0" smtClean="0"/>
              <a:t>リアルタイム性</a:t>
            </a:r>
            <a:r>
              <a:rPr lang="ja-JP" altLang="en-US" dirty="0" smtClean="0"/>
              <a:t>を重視</a:t>
            </a:r>
            <a:endParaRPr kumimoji="1" lang="en-US" altLang="ja-JP" dirty="0" smtClean="0"/>
          </a:p>
          <a:p>
            <a:r>
              <a:rPr lang="en-US" altLang="ja-JP" dirty="0" smtClean="0"/>
              <a:t>OpenGL/ES</a:t>
            </a:r>
            <a:r>
              <a:rPr lang="ja-JP" altLang="en-US" dirty="0" smtClean="0"/>
              <a:t>とマッチ</a:t>
            </a:r>
            <a:endParaRPr kumimoji="1" lang="en-US" altLang="ja-JP" dirty="0" smtClean="0"/>
          </a:p>
          <a:p>
            <a:r>
              <a:rPr lang="en-US" altLang="ja-JP" dirty="0" smtClean="0"/>
              <a:t>GUI</a:t>
            </a:r>
            <a:r>
              <a:rPr lang="ja-JP" altLang="en-US" dirty="0" smtClean="0"/>
              <a:t>の構造や構成が</a:t>
            </a:r>
            <a:r>
              <a:rPr lang="en-US" altLang="ja-JP" dirty="0" smtClean="0"/>
              <a:t>C++</a:t>
            </a:r>
            <a:r>
              <a:rPr lang="ja-JP" altLang="en-US" dirty="0" smtClean="0"/>
              <a:t>に向いている</a:t>
            </a:r>
            <a:endParaRPr lang="en-US" altLang="ja-JP" dirty="0" smtClean="0"/>
          </a:p>
          <a:p>
            <a:r>
              <a:rPr kumimoji="1" lang="ja-JP" altLang="en-US" dirty="0" smtClean="0"/>
              <a:t>かなり前から少しづつ構築している為、最近の流行とは逆行する部分も・・・</a:t>
            </a:r>
            <a:endParaRPr kumimoji="1" lang="en-US" altLang="ja-JP" dirty="0" smtClean="0"/>
          </a:p>
          <a:p>
            <a:r>
              <a:rPr lang="ja-JP" altLang="en-US" dirty="0" smtClean="0"/>
              <a:t>実装は、</a:t>
            </a:r>
            <a:r>
              <a:rPr lang="en-US" altLang="ja-JP" dirty="0" smtClean="0"/>
              <a:t>C++11</a:t>
            </a:r>
            <a:r>
              <a:rPr lang="ja-JP" altLang="en-US" dirty="0" smtClean="0"/>
              <a:t>や</a:t>
            </a:r>
            <a:r>
              <a:rPr lang="en-US" altLang="ja-JP" dirty="0" smtClean="0"/>
              <a:t>boost</a:t>
            </a:r>
            <a:r>
              <a:rPr lang="ja-JP" altLang="en-US" dirty="0" smtClean="0"/>
              <a:t>の機能を的確に利用出来ていない</a:t>
            </a:r>
            <a:endParaRPr lang="en-US" altLang="ja-JP" dirty="0" smtClean="0"/>
          </a:p>
          <a:p>
            <a:r>
              <a:rPr kumimoji="1" lang="ja-JP" altLang="en-US" dirty="0" smtClean="0"/>
              <a:t>組み込みでも使える構成</a:t>
            </a:r>
            <a:endParaRPr kumimoji="1" lang="en-US" altLang="ja-JP" dirty="0" smtClean="0"/>
          </a:p>
          <a:p>
            <a:pPr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組み込みでは </a:t>
            </a:r>
            <a:r>
              <a:rPr lang="en-US" altLang="ja-JP" dirty="0" err="1" smtClean="0"/>
              <a:t>iostream</a:t>
            </a:r>
            <a:r>
              <a:rPr lang="en-US" altLang="ja-JP" dirty="0" smtClean="0"/>
              <a:t> </a:t>
            </a:r>
            <a:r>
              <a:rPr lang="ja-JP" altLang="en-US" dirty="0" err="1" smtClean="0"/>
              <a:t>には</a:t>
            </a:r>
            <a:r>
              <a:rPr lang="ja-JP" altLang="en-US" dirty="0" smtClean="0"/>
              <a:t>注意を要す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利用している</a:t>
            </a:r>
            <a:r>
              <a:rPr kumimoji="1" lang="ja-JP" altLang="en-US" dirty="0" smtClean="0"/>
              <a:t>オープンソース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ＧＬＦＷ３</a:t>
            </a:r>
            <a:endParaRPr lang="en-US" altLang="ja-JP" dirty="0" smtClean="0"/>
          </a:p>
          <a:p>
            <a:r>
              <a:rPr lang="ja-JP" altLang="en-US" dirty="0" smtClean="0"/>
              <a:t>ＧＬＥＷ</a:t>
            </a:r>
            <a:endParaRPr lang="en-US" altLang="ja-JP" dirty="0" smtClean="0"/>
          </a:p>
          <a:p>
            <a:r>
              <a:rPr lang="en-US" altLang="ja-JP" dirty="0" smtClean="0"/>
              <a:t>Freetype2</a:t>
            </a:r>
          </a:p>
          <a:p>
            <a:r>
              <a:rPr kumimoji="1" lang="en-US" altLang="ja-JP" dirty="0" err="1" smtClean="0"/>
              <a:t>OpenAL</a:t>
            </a:r>
            <a:endParaRPr lang="en-US" altLang="ja-JP" dirty="0" smtClean="0"/>
          </a:p>
          <a:p>
            <a:r>
              <a:rPr kumimoji="1" lang="en-US" altLang="ja-JP" dirty="0" err="1" smtClean="0"/>
              <a:t>libz</a:t>
            </a:r>
            <a:r>
              <a:rPr kumimoji="1" lang="ja-JP" altLang="en-US" dirty="0" err="1" smtClean="0"/>
              <a:t>、</a:t>
            </a:r>
            <a:r>
              <a:rPr lang="en-US" altLang="ja-JP" dirty="0" err="1" smtClean="0"/>
              <a:t>l</a:t>
            </a:r>
            <a:r>
              <a:rPr kumimoji="1" lang="en-US" altLang="ja-JP" dirty="0" err="1" smtClean="0"/>
              <a:t>ibpng</a:t>
            </a:r>
            <a:r>
              <a:rPr kumimoji="1" lang="ja-JP" altLang="en-US" dirty="0" err="1" smtClean="0"/>
              <a:t>、</a:t>
            </a:r>
            <a:r>
              <a:rPr kumimoji="1" lang="en-US" altLang="ja-JP" dirty="0" err="1" smtClean="0"/>
              <a:t>libjpeg</a:t>
            </a:r>
            <a:r>
              <a:rPr kumimoji="1" lang="ja-JP" altLang="en-US" dirty="0" err="1" smtClean="0"/>
              <a:t>、</a:t>
            </a:r>
            <a:r>
              <a:rPr kumimoji="1" lang="en-US" altLang="ja-JP" dirty="0" err="1" smtClean="0"/>
              <a:t>openjpeg</a:t>
            </a:r>
            <a:endParaRPr kumimoji="1" lang="en-US" altLang="ja-JP" dirty="0" smtClean="0"/>
          </a:p>
          <a:p>
            <a:r>
              <a:rPr lang="en-US" altLang="ja-JP" dirty="0" smtClean="0"/>
              <a:t>Mad(mp3)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AAC</a:t>
            </a:r>
            <a:endParaRPr lang="en-US" altLang="ja-JP" dirty="0"/>
          </a:p>
          <a:p>
            <a:r>
              <a:rPr kumimoji="1" lang="en-US" altLang="ja-JP" dirty="0" err="1" smtClean="0"/>
              <a:t>Mupdf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jbig2dec</a:t>
            </a:r>
          </a:p>
          <a:p>
            <a:r>
              <a:rPr lang="en-US" altLang="ja-JP" dirty="0" smtClean="0"/>
              <a:t>bullet</a:t>
            </a:r>
            <a:r>
              <a:rPr lang="ja-JP" altLang="en-US" dirty="0" smtClean="0"/>
              <a:t>（</a:t>
            </a:r>
            <a:r>
              <a:rPr lang="en-US" altLang="ja-JP" dirty="0" smtClean="0"/>
              <a:t>physics</a:t>
            </a:r>
            <a:r>
              <a:rPr lang="ja-JP" altLang="en-US" dirty="0" smtClean="0"/>
              <a:t>）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GitHUB</a:t>
            </a:r>
            <a:r>
              <a:rPr lang="en-US" altLang="ja-JP" dirty="0" smtClean="0"/>
              <a:t>/e-mail/twitter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github.com/hirakuni45/glfw3_app</a:t>
            </a:r>
            <a:endParaRPr lang="en-US" altLang="ja-JP" dirty="0" smtClean="0"/>
          </a:p>
          <a:p>
            <a:pPr>
              <a:buNone/>
            </a:pPr>
            <a:endParaRPr kumimoji="1" lang="en-US" altLang="ja-JP" dirty="0" smtClean="0"/>
          </a:p>
          <a:p>
            <a:pPr>
              <a:buNone/>
            </a:pPr>
            <a:r>
              <a:rPr kumimoji="1" lang="en-US" altLang="ja-JP" dirty="0" smtClean="0">
                <a:hlinkClick r:id="rId3"/>
              </a:rPr>
              <a:t>hira@rvf-rc45.net</a:t>
            </a:r>
            <a:endParaRPr kumimoji="1" lang="en-US" altLang="ja-JP" dirty="0" smtClean="0"/>
          </a:p>
          <a:p>
            <a:pPr>
              <a:buNone/>
            </a:pPr>
            <a:endParaRPr kumimoji="1" lang="en-US" altLang="ja-JP" dirty="0" smtClean="0"/>
          </a:p>
          <a:p>
            <a:pPr>
              <a:buNone/>
            </a:pPr>
            <a:r>
              <a:rPr lang="en-US" altLang="ja-JP" b="1" dirty="0" smtClean="0"/>
              <a:t>@hira_kuni_45</a:t>
            </a:r>
            <a:endParaRPr lang="en-US" altLang="ja-JP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全体</a:t>
            </a:r>
            <a:r>
              <a:rPr lang="ja-JP" altLang="en-US" dirty="0" smtClean="0"/>
              <a:t>の構成（</a:t>
            </a:r>
            <a:r>
              <a:rPr lang="en-US" altLang="ja-JP" dirty="0" smtClean="0"/>
              <a:t>common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c</a:t>
            </a:r>
            <a:r>
              <a:rPr kumimoji="1" lang="en-US" altLang="ja-JP" dirty="0" smtClean="0"/>
              <a:t>ore</a:t>
            </a:r>
          </a:p>
          <a:p>
            <a:r>
              <a:rPr lang="en-US" altLang="ja-JP" dirty="0" err="1" smtClean="0"/>
              <a:t>gl_fw</a:t>
            </a:r>
            <a:endParaRPr lang="en-US" altLang="ja-JP" dirty="0" smtClean="0"/>
          </a:p>
          <a:p>
            <a:r>
              <a:rPr lang="en-US" altLang="ja-JP" dirty="0" err="1" smtClean="0"/>
              <a:t>i</a:t>
            </a:r>
            <a:r>
              <a:rPr kumimoji="1" lang="en-US" altLang="ja-JP" dirty="0" err="1" smtClean="0"/>
              <a:t>mg_io</a:t>
            </a:r>
            <a:endParaRPr kumimoji="1" lang="en-US" altLang="ja-JP" dirty="0" smtClean="0"/>
          </a:p>
          <a:p>
            <a:r>
              <a:rPr lang="en-US" altLang="ja-JP" dirty="0" err="1" smtClean="0"/>
              <a:t>snd_io</a:t>
            </a:r>
            <a:endParaRPr lang="en-US" altLang="ja-JP" dirty="0" smtClean="0"/>
          </a:p>
          <a:p>
            <a:r>
              <a:rPr lang="en-US" altLang="ja-JP" dirty="0" smtClean="0"/>
              <a:t>w</a:t>
            </a:r>
            <a:r>
              <a:rPr kumimoji="1" lang="en-US" altLang="ja-JP" dirty="0" smtClean="0"/>
              <a:t>idgets</a:t>
            </a:r>
          </a:p>
          <a:p>
            <a:r>
              <a:rPr lang="en-US" altLang="ja-JP" dirty="0" err="1" smtClean="0"/>
              <a:t>utils</a:t>
            </a:r>
            <a:endParaRPr lang="en-US" altLang="ja-JP" dirty="0" smtClean="0"/>
          </a:p>
          <a:p>
            <a:r>
              <a:rPr lang="en-US" altLang="ja-JP" dirty="0" err="1" smtClean="0"/>
              <a:t>minizip</a:t>
            </a:r>
            <a:endParaRPr lang="en-US" altLang="ja-JP" dirty="0" smtClean="0"/>
          </a:p>
          <a:p>
            <a:r>
              <a:rPr lang="ja-JP" altLang="en-US" dirty="0" smtClean="0"/>
              <a:t>開発中（</a:t>
            </a:r>
            <a:r>
              <a:rPr lang="en-US" altLang="ja-JP" dirty="0" err="1" smtClean="0"/>
              <a:t>mdf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collada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トラベル">
  <a:themeElements>
    <a:clrScheme name="トラベル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トラベル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トラベル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620</TotalTime>
  <Words>937</Words>
  <Application>Microsoft Office PowerPoint</Application>
  <PresentationFormat>画面に合わせる (4:3)</PresentationFormat>
  <Paragraphs>409</Paragraphs>
  <Slides>44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44</vt:i4>
      </vt:variant>
    </vt:vector>
  </HeadingPairs>
  <TitlesOfParts>
    <vt:vector size="45" baseType="lpstr">
      <vt:lpstr>トラベル</vt:lpstr>
      <vt:lpstr>GLFW OpenGL/ES を使った GUI フレームワーク </vt:lpstr>
      <vt:lpstr>hira_kuni_45 の略歴</vt:lpstr>
      <vt:lpstr>C++11やboostなど</vt:lpstr>
      <vt:lpstr>OpenGL/ES</vt:lpstr>
      <vt:lpstr>ＧＬＦＷ３とは？</vt:lpstr>
      <vt:lpstr>GUIフレームワークの開発</vt:lpstr>
      <vt:lpstr>利用しているオープンソース</vt:lpstr>
      <vt:lpstr>GitHUB/e-mail/twitter</vt:lpstr>
      <vt:lpstr>全体の構成（common）</vt:lpstr>
      <vt:lpstr>core</vt:lpstr>
      <vt:lpstr>gl_fw</vt:lpstr>
      <vt:lpstr>img_io</vt:lpstr>
      <vt:lpstr>Snd_io</vt:lpstr>
      <vt:lpstr>widgets</vt:lpstr>
      <vt:lpstr>utils</vt:lpstr>
      <vt:lpstr>GLFW３の改造</vt:lpstr>
      <vt:lpstr>開発環境</vt:lpstr>
      <vt:lpstr>GUIフレームワークに期待される事</vt:lpstr>
      <vt:lpstr>次世代のGUI？</vt:lpstr>
      <vt:lpstr>アプリケーションの構造</vt:lpstr>
      <vt:lpstr>実際のアプリケーション</vt:lpstr>
      <vt:lpstr>スライド 22</vt:lpstr>
      <vt:lpstr>スライド 23</vt:lpstr>
      <vt:lpstr>スライド 24</vt:lpstr>
      <vt:lpstr>Image アプリケーション</vt:lpstr>
      <vt:lpstr>Widget の制御</vt:lpstr>
      <vt:lpstr>基本制御プロパティ</vt:lpstr>
      <vt:lpstr>実際のソースコード</vt:lpstr>
      <vt:lpstr>アプリケーション・コンテキスト</vt:lpstr>
      <vt:lpstr>メイン</vt:lpstr>
      <vt:lpstr>スライド 31</vt:lpstr>
      <vt:lpstr>スライド 32</vt:lpstr>
      <vt:lpstr>スライド 33</vt:lpstr>
      <vt:lpstr>スライド 34</vt:lpstr>
      <vt:lpstr>アプリケーション・定義</vt:lpstr>
      <vt:lpstr>アプリケーション初期化</vt:lpstr>
      <vt:lpstr>アプリケーション初期化</vt:lpstr>
      <vt:lpstr>アプリケーション update</vt:lpstr>
      <vt:lpstr>アプリケーション update</vt:lpstr>
      <vt:lpstr>アプリケーション update</vt:lpstr>
      <vt:lpstr>アプリケーション・レンダリング</vt:lpstr>
      <vt:lpstr>アプリケーション廃棄</vt:lpstr>
      <vt:lpstr>質疑、応答</vt:lpstr>
      <vt:lpstr>ありがとうございました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glfw3 OpenGL を使ったGUI フレームワーク</dc:title>
  <dc:creator>hira</dc:creator>
  <cp:lastModifiedBy>hira</cp:lastModifiedBy>
  <cp:revision>73</cp:revision>
  <dcterms:created xsi:type="dcterms:W3CDTF">2014-02-07T02:59:24Z</dcterms:created>
  <dcterms:modified xsi:type="dcterms:W3CDTF">2014-03-01T02:08:46Z</dcterms:modified>
</cp:coreProperties>
</file>