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5D42-5566-4330-97E7-062EEBBF80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55F-03EE-4DAE-8201-A061AB30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8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5D42-5566-4330-97E7-062EEBBF80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55F-03EE-4DAE-8201-A061AB30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5D42-5566-4330-97E7-062EEBBF80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55F-03EE-4DAE-8201-A061AB30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5D42-5566-4330-97E7-062EEBBF80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55F-03EE-4DAE-8201-A061AB30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9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5D42-5566-4330-97E7-062EEBBF80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55F-03EE-4DAE-8201-A061AB30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5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5D42-5566-4330-97E7-062EEBBF80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55F-03EE-4DAE-8201-A061AB30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0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5D42-5566-4330-97E7-062EEBBF80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55F-03EE-4DAE-8201-A061AB30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4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5D42-5566-4330-97E7-062EEBBF80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55F-03EE-4DAE-8201-A061AB30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5D42-5566-4330-97E7-062EEBBF80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55F-03EE-4DAE-8201-A061AB30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6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5D42-5566-4330-97E7-062EEBBF80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55F-03EE-4DAE-8201-A061AB30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5D42-5566-4330-97E7-062EEBBF80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55F-03EE-4DAE-8201-A061AB30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5D42-5566-4330-97E7-062EEBBF80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3C55F-03EE-4DAE-8201-A061AB30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ea typeface="+mn-lt"/>
                <a:cs typeface="+mn-lt"/>
              </a:rPr>
              <a:t>Machine Learning (ML) by looking at the definition, we can say that it is a field of computer science. The telecommunications sector has become one of the main industries in developed countries.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2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Due to Covid-19, there are a lot of changes in the car market. The cars which are in demand are costly whereas the cars which are not in demand are sold at a cheaper price.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</a:t>
            </a:r>
            <a:r>
              <a:rPr lang="en-US" dirty="0"/>
              <a:t>, we need to predict the actual value of the car price model.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3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EDA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83607"/>
          </a:xfrm>
        </p:spPr>
        <p:txBody>
          <a:bodyPr>
            <a:normAutofit/>
          </a:bodyPr>
          <a:lstStyle/>
          <a:p>
            <a:pPr marL="342900" indent="-342900" algn="l">
              <a:buChar char="•"/>
            </a:pPr>
            <a:r>
              <a:rPr lang="en-US" dirty="0" smtClean="0">
                <a:cs typeface="Calibri"/>
              </a:rPr>
              <a:t>Identification of data types</a:t>
            </a:r>
          </a:p>
          <a:p>
            <a:pPr marL="342900" indent="-342900" algn="l">
              <a:buChar char="•"/>
            </a:pPr>
            <a:r>
              <a:rPr lang="en-US" dirty="0" smtClean="0">
                <a:cs typeface="Calibri"/>
              </a:rPr>
              <a:t>Identification of variables</a:t>
            </a:r>
          </a:p>
          <a:p>
            <a:pPr marL="342900" indent="-342900" algn="l">
              <a:buChar char="•"/>
            </a:pPr>
            <a:r>
              <a:rPr lang="en-US" dirty="0" smtClean="0">
                <a:cs typeface="Calibri"/>
              </a:rPr>
              <a:t>Uni-Variate and Bi-Variate Analysis</a:t>
            </a:r>
          </a:p>
          <a:p>
            <a:pPr marL="342900" indent="-342900" algn="l">
              <a:buChar char="•"/>
            </a:pPr>
            <a:r>
              <a:rPr lang="en-US" dirty="0" smtClean="0">
                <a:cs typeface="Calibri"/>
              </a:rPr>
              <a:t>Handling the missing values</a:t>
            </a:r>
          </a:p>
          <a:p>
            <a:pPr marL="342900" indent="-342900" algn="l">
              <a:buChar char="•"/>
            </a:pPr>
            <a:r>
              <a:rPr lang="en-US" dirty="0" smtClean="0">
                <a:cs typeface="Calibri"/>
              </a:rPr>
              <a:t>Treat the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7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518" y="1122363"/>
            <a:ext cx="11526592" cy="2387600"/>
          </a:xfrm>
        </p:spPr>
        <p:txBody>
          <a:bodyPr/>
          <a:lstStyle/>
          <a:p>
            <a:r>
              <a:rPr lang="en-US" dirty="0" smtClean="0"/>
              <a:t>Data Visualization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1337"/>
          </a:xfrm>
        </p:spPr>
        <p:txBody>
          <a:bodyPr/>
          <a:lstStyle/>
          <a:p>
            <a:pPr marL="342900" indent="-342900" algn="l">
              <a:buChar char="•"/>
            </a:pPr>
            <a:r>
              <a:rPr lang="en-US" dirty="0" smtClean="0">
                <a:cs typeface="Calibri" panose="020F0502020204030204"/>
              </a:rPr>
              <a:t>I have plotted the count plots for the important columns.</a:t>
            </a:r>
          </a:p>
          <a:p>
            <a:pPr marL="342900" indent="-342900" algn="just">
              <a:buChar char="•"/>
            </a:pPr>
            <a:r>
              <a:rPr lang="en-US" dirty="0" smtClean="0">
                <a:cs typeface="Calibri" panose="020F0502020204030204"/>
              </a:rPr>
              <a:t>Similarly, I have plotted the distribution plots for all the columns and checked whether the data was distributed normally or not.</a:t>
            </a:r>
          </a:p>
          <a:p>
            <a:pPr marL="342900" indent="-342900" algn="just">
              <a:buChar char="•"/>
            </a:pPr>
            <a:r>
              <a:rPr lang="en-US" dirty="0" smtClean="0">
                <a:cs typeface="Calibri" panose="020F0502020204030204"/>
              </a:rPr>
              <a:t>For the box plots as well, I checked whether the outliers were present or not for all the columns. There were outliers present for some of the columns.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1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the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66943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Firstly, I have imported all the algorithms which was required to build the model. Then, I have taken the Decision Tree Regressor model to check on which random state I am getting the best score such that the random state can be finalized. Then, by using the fit method, I have trained all the models.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By using predict method, I have predicted the values for all the models. Predicted data is nothing but the answer given by the </a:t>
            </a:r>
            <a:r>
              <a:rPr lang="en-US" dirty="0" err="1" smtClean="0"/>
              <a:t>x_test</a:t>
            </a:r>
            <a:r>
              <a:rPr lang="en-US" dirty="0" smtClean="0"/>
              <a:t> model and </a:t>
            </a:r>
            <a:r>
              <a:rPr lang="en-US" dirty="0" err="1" smtClean="0"/>
              <a:t>y_test</a:t>
            </a:r>
            <a:r>
              <a:rPr lang="en-US" dirty="0" smtClean="0"/>
              <a:t> is the actual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2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the Models Cont.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7982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score for Linear Regression is 45.20% and r2 score is 44.24%, Decision Tree Regressor is 96.14% and r2 score is 50.67%, score for K Neighbors Regressor is 63.77% and r2 score is 44.47%, and finally score for Random Forest Regressor is 91.36% and r2 score is 63.89</a:t>
            </a:r>
            <a:r>
              <a:rPr lang="en-US" dirty="0" smtClean="0"/>
              <a:t>%.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Interpretation of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5709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So, after getting all the scores for the models, I have done the cross validation for all the model to check whether the scores are accurate or not because the scores can be because of overfitting.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scores that I have got for the cross validation for Linear Regression is 42.98%, Decision Tree Regressor is 53.42%, K Neighbors Regressor is 43.33% and Random Forest Regressor is 63.10%.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2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854" y="1122363"/>
            <a:ext cx="9908146" cy="2387600"/>
          </a:xfrm>
        </p:spPr>
        <p:txBody>
          <a:bodyPr/>
          <a:lstStyle/>
          <a:p>
            <a:r>
              <a:rPr lang="en-US" dirty="0" smtClean="0"/>
              <a:t>Finalized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25596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After comparing all the scores and cv scores for all the models, it is clear that Random Forest model is working better when compared to the other models.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Now, let’s fine-tune the model by using hyper-parameter tuning. We use hyper parameter tuning technique to improve the accuracy score of the best model that we have chosen.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After tuning the model, the score of the model with the best parameters is around 77.76%.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3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5027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We have learned to build a complete machine learning project.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Car price prediction can be a challenging task because there are a high number of attributes that should be considered for accurate prediction.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major step in the prediction process is the collection of data and preprocessing of the data.</a:t>
            </a:r>
          </a:p>
        </p:txBody>
      </p:sp>
    </p:spTree>
    <p:extLst>
      <p:ext uri="{BB962C8B-B14F-4D97-AF65-F5344CB8AC3E}">
        <p14:creationId xmlns:p14="http://schemas.microsoft.com/office/powerpoint/2010/main" val="151827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554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</vt:lpstr>
      <vt:lpstr>Problem Statement</vt:lpstr>
      <vt:lpstr>EDA Steps</vt:lpstr>
      <vt:lpstr>Data Visualization and Analysis</vt:lpstr>
      <vt:lpstr>Running the Models</vt:lpstr>
      <vt:lpstr>Running the Models Cont.</vt:lpstr>
      <vt:lpstr>Interpretation of Results</vt:lpstr>
      <vt:lpstr>Finalized Model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Harshit Reddy</dc:creator>
  <cp:lastModifiedBy>Harshit Reddy</cp:lastModifiedBy>
  <cp:revision>5</cp:revision>
  <dcterms:created xsi:type="dcterms:W3CDTF">2021-10-01T06:55:01Z</dcterms:created>
  <dcterms:modified xsi:type="dcterms:W3CDTF">2021-10-01T11:39:33Z</dcterms:modified>
</cp:coreProperties>
</file>