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DB9-3FB4-42A4-AC10-5DFE3BA0F9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8168-7A6E-4E63-8D6A-75646B2321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DB9-3FB4-42A4-AC10-5DFE3BA0F9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8168-7A6E-4E63-8D6A-75646B232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DB9-3FB4-42A4-AC10-5DFE3BA0F9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8168-7A6E-4E63-8D6A-75646B232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DB9-3FB4-42A4-AC10-5DFE3BA0F9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8168-7A6E-4E63-8D6A-75646B232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DB9-3FB4-42A4-AC10-5DFE3BA0F9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8168-7A6E-4E63-8D6A-75646B2321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DB9-3FB4-42A4-AC10-5DFE3BA0F9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8168-7A6E-4E63-8D6A-75646B232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DB9-3FB4-42A4-AC10-5DFE3BA0F9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8168-7A6E-4E63-8D6A-75646B232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DB9-3FB4-42A4-AC10-5DFE3BA0F9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8168-7A6E-4E63-8D6A-75646B232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DB9-3FB4-42A4-AC10-5DFE3BA0F9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8168-7A6E-4E63-8D6A-75646B232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DB9-3FB4-42A4-AC10-5DFE3BA0F9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8168-7A6E-4E63-8D6A-75646B232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8DB9-3FB4-42A4-AC10-5DFE3BA0F9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0BA8168-7A6E-4E63-8D6A-75646B23217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B68DB9-3FB4-42A4-AC10-5DFE3BA0F9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BA8168-7A6E-4E63-8D6A-75646B23217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JQUERY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714356"/>
            <a:ext cx="8229600" cy="134704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What is jQuery?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110046"/>
          </a:xfrm>
        </p:spPr>
        <p:txBody>
          <a:bodyPr/>
          <a:lstStyle/>
          <a:p>
            <a:r>
              <a:rPr lang="en-US" b="1" dirty="0" smtClean="0"/>
              <a:t>jQuery</a:t>
            </a:r>
            <a:r>
              <a:rPr lang="en-US" dirty="0" smtClean="0"/>
              <a:t> is the easiest and the most popular </a:t>
            </a:r>
            <a:r>
              <a:rPr lang="en-US" b="1" dirty="0" smtClean="0"/>
              <a:t>JavaScript </a:t>
            </a:r>
            <a:r>
              <a:rPr lang="en-US" b="1" dirty="0" smtClean="0"/>
              <a:t>library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A library is just a collection of tools that allows us to implement functionality or effects without the need to write all the code that is needed to perform a certain task.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purpose of jQuery is make it </a:t>
            </a:r>
            <a:r>
              <a:rPr lang="en-US" b="1" dirty="0" smtClean="0"/>
              <a:t>easier</a:t>
            </a:r>
            <a:r>
              <a:rPr lang="en-US" dirty="0" smtClean="0"/>
              <a:t> for you to use </a:t>
            </a:r>
            <a:r>
              <a:rPr lang="en-US" dirty="0" smtClean="0"/>
              <a:t>JavaScript </a:t>
            </a:r>
            <a:r>
              <a:rPr lang="en-US" dirty="0" smtClean="0"/>
              <a:t>on your website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jQuery is a light-weight </a:t>
            </a:r>
            <a:r>
              <a:rPr lang="en-US" dirty="0" err="1" smtClean="0"/>
              <a:t>javascript</a:t>
            </a:r>
            <a:r>
              <a:rPr lang="en-US" dirty="0" smtClean="0"/>
              <a:t> library which means </a:t>
            </a:r>
            <a:r>
              <a:rPr lang="en-US" b="1" dirty="0" smtClean="0"/>
              <a:t>“write less, do more</a:t>
            </a:r>
            <a:r>
              <a:rPr lang="en-US" b="1" dirty="0" smtClean="0"/>
              <a:t>”</a:t>
            </a:r>
            <a:r>
              <a:rPr lang="en-US" dirty="0" smtClean="0"/>
              <a:t>.</a:t>
            </a:r>
          </a:p>
          <a:p>
            <a:r>
              <a:rPr lang="en-US" dirty="0" smtClean="0"/>
              <a:t> jQuery library allows you to do following things</a:t>
            </a:r>
            <a:r>
              <a:rPr lang="en-US" dirty="0" smtClean="0"/>
              <a:t>:</a:t>
            </a:r>
          </a:p>
          <a:p>
            <a:r>
              <a:rPr lang="en-US" dirty="0" smtClean="0"/>
              <a:t>HTML/DOM(Document Object Model) Manipulation.</a:t>
            </a:r>
          </a:p>
          <a:p>
            <a:r>
              <a:rPr lang="en-US" dirty="0" smtClean="0"/>
              <a:t>CSS manipulation.</a:t>
            </a:r>
          </a:p>
          <a:p>
            <a:r>
              <a:rPr lang="en-US" dirty="0" smtClean="0"/>
              <a:t>Provides event methods to trigger and respond to a events on an html page such as mouse click, </a:t>
            </a:r>
            <a:r>
              <a:rPr lang="en-US" dirty="0" err="1" smtClean="0"/>
              <a:t>keypress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Simplifies AJAX calls.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/>
          <a:lstStyle/>
          <a:p>
            <a:r>
              <a:rPr lang="en-US" b="1" dirty="0" smtClean="0"/>
              <a:t>There are two ways you can add jQuery to your web pages.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Download the jQuery library from jQuery.com -&gt; </a:t>
            </a:r>
            <a:r>
              <a:rPr lang="en-US" b="1" dirty="0" smtClean="0"/>
              <a:t>Not recommended method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2. Include jQuery to your project using the CDN provided by Google, Microsoft etc -&gt; </a:t>
            </a:r>
            <a:r>
              <a:rPr lang="en-US" b="1" dirty="0" smtClean="0"/>
              <a:t>Recommended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download the jQuery visit this official page: </a:t>
            </a:r>
            <a:r>
              <a:rPr lang="en-US" b="1" dirty="0" smtClean="0">
                <a:hlinkClick r:id="rId2"/>
              </a:rPr>
              <a:t>http://jquery.com/download/</a:t>
            </a:r>
            <a:r>
              <a:rPr lang="en-US" dirty="0" smtClean="0"/>
              <a:t>. Here you will find two versions.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10178"/>
          </a:xfrm>
        </p:spPr>
        <p:txBody>
          <a:bodyPr/>
          <a:lstStyle/>
          <a:p>
            <a:r>
              <a:rPr lang="en-US" dirty="0" smtClean="0"/>
              <a:t>Place the downloaded jQuery file in the </a:t>
            </a:r>
            <a:r>
              <a:rPr lang="en-US" b="1" dirty="0" smtClean="0"/>
              <a:t>same folder</a:t>
            </a:r>
            <a:r>
              <a:rPr lang="en-US" dirty="0" smtClean="0"/>
              <a:t> where you have placed all of your </a:t>
            </a:r>
            <a:r>
              <a:rPr lang="en-US" dirty="0" smtClean="0"/>
              <a:t>WebPages </a:t>
            </a:r>
            <a:r>
              <a:rPr lang="en-US" dirty="0" smtClean="0"/>
              <a:t>and then add the reference to the jQuery file in head section of every webpage like this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&lt;head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		&lt;</a:t>
            </a:r>
            <a:r>
              <a:rPr lang="en-US" dirty="0" smtClean="0"/>
              <a:t>script src="jquery-3.4.0.min.js"&gt;&lt;/script&gt;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smtClean="0"/>
              <a:t>head&gt;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</TotalTime>
  <Words>33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JQUERY</vt:lpstr>
      <vt:lpstr>What is jQuery? 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Admin</dc:creator>
  <cp:lastModifiedBy>Admin</cp:lastModifiedBy>
  <cp:revision>16</cp:revision>
  <dcterms:created xsi:type="dcterms:W3CDTF">2022-07-31T14:30:41Z</dcterms:created>
  <dcterms:modified xsi:type="dcterms:W3CDTF">2022-07-31T14:37:33Z</dcterms:modified>
</cp:coreProperties>
</file>