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60E7-BEE9-4D81-A4C4-B2E6EB05F57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D7F5-7A5B-475E-BC35-1B16C69292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Working with </a:t>
            </a:r>
            <a:r>
              <a:rPr lang="en-US" b="1" dirty="0" err="1" smtClean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DOM.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What is Document Object Model (DOM)</a:t>
            </a:r>
          </a:p>
          <a:p>
            <a:r>
              <a:rPr lang="en-US" sz="2800" dirty="0">
                <a:latin typeface="+mj-lt"/>
              </a:rPr>
              <a:t>The Document Object Model (DOM) is an application programming interface (API) for manipulating HTML documents.</a:t>
            </a:r>
          </a:p>
          <a:p>
            <a:r>
              <a:rPr lang="en-US" sz="2800" dirty="0">
                <a:latin typeface="+mj-lt"/>
              </a:rPr>
              <a:t>The DOM represents an HTML document as a tree of nodes. The DOM provides functions that allow you to add, remove, and modify parts of the document effectively.</a:t>
            </a:r>
          </a:p>
          <a:p>
            <a:r>
              <a:rPr lang="en-US" sz="2800" dirty="0">
                <a:latin typeface="+mj-lt"/>
              </a:rPr>
              <a:t>Note that the DOM is cross-platform and language-independent ways of manipulating HTML and XML documents.</a:t>
            </a:r>
          </a:p>
          <a:p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714380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642918"/>
            <a:ext cx="7858180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Working with Javascript</vt:lpstr>
      <vt:lpstr>Getting started with DOM. 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Javascript</dc:title>
  <dc:creator>Admin</dc:creator>
  <cp:lastModifiedBy>Admin</cp:lastModifiedBy>
  <cp:revision>5</cp:revision>
  <dcterms:created xsi:type="dcterms:W3CDTF">2022-06-26T14:08:58Z</dcterms:created>
  <dcterms:modified xsi:type="dcterms:W3CDTF">2022-06-26T14:25:11Z</dcterms:modified>
</cp:coreProperties>
</file>