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31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779375" cy="709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40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545"/>
    <a:srgbClr val="FF9933"/>
    <a:srgbClr val="FF0000"/>
    <a:srgbClr val="070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249" autoAdjust="0"/>
  </p:normalViewPr>
  <p:slideViewPr>
    <p:cSldViewPr snapToGrid="0">
      <p:cViewPr varScale="1">
        <p:scale>
          <a:sx n="66" d="100"/>
          <a:sy n="66" d="100"/>
        </p:scale>
        <p:origin x="666" y="54"/>
      </p:cViewPr>
      <p:guideLst>
        <p:guide orient="horz" pos="2233"/>
        <p:guide pos="4025"/>
      </p:guideLst>
    </p:cSldViewPr>
  </p:slideViewPr>
  <p:outlineViewPr>
    <p:cViewPr>
      <p:scale>
        <a:sx n="33" d="100"/>
        <a:sy n="33" d="100"/>
      </p:scale>
      <p:origin x="0" y="-90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9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1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8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atliq%20challenge%204\qn9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'qn2'!$A$1:$B$1</c:f>
              <c:strCache>
                <c:ptCount val="2"/>
                <c:pt idx="0">
                  <c:v>unique_count_in2020</c:v>
                </c:pt>
                <c:pt idx="1">
                  <c:v>unique_count_in2021</c:v>
                </c:pt>
              </c:strCache>
            </c:strRef>
          </c:cat>
          <c:val>
            <c:numRef>
              <c:f>'qn2'!$A$2:$B$2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4-463E-BC61-603984A8F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6140368"/>
        <c:axId val="1606147440"/>
      </c:barChart>
      <c:catAx>
        <c:axId val="160614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147440"/>
        <c:crosses val="autoZero"/>
        <c:auto val="1"/>
        <c:lblAlgn val="ctr"/>
        <c:lblOffset val="100"/>
        <c:noMultiLvlLbl val="0"/>
      </c:catAx>
      <c:valAx>
        <c:axId val="160614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14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Percentage </a:t>
            </a:r>
            <a:r>
              <a:rPr lang="en-US" sz="2128" b="1" i="0" u="none" strike="noStrike" baseline="0" dirty="0">
                <a:effectLst/>
              </a:rPr>
              <a:t>of contribution</a:t>
            </a:r>
            <a:endParaRPr lang="en-IN" dirty="0"/>
          </a:p>
        </c:rich>
      </c:tx>
      <c:layout>
        <c:manualLayout>
          <c:xMode val="edge"/>
          <c:yMode val="edge"/>
          <c:x val="8.2048556430446187E-2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'qn9'!$C$1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392-4DA1-8D91-3A6D849F83D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392-4DA1-8D91-3A6D849F83D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B392-4DA1-8D91-3A6D849F83D2}"/>
              </c:ext>
            </c:extLst>
          </c:dPt>
          <c:dLbls>
            <c:dLbl>
              <c:idx val="0"/>
              <c:layout>
                <c:manualLayout>
                  <c:x val="8.3912729658792651E-2"/>
                  <c:y val="-5.62365121026540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92-4DA1-8D91-3A6D849F83D2}"/>
                </c:ext>
              </c:extLst>
            </c:dLbl>
            <c:dLbl>
              <c:idx val="1"/>
              <c:layout>
                <c:manualLayout>
                  <c:x val="-6.872506561679792E-2"/>
                  <c:y val="5.066601049868758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92-4DA1-8D91-3A6D849F83D2}"/>
                </c:ext>
              </c:extLst>
            </c:dLbl>
            <c:dLbl>
              <c:idx val="2"/>
              <c:layout>
                <c:manualLayout>
                  <c:x val="-0.15314982502187227"/>
                  <c:y val="2.53266258384368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92-4DA1-8D91-3A6D849F83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'qn9'!$A$2:$A$4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'qn9'!$C$2:$C$4</c:f>
              <c:numCache>
                <c:formatCode>General</c:formatCode>
                <c:ptCount val="3"/>
                <c:pt idx="0">
                  <c:v>73.22</c:v>
                </c:pt>
                <c:pt idx="1">
                  <c:v>15.47</c:v>
                </c:pt>
                <c:pt idx="2">
                  <c:v>11.31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92-4DA1-8D91-3A6D849F83D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[qn10.csv]qn10!PivotTable1</c:name>
    <c:fmtId val="8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917022958886803E-2"/>
          <c:y val="9.7198229011173753E-2"/>
          <c:w val="0.89058332531460027"/>
          <c:h val="0.63439044361675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'qn10'!$H$13:$H$14</c:f>
              <c:strCache>
                <c:ptCount val="1"/>
                <c:pt idx="0">
                  <c:v>N &amp; 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6"/>
              <c:layout>
                <c:manualLayout>
                  <c:x val="-1.2813157801479036E-2"/>
                  <c:y val="-0.31749539861741133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B5-4B97-99B3-4D56A9D5035E}"/>
                </c:ext>
              </c:extLst>
            </c:dLbl>
            <c:dLbl>
              <c:idx val="7"/>
              <c:layout>
                <c:manualLayout>
                  <c:x val="-3.2032894503697591E-3"/>
                  <c:y val="-0.32209678120606949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3B5-4B97-99B3-4D56A9D5035E}"/>
                </c:ext>
              </c:extLst>
            </c:dLbl>
            <c:dLbl>
              <c:idx val="8"/>
              <c:layout>
                <c:manualLayout>
                  <c:x val="0"/>
                  <c:y val="-0.3266981637947276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B5-4B97-99B3-4D56A9D5035E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'qn10'!$G$15:$G$32</c:f>
              <c:multiLvlStrCache>
                <c:ptCount val="9"/>
                <c:lvl>
                  <c:pt idx="0">
                    <c:v>AQ Gamers Ms</c:v>
                  </c:pt>
                  <c:pt idx="1">
                    <c:v>AQ Maxima Ms</c:v>
                  </c:pt>
                  <c:pt idx="2">
                    <c:v>AQ Maxima Ms</c:v>
                  </c:pt>
                  <c:pt idx="3">
                    <c:v>AQ Digit</c:v>
                  </c:pt>
                  <c:pt idx="4">
                    <c:v>AQ Digit</c:v>
                  </c:pt>
                  <c:pt idx="5">
                    <c:v>AQ Velocity</c:v>
                  </c:pt>
                  <c:pt idx="6">
                    <c:v>AQ Pen Drive 2 IN 1</c:v>
                  </c:pt>
                  <c:pt idx="7">
                    <c:v>AQ Pen Drive DRC</c:v>
                  </c:pt>
                  <c:pt idx="8">
                    <c:v>AQ Pen Drive DRC</c:v>
                  </c:pt>
                </c:lvl>
                <c:lvl>
                  <c:pt idx="0">
                    <c:v>A2319150302</c:v>
                  </c:pt>
                  <c:pt idx="1">
                    <c:v>A2520150501</c:v>
                  </c:pt>
                  <c:pt idx="2">
                    <c:v>A2520150504</c:v>
                  </c:pt>
                  <c:pt idx="3">
                    <c:v>A4218110202</c:v>
                  </c:pt>
                  <c:pt idx="4">
                    <c:v>A4218110208</c:v>
                  </c:pt>
                  <c:pt idx="5">
                    <c:v>A4319110306</c:v>
                  </c:pt>
                  <c:pt idx="6">
                    <c:v>A6720160103</c:v>
                  </c:pt>
                  <c:pt idx="7">
                    <c:v>A6818160202</c:v>
                  </c:pt>
                  <c:pt idx="8">
                    <c:v>A6819160203</c:v>
                  </c:pt>
                </c:lvl>
              </c:multiLvlStrCache>
            </c:multiLvlStrRef>
          </c:cat>
          <c:val>
            <c:numRef>
              <c:f>'qn10'!$H$15:$H$32</c:f>
              <c:numCache>
                <c:formatCode>General</c:formatCode>
                <c:ptCount val="9"/>
                <c:pt idx="6">
                  <c:v>701373</c:v>
                </c:pt>
                <c:pt idx="7">
                  <c:v>688003</c:v>
                </c:pt>
                <c:pt idx="8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5-4B97-99B3-4D56A9D5035E}"/>
            </c:ext>
          </c:extLst>
        </c:ser>
        <c:ser>
          <c:idx val="1"/>
          <c:order val="1"/>
          <c:tx>
            <c:strRef>
              <c:f>'qn10'!$I$13:$I$14</c:f>
              <c:strCache>
                <c:ptCount val="1"/>
                <c:pt idx="0">
                  <c:v>P &amp; 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-5.0938617305448892E-3"/>
                  <c:y val="-0.20936290778394517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B5-4B97-99B3-4D56A9D5035E}"/>
                </c:ext>
              </c:extLst>
            </c:dLbl>
            <c:dLbl>
              <c:idx val="1"/>
              <c:layout>
                <c:manualLayout>
                  <c:x val="-5.0216345459987658E-3"/>
                  <c:y val="-0.21626498166693237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B5-4B97-99B3-4D56A9D5035E}"/>
                </c:ext>
              </c:extLst>
            </c:dLbl>
            <c:dLbl>
              <c:idx val="2"/>
              <c:layout>
                <c:manualLayout>
                  <c:x val="4.8049529923603939E-3"/>
                  <c:y val="-0.21396429037260334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B5-4B97-99B3-4D56A9D5035E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'qn10'!$G$15:$G$32</c:f>
              <c:multiLvlStrCache>
                <c:ptCount val="9"/>
                <c:lvl>
                  <c:pt idx="0">
                    <c:v>AQ Gamers Ms</c:v>
                  </c:pt>
                  <c:pt idx="1">
                    <c:v>AQ Maxima Ms</c:v>
                  </c:pt>
                  <c:pt idx="2">
                    <c:v>AQ Maxima Ms</c:v>
                  </c:pt>
                  <c:pt idx="3">
                    <c:v>AQ Digit</c:v>
                  </c:pt>
                  <c:pt idx="4">
                    <c:v>AQ Digit</c:v>
                  </c:pt>
                  <c:pt idx="5">
                    <c:v>AQ Velocity</c:v>
                  </c:pt>
                  <c:pt idx="6">
                    <c:v>AQ Pen Drive 2 IN 1</c:v>
                  </c:pt>
                  <c:pt idx="7">
                    <c:v>AQ Pen Drive DRC</c:v>
                  </c:pt>
                  <c:pt idx="8">
                    <c:v>AQ Pen Drive DRC</c:v>
                  </c:pt>
                </c:lvl>
                <c:lvl>
                  <c:pt idx="0">
                    <c:v>A2319150302</c:v>
                  </c:pt>
                  <c:pt idx="1">
                    <c:v>A2520150501</c:v>
                  </c:pt>
                  <c:pt idx="2">
                    <c:v>A2520150504</c:v>
                  </c:pt>
                  <c:pt idx="3">
                    <c:v>A4218110202</c:v>
                  </c:pt>
                  <c:pt idx="4">
                    <c:v>A4218110208</c:v>
                  </c:pt>
                  <c:pt idx="5">
                    <c:v>A4319110306</c:v>
                  </c:pt>
                  <c:pt idx="6">
                    <c:v>A6720160103</c:v>
                  </c:pt>
                  <c:pt idx="7">
                    <c:v>A6818160202</c:v>
                  </c:pt>
                  <c:pt idx="8">
                    <c:v>A6819160203</c:v>
                  </c:pt>
                </c:lvl>
              </c:multiLvlStrCache>
            </c:multiLvlStrRef>
          </c:cat>
          <c:val>
            <c:numRef>
              <c:f>'qn10'!$I$15:$I$32</c:f>
              <c:numCache>
                <c:formatCode>General</c:formatCode>
                <c:ptCount val="9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B5-4B97-99B3-4D56A9D5035E}"/>
            </c:ext>
          </c:extLst>
        </c:ser>
        <c:ser>
          <c:idx val="2"/>
          <c:order val="2"/>
          <c:tx>
            <c:strRef>
              <c:f>'qn10'!$J$13:$J$14</c:f>
              <c:strCache>
                <c:ptCount val="1"/>
                <c:pt idx="0">
                  <c:v>PC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3"/>
              <c:layout>
                <c:manualLayout>
                  <c:x val="0"/>
                  <c:y val="-7.5922812712859236E-2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B5-4B97-99B3-4D56A9D5035E}"/>
                </c:ext>
              </c:extLst>
            </c:dLbl>
            <c:dLbl>
              <c:idx val="4"/>
              <c:layout>
                <c:manualLayout>
                  <c:x val="-3.2032894503698181E-3"/>
                  <c:y val="-7.5922812712859236E-2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B5-4B97-99B3-4D56A9D5035E}"/>
                </c:ext>
              </c:extLst>
            </c:dLbl>
            <c:dLbl>
              <c:idx val="5"/>
              <c:layout>
                <c:manualLayout>
                  <c:x val="1.6016447251847622E-3"/>
                  <c:y val="-7.5922812712859236E-2"/>
                </c:manualLayout>
              </c:layout>
              <c:dLblPos val="ctr"/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B5-4B97-99B3-4D56A9D5035E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'qn10'!$G$15:$G$32</c:f>
              <c:multiLvlStrCache>
                <c:ptCount val="9"/>
                <c:lvl>
                  <c:pt idx="0">
                    <c:v>AQ Gamers Ms</c:v>
                  </c:pt>
                  <c:pt idx="1">
                    <c:v>AQ Maxima Ms</c:v>
                  </c:pt>
                  <c:pt idx="2">
                    <c:v>AQ Maxima Ms</c:v>
                  </c:pt>
                  <c:pt idx="3">
                    <c:v>AQ Digit</c:v>
                  </c:pt>
                  <c:pt idx="4">
                    <c:v>AQ Digit</c:v>
                  </c:pt>
                  <c:pt idx="5">
                    <c:v>AQ Velocity</c:v>
                  </c:pt>
                  <c:pt idx="6">
                    <c:v>AQ Pen Drive 2 IN 1</c:v>
                  </c:pt>
                  <c:pt idx="7">
                    <c:v>AQ Pen Drive DRC</c:v>
                  </c:pt>
                  <c:pt idx="8">
                    <c:v>AQ Pen Drive DRC</c:v>
                  </c:pt>
                </c:lvl>
                <c:lvl>
                  <c:pt idx="0">
                    <c:v>A2319150302</c:v>
                  </c:pt>
                  <c:pt idx="1">
                    <c:v>A2520150501</c:v>
                  </c:pt>
                  <c:pt idx="2">
                    <c:v>A2520150504</c:v>
                  </c:pt>
                  <c:pt idx="3">
                    <c:v>A4218110202</c:v>
                  </c:pt>
                  <c:pt idx="4">
                    <c:v>A4218110208</c:v>
                  </c:pt>
                  <c:pt idx="5">
                    <c:v>A4319110306</c:v>
                  </c:pt>
                  <c:pt idx="6">
                    <c:v>A6720160103</c:v>
                  </c:pt>
                  <c:pt idx="7">
                    <c:v>A6818160202</c:v>
                  </c:pt>
                  <c:pt idx="8">
                    <c:v>A6819160203</c:v>
                  </c:pt>
                </c:lvl>
              </c:multiLvlStrCache>
            </c:multiLvlStrRef>
          </c:cat>
          <c:val>
            <c:numRef>
              <c:f>'qn10'!$J$15:$J$32</c:f>
              <c:numCache>
                <c:formatCode>General</c:formatCode>
                <c:ptCount val="9"/>
                <c:pt idx="3">
                  <c:v>17434</c:v>
                </c:pt>
                <c:pt idx="4">
                  <c:v>17275</c:v>
                </c:pt>
                <c:pt idx="5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B5-4B97-99B3-4D56A9D503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0025424"/>
        <c:axId val="1080027920"/>
      </c:barChart>
      <c:catAx>
        <c:axId val="10800254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27920"/>
        <c:crosses val="autoZero"/>
        <c:auto val="1"/>
        <c:lblAlgn val="ctr"/>
        <c:lblOffset val="100"/>
        <c:noMultiLvlLbl val="1"/>
      </c:catAx>
      <c:valAx>
        <c:axId val="108002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'qn3'!$B$1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'qn3'!$A$2:$A$7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'qn3'!$B$2:$B$7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D-4801-9908-C9B2B03F240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29326015"/>
        <c:axId val="629319775"/>
      </c:barChart>
      <c:catAx>
        <c:axId val="6293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19775"/>
        <c:crosses val="autoZero"/>
        <c:auto val="1"/>
        <c:lblAlgn val="ctr"/>
        <c:lblOffset val="100"/>
        <c:noMultiLvlLbl val="0"/>
      </c:catAx>
      <c:valAx>
        <c:axId val="629319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3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47868853503969E-2"/>
          <c:y val="2.0176583638922382E-2"/>
          <c:w val="0.92146981837619002"/>
          <c:h val="0.77313291546589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'qn4'!$B$1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'qn4'!$A$2:$A$7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'qn4'!$B$2:$B$7</c:f>
              <c:numCache>
                <c:formatCode>General</c:formatCode>
                <c:ptCount val="6"/>
                <c:pt idx="0">
                  <c:v>59</c:v>
                </c:pt>
                <c:pt idx="1">
                  <c:v>69</c:v>
                </c:pt>
                <c:pt idx="2">
                  <c:v>92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3-4DAD-A560-58AA1594454D}"/>
            </c:ext>
          </c:extLst>
        </c:ser>
        <c:ser>
          <c:idx val="1"/>
          <c:order val="1"/>
          <c:tx>
            <c:strRef>
              <c:f>'qn4'!$C$1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'qn4'!$A$2:$A$7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'qn4'!$C$2:$C$7</c:f>
              <c:numCache>
                <c:formatCode>General</c:formatCode>
                <c:ptCount val="6"/>
                <c:pt idx="0">
                  <c:v>75</c:v>
                </c:pt>
                <c:pt idx="1">
                  <c:v>103</c:v>
                </c:pt>
                <c:pt idx="2">
                  <c:v>108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3-4DAD-A560-58AA159445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5791824"/>
        <c:axId val="615795568"/>
      </c:barChart>
      <c:catAx>
        <c:axId val="61579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95568"/>
        <c:crosses val="autoZero"/>
        <c:auto val="1"/>
        <c:lblAlgn val="ctr"/>
        <c:lblOffset val="100"/>
        <c:noMultiLvlLbl val="0"/>
      </c:catAx>
      <c:valAx>
        <c:axId val="61579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9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'qn4'!$D$1</c:f>
              <c:strCache>
                <c:ptCount val="1"/>
                <c:pt idx="0">
                  <c:v>difference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71-4D80-B8EB-60ACA14F719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71-4D80-B8EB-60ACA14F719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71-4D80-B8EB-60ACA14F719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71-4D80-B8EB-60ACA14F719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871-4D80-B8EB-60ACA14F719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871-4D80-B8EB-60ACA14F7195}"/>
              </c:ext>
            </c:extLst>
          </c:dPt>
          <c:dLbls>
            <c:dLbl>
              <c:idx val="0"/>
              <c:layout>
                <c:manualLayout>
                  <c:x val="3.3120474084036094E-2"/>
                  <c:y val="-7.87037037037037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71-4D80-B8EB-60ACA14F7195}"/>
                </c:ext>
              </c:extLst>
            </c:dLbl>
            <c:dLbl>
              <c:idx val="1"/>
              <c:layout>
                <c:manualLayout>
                  <c:x val="0.10447395308050088"/>
                  <c:y val="4.166666666666666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71-4D80-B8EB-60ACA14F7195}"/>
                </c:ext>
              </c:extLst>
            </c:dLbl>
            <c:dLbl>
              <c:idx val="2"/>
              <c:layout>
                <c:manualLayout>
                  <c:x val="-0.12118978557338102"/>
                  <c:y val="6.018518518518518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71-4D80-B8EB-60ACA14F7195}"/>
                </c:ext>
              </c:extLst>
            </c:dLbl>
            <c:dLbl>
              <c:idx val="3"/>
              <c:layout>
                <c:manualLayout>
                  <c:x val="-9.8205515895670836E-2"/>
                  <c:y val="1.388888888888888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71-4D80-B8EB-60ACA14F7195}"/>
                </c:ext>
              </c:extLst>
            </c:dLbl>
            <c:dLbl>
              <c:idx val="4"/>
              <c:layout>
                <c:manualLayout>
                  <c:x val="-0.11910030651177109"/>
                  <c:y val="-3.703703703703707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71-4D80-B8EB-60ACA14F7195}"/>
                </c:ext>
              </c:extLst>
            </c:dLbl>
            <c:dLbl>
              <c:idx val="5"/>
              <c:layout>
                <c:manualLayout>
                  <c:x val="-7.1042288094740599E-2"/>
                  <c:y val="-0.1018518518518518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871-4D80-B8EB-60ACA14F71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'qn4'!$A$2:$A$7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'qn4'!$D$2:$D$7</c:f>
              <c:numCache>
                <c:formatCode>General</c:formatCode>
                <c:ptCount val="6"/>
                <c:pt idx="0" formatCode="0">
                  <c:v>16</c:v>
                </c:pt>
                <c:pt idx="1">
                  <c:v>34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871-4D80-B8EB-60ACA14F71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manufacturing_cost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1"/>
              <c:layout>
                <c:manualLayout>
                  <c:x val="1.3990089068397681E-2"/>
                  <c:y val="-8.71922708788333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74-4597-A3DF-1655B59CF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AQ HOME Allin1 Gen 2</c:v>
                </c:pt>
                <c:pt idx="1">
                  <c:v>AQ Master wired x1 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240.53639999999999</c:v>
                </c:pt>
                <c:pt idx="1">
                  <c:v>0.89200000000000002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4-4597-A3DF-1655B59CF75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25378336"/>
        <c:axId val="1525368352"/>
      </c:barChart>
      <c:catAx>
        <c:axId val="152537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368352"/>
        <c:crosses val="autoZero"/>
        <c:auto val="1"/>
        <c:lblAlgn val="ctr"/>
        <c:lblOffset val="100"/>
        <c:noMultiLvlLbl val="0"/>
      </c:catAx>
      <c:valAx>
        <c:axId val="152536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3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'qn6'!$C$1</c:f>
              <c:strCache>
                <c:ptCount val="1"/>
                <c:pt idx="0">
                  <c:v>avg_percentage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'qn6'!$B$2:$B$6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</c:v>
                </c:pt>
              </c:strCache>
            </c:strRef>
          </c:cat>
          <c:val>
            <c:numRef>
              <c:f>'qn6'!$C$2:$C$6</c:f>
              <c:numCache>
                <c:formatCode>0.00%</c:formatCode>
                <c:ptCount val="5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1D-43C8-A4A4-BDB52174E87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83258767"/>
        <c:axId val="1583254607"/>
      </c:lineChart>
      <c:catAx>
        <c:axId val="158325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254607"/>
        <c:crosses val="autoZero"/>
        <c:auto val="1"/>
        <c:lblAlgn val="ctr"/>
        <c:lblOffset val="100"/>
        <c:noMultiLvlLbl val="0"/>
      </c:catAx>
      <c:valAx>
        <c:axId val="158325460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25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[qn7.csv]Sheet1!PivotTable7</c:name>
    <c:fmtId val="3"/>
  </c:pivotSource>
  <c:chart>
    <c:autoTitleDeleted val="1"/>
    <c:pivotFmts>
      <c:pivotFmt>
        <c:idx val="0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4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4.74</c:v>
                </c:pt>
                <c:pt idx="1">
                  <c:v>4</c:v>
                </c:pt>
                <c:pt idx="2">
                  <c:v>0.38</c:v>
                </c:pt>
                <c:pt idx="3">
                  <c:v>0.4</c:v>
                </c:pt>
                <c:pt idx="4">
                  <c:v>0.78</c:v>
                </c:pt>
                <c:pt idx="5">
                  <c:v>1.7</c:v>
                </c:pt>
                <c:pt idx="6">
                  <c:v>2.5499999999999998</c:v>
                </c:pt>
                <c:pt idx="7">
                  <c:v>2.79</c:v>
                </c:pt>
                <c:pt idx="8">
                  <c:v>4.5</c:v>
                </c:pt>
                <c:pt idx="9">
                  <c:v>5.14</c:v>
                </c:pt>
                <c:pt idx="10">
                  <c:v>7.52</c:v>
                </c:pt>
                <c:pt idx="11">
                  <c:v>4.83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8-4B25-8B53-029C6E0A093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12.4</c:v>
                </c:pt>
                <c:pt idx="1">
                  <c:v>10.130000000000001</c:v>
                </c:pt>
                <c:pt idx="2">
                  <c:v>12.14</c:v>
                </c:pt>
                <c:pt idx="3">
                  <c:v>7.31</c:v>
                </c:pt>
                <c:pt idx="4">
                  <c:v>12.15</c:v>
                </c:pt>
                <c:pt idx="5">
                  <c:v>9.82</c:v>
                </c:pt>
                <c:pt idx="6">
                  <c:v>12.09</c:v>
                </c:pt>
                <c:pt idx="7">
                  <c:v>7.18</c:v>
                </c:pt>
                <c:pt idx="8">
                  <c:v>12.35</c:v>
                </c:pt>
                <c:pt idx="9">
                  <c:v>13.22</c:v>
                </c:pt>
                <c:pt idx="10">
                  <c:v>20.46</c:v>
                </c:pt>
                <c:pt idx="11">
                  <c:v>12.94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8-4B25-8B53-029C6E0A09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5037967"/>
        <c:axId val="465037135"/>
      </c:areaChart>
      <c:catAx>
        <c:axId val="465037967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37135"/>
        <c:crosses val="autoZero"/>
        <c:auto val="1"/>
        <c:lblAlgn val="ctr"/>
        <c:lblOffset val="100"/>
        <c:noMultiLvlLbl val="0"/>
      </c:catAx>
      <c:valAx>
        <c:axId val="465037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37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22398540624142"/>
          <c:y val="2.41773002014775E-2"/>
          <c:w val="0.85845919519886493"/>
          <c:h val="0.90853830980999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'qn8'!$B$1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'qn8'!$A$2:$A$5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'qn8'!$B$2:$B$5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2075087</c:v>
                </c:pt>
                <c:pt idx="3">
                  <c:v>5042541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4-43C1-908D-2720C31E4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08491312"/>
        <c:axId val="1608488816"/>
      </c:barChart>
      <c:catAx>
        <c:axId val="160849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488816"/>
        <c:crosses val="autoZero"/>
        <c:auto val="1"/>
        <c:lblAlgn val="ctr"/>
        <c:lblOffset val="100"/>
        <c:noMultiLvlLbl val="0"/>
      </c:catAx>
      <c:valAx>
        <c:axId val="160848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49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18706772085624E-2"/>
          <c:y val="2.7262674527404489E-2"/>
          <c:w val="0.89336447383302076"/>
          <c:h val="0.8839747798793948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'qn9'!$B$1</c:f>
              <c:strCache>
                <c:ptCount val="1"/>
                <c:pt idx="0">
                  <c:v>gross_sales_mln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'qn9'!$A$2:$A$4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'qn9'!$B$2:$B$4</c:f>
              <c:numCache>
                <c:formatCode>General</c:formatCode>
                <c:ptCount val="3"/>
                <c:pt idx="0">
                  <c:v>1924.17</c:v>
                </c:pt>
                <c:pt idx="1">
                  <c:v>406.68700000000001</c:v>
                </c:pt>
                <c:pt idx="2">
                  <c:v>297.17599999999999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2-4DF7-BF44-3EFC50942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290127"/>
        <c:axId val="1621295119"/>
      </c:barChart>
      <c:catAx>
        <c:axId val="162129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295119"/>
        <c:crosses val="autoZero"/>
        <c:auto val="1"/>
        <c:lblAlgn val="ctr"/>
        <c:lblOffset val="100"/>
        <c:noMultiLvlLbl val="0"/>
      </c:catAx>
      <c:valAx>
        <c:axId val="1621295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29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62E2-3AA7-474A-84AB-029F5F5340C0}" type="doc">
      <dgm:prSet loTypeId="urn:microsoft.com/office/officeart/2005/8/layout/hierarchy3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B1DF3AB-E653-42FE-BAB4-3D2588C47D87}">
      <dgm:prSet phldrT="[Text]" custT="1"/>
      <dgm:spPr/>
      <dgm:t>
        <a:bodyPr/>
        <a:lstStyle/>
        <a:p>
          <a:r>
            <a:rPr lang="en-IN" sz="3500" b="1" dirty="0"/>
            <a:t>PC</a:t>
          </a:r>
        </a:p>
        <a:p>
          <a:r>
            <a:rPr lang="en-IN" sz="1800" b="1" dirty="0"/>
            <a:t>Notebook &amp; Desktop</a:t>
          </a:r>
        </a:p>
      </dgm:t>
    </dgm:pt>
    <dgm:pt modelId="{89B29E98-8A00-4714-A661-EDAFF5503DD8}" type="parTrans" cxnId="{E17C5A5B-99D2-439C-A913-93D8E34C5F01}">
      <dgm:prSet/>
      <dgm:spPr/>
      <dgm:t>
        <a:bodyPr/>
        <a:lstStyle/>
        <a:p>
          <a:endParaRPr lang="en-IN"/>
        </a:p>
      </dgm:t>
    </dgm:pt>
    <dgm:pt modelId="{4E808A7E-2F7F-4C8A-B80E-741162A19578}" type="sibTrans" cxnId="{E17C5A5B-99D2-439C-A913-93D8E34C5F01}">
      <dgm:prSet/>
      <dgm:spPr/>
      <dgm:t>
        <a:bodyPr/>
        <a:lstStyle/>
        <a:p>
          <a:endParaRPr lang="en-IN"/>
        </a:p>
      </dgm:t>
    </dgm:pt>
    <dgm:pt modelId="{1264296A-8C92-4D61-A1F8-A7A6219358D7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DESKTOP</a:t>
          </a:r>
        </a:p>
      </dgm:t>
    </dgm:pt>
    <dgm:pt modelId="{68F85A52-6BEB-41BD-9C9C-C4A5CC81BDE3}" type="parTrans" cxnId="{DC1A9EF6-E421-45E6-8D23-F33205594F63}">
      <dgm:prSet/>
      <dgm:spPr/>
      <dgm:t>
        <a:bodyPr/>
        <a:lstStyle/>
        <a:p>
          <a:endParaRPr lang="en-IN"/>
        </a:p>
      </dgm:t>
    </dgm:pt>
    <dgm:pt modelId="{7689A3DA-FC76-4B41-9545-4B61D5303787}" type="sibTrans" cxnId="{DC1A9EF6-E421-45E6-8D23-F33205594F63}">
      <dgm:prSet/>
      <dgm:spPr/>
      <dgm:t>
        <a:bodyPr/>
        <a:lstStyle/>
        <a:p>
          <a:endParaRPr lang="en-IN"/>
        </a:p>
      </dgm:t>
    </dgm:pt>
    <dgm:pt modelId="{1777DA5A-8E82-41AB-9161-83CF211281FD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NOTEBOOK</a:t>
          </a:r>
        </a:p>
      </dgm:t>
    </dgm:pt>
    <dgm:pt modelId="{07800F73-CE7F-4EBF-A3CE-AB77CE3D249C}" type="parTrans" cxnId="{EC5D3DFF-2AE3-49D6-888F-391BA81C51A6}">
      <dgm:prSet/>
      <dgm:spPr/>
      <dgm:t>
        <a:bodyPr/>
        <a:lstStyle/>
        <a:p>
          <a:endParaRPr lang="en-IN"/>
        </a:p>
      </dgm:t>
    </dgm:pt>
    <dgm:pt modelId="{8F820471-A1DB-43FA-9BEF-84EE4BF51862}" type="sibTrans" cxnId="{EC5D3DFF-2AE3-49D6-888F-391BA81C51A6}">
      <dgm:prSet/>
      <dgm:spPr/>
      <dgm:t>
        <a:bodyPr/>
        <a:lstStyle/>
        <a:p>
          <a:endParaRPr lang="en-IN"/>
        </a:p>
      </dgm:t>
    </dgm:pt>
    <dgm:pt modelId="{E4CBD4FE-9083-4F19-9CED-B4F43DCD6484}">
      <dgm:prSet phldrT="[Text]" custT="1"/>
      <dgm:spPr/>
      <dgm:t>
        <a:bodyPr/>
        <a:lstStyle/>
        <a:p>
          <a:r>
            <a:rPr lang="en-IN" sz="3500" b="1" dirty="0"/>
            <a:t>P&amp;A</a:t>
          </a:r>
        </a:p>
        <a:p>
          <a:r>
            <a:rPr lang="en-IN" sz="1800" b="1" dirty="0"/>
            <a:t>Peripherals &amp; Accessories </a:t>
          </a:r>
        </a:p>
      </dgm:t>
    </dgm:pt>
    <dgm:pt modelId="{75FA27C8-E783-42DA-A33B-AF2735AEDA85}" type="parTrans" cxnId="{276C61AF-5CAD-4776-81BE-109E5B0FBFA0}">
      <dgm:prSet/>
      <dgm:spPr/>
      <dgm:t>
        <a:bodyPr/>
        <a:lstStyle/>
        <a:p>
          <a:endParaRPr lang="en-IN"/>
        </a:p>
      </dgm:t>
    </dgm:pt>
    <dgm:pt modelId="{D6218990-76E7-457D-BA50-3DC90EB33A8A}" type="sibTrans" cxnId="{276C61AF-5CAD-4776-81BE-109E5B0FBFA0}">
      <dgm:prSet/>
      <dgm:spPr/>
      <dgm:t>
        <a:bodyPr/>
        <a:lstStyle/>
        <a:p>
          <a:endParaRPr lang="en-IN"/>
        </a:p>
      </dgm:t>
    </dgm:pt>
    <dgm:pt modelId="{C2DA4924-CC16-4B0C-9925-8FEFA314D651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PERIPHERAL</a:t>
          </a:r>
        </a:p>
      </dgm:t>
    </dgm:pt>
    <dgm:pt modelId="{12EDB965-6127-4692-A338-93F293381F6D}" type="parTrans" cxnId="{28C34265-04EC-4F25-861D-EB132D6D9AD0}">
      <dgm:prSet/>
      <dgm:spPr/>
      <dgm:t>
        <a:bodyPr/>
        <a:lstStyle/>
        <a:p>
          <a:endParaRPr lang="en-IN"/>
        </a:p>
      </dgm:t>
    </dgm:pt>
    <dgm:pt modelId="{77338D12-333F-4634-AFC1-93B3A67B84FD}" type="sibTrans" cxnId="{28C34265-04EC-4F25-861D-EB132D6D9AD0}">
      <dgm:prSet/>
      <dgm:spPr/>
      <dgm:t>
        <a:bodyPr/>
        <a:lstStyle/>
        <a:p>
          <a:endParaRPr lang="en-IN"/>
        </a:p>
      </dgm:t>
    </dgm:pt>
    <dgm:pt modelId="{745F4F17-4272-4795-B5BE-B824EE83FF7F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ACCESSORIES</a:t>
          </a:r>
        </a:p>
      </dgm:t>
    </dgm:pt>
    <dgm:pt modelId="{14068AB5-3DD3-4C1E-9EED-219E85DC3BF2}" type="parTrans" cxnId="{081AACCE-656C-4844-B027-14456D5DD46B}">
      <dgm:prSet/>
      <dgm:spPr/>
      <dgm:t>
        <a:bodyPr/>
        <a:lstStyle/>
        <a:p>
          <a:endParaRPr lang="en-IN"/>
        </a:p>
      </dgm:t>
    </dgm:pt>
    <dgm:pt modelId="{E425F2BA-9089-459A-B7F3-9B2E77817664}" type="sibTrans" cxnId="{081AACCE-656C-4844-B027-14456D5DD46B}">
      <dgm:prSet/>
      <dgm:spPr/>
      <dgm:t>
        <a:bodyPr/>
        <a:lstStyle/>
        <a:p>
          <a:endParaRPr lang="en-IN"/>
        </a:p>
      </dgm:t>
    </dgm:pt>
    <dgm:pt modelId="{18F54F39-299F-414F-92AA-5FD6B59870B1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NETWORKING</a:t>
          </a:r>
        </a:p>
      </dgm:t>
    </dgm:pt>
    <dgm:pt modelId="{5F90F45A-E10A-40DE-B008-8F22DE841DD5}" type="parTrans" cxnId="{BC28387F-8737-4B7F-AD59-050B5E7813AC}">
      <dgm:prSet/>
      <dgm:spPr/>
      <dgm:t>
        <a:bodyPr/>
        <a:lstStyle/>
        <a:p>
          <a:endParaRPr lang="en-IN"/>
        </a:p>
      </dgm:t>
    </dgm:pt>
    <dgm:pt modelId="{9FBB68D6-2E19-4116-9EEA-EA654387CB1B}" type="sibTrans" cxnId="{BC28387F-8737-4B7F-AD59-050B5E7813AC}">
      <dgm:prSet/>
      <dgm:spPr/>
      <dgm:t>
        <a:bodyPr/>
        <a:lstStyle/>
        <a:p>
          <a:endParaRPr lang="en-IN"/>
        </a:p>
      </dgm:t>
    </dgm:pt>
    <dgm:pt modelId="{9FBDC35E-5251-47DE-997C-E0008BF6B8B3}">
      <dgm:prSet custT="1"/>
      <dgm:spPr/>
      <dgm:t>
        <a:bodyPr/>
        <a:lstStyle/>
        <a:p>
          <a:r>
            <a:rPr lang="en-IN" sz="3500" b="1" dirty="0"/>
            <a:t>N&amp;S</a:t>
          </a:r>
        </a:p>
        <a:p>
          <a:r>
            <a:rPr lang="en-IN" sz="1800" b="1" dirty="0"/>
            <a:t>Networking &amp; Storage</a:t>
          </a:r>
        </a:p>
      </dgm:t>
    </dgm:pt>
    <dgm:pt modelId="{45301DC2-68FC-45E1-898D-C1248CD6418E}" type="parTrans" cxnId="{F9AE0B2E-8196-4EF9-BFAF-C412E8789128}">
      <dgm:prSet/>
      <dgm:spPr/>
      <dgm:t>
        <a:bodyPr/>
        <a:lstStyle/>
        <a:p>
          <a:endParaRPr lang="en-IN"/>
        </a:p>
      </dgm:t>
    </dgm:pt>
    <dgm:pt modelId="{307A867C-202C-4293-893D-417840417B61}" type="sibTrans" cxnId="{F9AE0B2E-8196-4EF9-BFAF-C412E8789128}">
      <dgm:prSet/>
      <dgm:spPr/>
      <dgm:t>
        <a:bodyPr/>
        <a:lstStyle/>
        <a:p>
          <a:endParaRPr lang="en-IN"/>
        </a:p>
      </dgm:t>
    </dgm:pt>
    <dgm:pt modelId="{77A95FFD-8594-491E-84BF-BE7169239B4D}">
      <dgm:prSet custT="1"/>
      <dgm:spPr/>
      <dgm:t>
        <a:bodyPr/>
        <a:lstStyle/>
        <a:p>
          <a:pPr algn="ctr"/>
          <a:r>
            <a:rPr lang="en-IN" sz="2000" b="1" dirty="0">
              <a:solidFill>
                <a:schemeClr val="accent1"/>
              </a:solidFill>
            </a:rPr>
            <a:t>STORAGE</a:t>
          </a:r>
        </a:p>
      </dgm:t>
    </dgm:pt>
    <dgm:pt modelId="{58F65761-CC1B-4776-B48A-5290DEE8AE9D}" type="parTrans" cxnId="{C080BD65-1A74-4883-BBB0-F89880ABEBE6}">
      <dgm:prSet/>
      <dgm:spPr/>
      <dgm:t>
        <a:bodyPr/>
        <a:lstStyle/>
        <a:p>
          <a:endParaRPr lang="en-IN"/>
        </a:p>
      </dgm:t>
    </dgm:pt>
    <dgm:pt modelId="{3FD3C066-2D19-4FC0-B070-310778C06124}" type="sibTrans" cxnId="{C080BD65-1A74-4883-BBB0-F89880ABEBE6}">
      <dgm:prSet/>
      <dgm:spPr/>
      <dgm:t>
        <a:bodyPr/>
        <a:lstStyle/>
        <a:p>
          <a:endParaRPr lang="en-IN"/>
        </a:p>
      </dgm:t>
    </dgm:pt>
    <dgm:pt modelId="{74A097B0-81DD-4950-A807-9B0A8619A2CB}">
      <dgm:prSet custT="1"/>
      <dgm:spPr/>
      <dgm:t>
        <a:bodyPr/>
        <a:lstStyle/>
        <a:p>
          <a:pPr algn="l"/>
          <a:r>
            <a:rPr lang="en-IN" sz="1500" b="1" dirty="0"/>
            <a:t>WIFI EXTENDER</a:t>
          </a:r>
        </a:p>
      </dgm:t>
    </dgm:pt>
    <dgm:pt modelId="{5BB56B27-0BE2-4789-8D25-9B0EF5DC1AE4}" type="parTrans" cxnId="{6254DCD6-7B43-4AFD-9477-A7DAE9817B41}">
      <dgm:prSet/>
      <dgm:spPr/>
      <dgm:t>
        <a:bodyPr/>
        <a:lstStyle/>
        <a:p>
          <a:endParaRPr lang="en-IN"/>
        </a:p>
      </dgm:t>
    </dgm:pt>
    <dgm:pt modelId="{16A2E5D3-473F-4E07-9518-2063150A4890}" type="sibTrans" cxnId="{6254DCD6-7B43-4AFD-9477-A7DAE9817B41}">
      <dgm:prSet/>
      <dgm:spPr/>
      <dgm:t>
        <a:bodyPr/>
        <a:lstStyle/>
        <a:p>
          <a:endParaRPr lang="en-IN"/>
        </a:p>
      </dgm:t>
    </dgm:pt>
    <dgm:pt modelId="{190E3084-15EA-427B-B4B2-E0EFD1EDFE2E}">
      <dgm:prSet custT="1"/>
      <dgm:spPr/>
      <dgm:t>
        <a:bodyPr/>
        <a:lstStyle/>
        <a:p>
          <a:pPr algn="l"/>
          <a:r>
            <a:rPr lang="en-IN" sz="1500" b="1" dirty="0"/>
            <a:t>EXTERNAL SSD</a:t>
          </a:r>
        </a:p>
      </dgm:t>
    </dgm:pt>
    <dgm:pt modelId="{2997BF7B-EB8F-431E-986A-CAD61F453FE2}" type="parTrans" cxnId="{1A14131C-4525-4656-9C41-421BC27D0336}">
      <dgm:prSet/>
      <dgm:spPr/>
      <dgm:t>
        <a:bodyPr/>
        <a:lstStyle/>
        <a:p>
          <a:endParaRPr lang="en-IN"/>
        </a:p>
      </dgm:t>
    </dgm:pt>
    <dgm:pt modelId="{81A9EFC0-8108-499E-9C8D-CC48A4B97115}" type="sibTrans" cxnId="{1A14131C-4525-4656-9C41-421BC27D0336}">
      <dgm:prSet/>
      <dgm:spPr/>
      <dgm:t>
        <a:bodyPr/>
        <a:lstStyle/>
        <a:p>
          <a:endParaRPr lang="en-IN"/>
        </a:p>
      </dgm:t>
    </dgm:pt>
    <dgm:pt modelId="{03B6AF8F-DC77-4502-8114-1B4C4129F99F}">
      <dgm:prSet custT="1"/>
      <dgm:spPr/>
      <dgm:t>
        <a:bodyPr/>
        <a:lstStyle/>
        <a:p>
          <a:pPr algn="l"/>
          <a:r>
            <a:rPr lang="en-IN" sz="1500" b="1" dirty="0"/>
            <a:t>USB FLASH DRIVE</a:t>
          </a:r>
        </a:p>
      </dgm:t>
    </dgm:pt>
    <dgm:pt modelId="{FD09BBF0-B727-46F8-8892-EA7171E040D0}" type="parTrans" cxnId="{E16DFFED-6947-424B-8E62-51C2C7A701CA}">
      <dgm:prSet/>
      <dgm:spPr/>
      <dgm:t>
        <a:bodyPr/>
        <a:lstStyle/>
        <a:p>
          <a:endParaRPr lang="en-IN"/>
        </a:p>
      </dgm:t>
    </dgm:pt>
    <dgm:pt modelId="{A217992D-53B2-4F1C-901D-6646C05F3FA0}" type="sibTrans" cxnId="{E16DFFED-6947-424B-8E62-51C2C7A701CA}">
      <dgm:prSet/>
      <dgm:spPr/>
      <dgm:t>
        <a:bodyPr/>
        <a:lstStyle/>
        <a:p>
          <a:endParaRPr lang="en-IN"/>
        </a:p>
      </dgm:t>
    </dgm:pt>
    <dgm:pt modelId="{792D7DF8-01E3-4A77-BC1D-E51CB507779E}">
      <dgm:prSet custT="1"/>
      <dgm:spPr/>
      <dgm:t>
        <a:bodyPr/>
        <a:lstStyle/>
        <a:p>
          <a:pPr algn="l"/>
          <a:r>
            <a:rPr lang="en-IN" sz="1500" b="1" dirty="0"/>
            <a:t>BATTERIES</a:t>
          </a:r>
        </a:p>
      </dgm:t>
    </dgm:pt>
    <dgm:pt modelId="{E94F4BB6-8EF2-44E4-827F-5489561A2517}" type="parTrans" cxnId="{7F9C6969-5E29-4117-8763-7B46AF9FEA7B}">
      <dgm:prSet/>
      <dgm:spPr/>
      <dgm:t>
        <a:bodyPr/>
        <a:lstStyle/>
        <a:p>
          <a:endParaRPr lang="en-IN"/>
        </a:p>
      </dgm:t>
    </dgm:pt>
    <dgm:pt modelId="{E8E9B2E7-70D2-4399-A101-A73DDC12E55A}" type="sibTrans" cxnId="{7F9C6969-5E29-4117-8763-7B46AF9FEA7B}">
      <dgm:prSet/>
      <dgm:spPr/>
      <dgm:t>
        <a:bodyPr/>
        <a:lstStyle/>
        <a:p>
          <a:endParaRPr lang="en-IN"/>
        </a:p>
      </dgm:t>
    </dgm:pt>
    <dgm:pt modelId="{DA38AAA7-06C8-4CC5-8F63-F277A759E482}">
      <dgm:prSet custT="1"/>
      <dgm:spPr/>
      <dgm:t>
        <a:bodyPr/>
        <a:lstStyle/>
        <a:p>
          <a:pPr algn="l"/>
          <a:r>
            <a:rPr lang="en-IN" sz="1500" b="1" dirty="0"/>
            <a:t>KEYBOARD</a:t>
          </a:r>
        </a:p>
      </dgm:t>
    </dgm:pt>
    <dgm:pt modelId="{32D6DBC4-0CEA-493A-9BB3-06AAA694D0E4}" type="parTrans" cxnId="{9FB0C797-EFB4-47D5-8233-C25869FE5FD5}">
      <dgm:prSet/>
      <dgm:spPr/>
      <dgm:t>
        <a:bodyPr/>
        <a:lstStyle/>
        <a:p>
          <a:endParaRPr lang="en-IN"/>
        </a:p>
      </dgm:t>
    </dgm:pt>
    <dgm:pt modelId="{13C8676D-7EAD-40B5-81D7-9DC8BAF47496}" type="sibTrans" cxnId="{9FB0C797-EFB4-47D5-8233-C25869FE5FD5}">
      <dgm:prSet/>
      <dgm:spPr/>
      <dgm:t>
        <a:bodyPr/>
        <a:lstStyle/>
        <a:p>
          <a:endParaRPr lang="en-IN"/>
        </a:p>
      </dgm:t>
    </dgm:pt>
    <dgm:pt modelId="{26E5046B-BC09-4428-B6F2-7CC76182C4A3}">
      <dgm:prSet custT="1"/>
      <dgm:spPr/>
      <dgm:t>
        <a:bodyPr/>
        <a:lstStyle/>
        <a:p>
          <a:pPr algn="l"/>
          <a:r>
            <a:rPr lang="en-IN" sz="1500" b="1" dirty="0"/>
            <a:t>MOUSE</a:t>
          </a:r>
        </a:p>
      </dgm:t>
    </dgm:pt>
    <dgm:pt modelId="{A12E4563-596C-49E5-8D6B-2D7A3A2E16B2}" type="parTrans" cxnId="{B2FEBF97-2516-429E-AF39-1876EADC5077}">
      <dgm:prSet/>
      <dgm:spPr/>
      <dgm:t>
        <a:bodyPr/>
        <a:lstStyle/>
        <a:p>
          <a:endParaRPr lang="en-IN"/>
        </a:p>
      </dgm:t>
    </dgm:pt>
    <dgm:pt modelId="{1D5B82D5-30A6-43CF-A6FC-29F93D837486}" type="sibTrans" cxnId="{B2FEBF97-2516-429E-AF39-1876EADC5077}">
      <dgm:prSet/>
      <dgm:spPr/>
      <dgm:t>
        <a:bodyPr/>
        <a:lstStyle/>
        <a:p>
          <a:endParaRPr lang="en-IN"/>
        </a:p>
      </dgm:t>
    </dgm:pt>
    <dgm:pt modelId="{67E9DF4B-166C-40D1-9680-9E87A576BB5D}">
      <dgm:prSet custT="1"/>
      <dgm:spPr/>
      <dgm:t>
        <a:bodyPr/>
        <a:lstStyle/>
        <a:p>
          <a:pPr algn="l"/>
          <a:r>
            <a:rPr lang="en-IN" sz="1500" b="1" dirty="0"/>
            <a:t>GRAPHIC CARD</a:t>
          </a:r>
        </a:p>
      </dgm:t>
    </dgm:pt>
    <dgm:pt modelId="{885813E3-6EC8-429F-A4B8-DB820579EB1C}" type="parTrans" cxnId="{31CE36D7-B5EA-4369-9683-9FD3ED4A44DE}">
      <dgm:prSet/>
      <dgm:spPr/>
      <dgm:t>
        <a:bodyPr/>
        <a:lstStyle/>
        <a:p>
          <a:endParaRPr lang="en-IN"/>
        </a:p>
      </dgm:t>
    </dgm:pt>
    <dgm:pt modelId="{44E53BEC-130E-4809-A803-3C283FB26B62}" type="sibTrans" cxnId="{31CE36D7-B5EA-4369-9683-9FD3ED4A44DE}">
      <dgm:prSet/>
      <dgm:spPr/>
      <dgm:t>
        <a:bodyPr/>
        <a:lstStyle/>
        <a:p>
          <a:endParaRPr lang="en-IN"/>
        </a:p>
      </dgm:t>
    </dgm:pt>
    <dgm:pt modelId="{76EA1CD6-90AE-4081-AC30-3D74378C8791}">
      <dgm:prSet custT="1"/>
      <dgm:spPr/>
      <dgm:t>
        <a:bodyPr/>
        <a:lstStyle/>
        <a:p>
          <a:pPr algn="l"/>
          <a:r>
            <a:rPr lang="en-IN" sz="1500" b="1" dirty="0"/>
            <a:t>INTERNAL HDD</a:t>
          </a:r>
        </a:p>
      </dgm:t>
    </dgm:pt>
    <dgm:pt modelId="{F8AC9544-211C-4109-9D66-3F5C822AB952}" type="parTrans" cxnId="{392BA3F6-8EB4-40F6-BB2D-CB6690891C34}">
      <dgm:prSet/>
      <dgm:spPr/>
      <dgm:t>
        <a:bodyPr/>
        <a:lstStyle/>
        <a:p>
          <a:endParaRPr lang="en-IN"/>
        </a:p>
      </dgm:t>
    </dgm:pt>
    <dgm:pt modelId="{5B7AFB3D-5234-497D-9816-74CE2D6BD678}" type="sibTrans" cxnId="{392BA3F6-8EB4-40F6-BB2D-CB6690891C34}">
      <dgm:prSet/>
      <dgm:spPr/>
      <dgm:t>
        <a:bodyPr/>
        <a:lstStyle/>
        <a:p>
          <a:endParaRPr lang="en-IN"/>
        </a:p>
      </dgm:t>
    </dgm:pt>
    <dgm:pt modelId="{5445CC54-79FB-4F05-B2A5-211D1F317B89}">
      <dgm:prSet custT="1"/>
      <dgm:spPr/>
      <dgm:t>
        <a:bodyPr/>
        <a:lstStyle/>
        <a:p>
          <a:pPr algn="l"/>
          <a:r>
            <a:rPr lang="en-IN" sz="1500" b="1" dirty="0"/>
            <a:t>MOTHERBOARD</a:t>
          </a:r>
        </a:p>
      </dgm:t>
    </dgm:pt>
    <dgm:pt modelId="{ABFEBD85-7613-482B-A47D-533F71438E5D}" type="parTrans" cxnId="{112EC5A9-8870-42B5-B379-0AE8B8E8EB68}">
      <dgm:prSet/>
      <dgm:spPr/>
      <dgm:t>
        <a:bodyPr/>
        <a:lstStyle/>
        <a:p>
          <a:endParaRPr lang="en-IN"/>
        </a:p>
      </dgm:t>
    </dgm:pt>
    <dgm:pt modelId="{C2F1736D-C447-46E1-87EF-0A8735805A3F}" type="sibTrans" cxnId="{112EC5A9-8870-42B5-B379-0AE8B8E8EB68}">
      <dgm:prSet/>
      <dgm:spPr/>
      <dgm:t>
        <a:bodyPr/>
        <a:lstStyle/>
        <a:p>
          <a:endParaRPr lang="en-IN"/>
        </a:p>
      </dgm:t>
    </dgm:pt>
    <dgm:pt modelId="{207E93D3-11A3-4CA5-B6BC-53A1299424F9}">
      <dgm:prSet custT="1"/>
      <dgm:spPr/>
      <dgm:t>
        <a:bodyPr/>
        <a:lstStyle/>
        <a:p>
          <a:pPr algn="l"/>
          <a:r>
            <a:rPr lang="en-IN" sz="1500" b="1" dirty="0"/>
            <a:t>PROCESSORS</a:t>
          </a:r>
        </a:p>
      </dgm:t>
    </dgm:pt>
    <dgm:pt modelId="{952FCC86-775A-4095-A459-16F4949A11D3}" type="parTrans" cxnId="{036BCCD7-7F84-4D94-8E55-6CA1AD8753BE}">
      <dgm:prSet/>
      <dgm:spPr/>
      <dgm:t>
        <a:bodyPr/>
        <a:lstStyle/>
        <a:p>
          <a:endParaRPr lang="en-IN"/>
        </a:p>
      </dgm:t>
    </dgm:pt>
    <dgm:pt modelId="{2DF74646-29A7-4C2B-A824-934FB092E23A}" type="sibTrans" cxnId="{036BCCD7-7F84-4D94-8E55-6CA1AD8753BE}">
      <dgm:prSet/>
      <dgm:spPr/>
      <dgm:t>
        <a:bodyPr/>
        <a:lstStyle/>
        <a:p>
          <a:endParaRPr lang="en-IN"/>
        </a:p>
      </dgm:t>
    </dgm:pt>
    <dgm:pt modelId="{4AF11ED8-C106-4282-9178-BD23F63A1F3C}">
      <dgm:prSet custT="1"/>
      <dgm:spPr/>
      <dgm:t>
        <a:bodyPr/>
        <a:lstStyle/>
        <a:p>
          <a:pPr algn="l"/>
          <a:r>
            <a:rPr lang="en-IN" sz="1500" b="1" dirty="0"/>
            <a:t>GAMING LAPTOP</a:t>
          </a:r>
        </a:p>
      </dgm:t>
    </dgm:pt>
    <dgm:pt modelId="{885E7E4D-D970-4E81-A9EB-6A1ACE20005E}" type="parTrans" cxnId="{38569FF3-10C4-4267-AA9C-E4D7FAAD1716}">
      <dgm:prSet/>
      <dgm:spPr/>
      <dgm:t>
        <a:bodyPr/>
        <a:lstStyle/>
        <a:p>
          <a:endParaRPr lang="en-IN"/>
        </a:p>
      </dgm:t>
    </dgm:pt>
    <dgm:pt modelId="{4A545C64-1CC2-482A-85CD-AABE13A24B96}" type="sibTrans" cxnId="{38569FF3-10C4-4267-AA9C-E4D7FAAD1716}">
      <dgm:prSet/>
      <dgm:spPr/>
      <dgm:t>
        <a:bodyPr/>
        <a:lstStyle/>
        <a:p>
          <a:endParaRPr lang="en-IN"/>
        </a:p>
      </dgm:t>
    </dgm:pt>
    <dgm:pt modelId="{EBBC4DF3-B9EE-472F-A492-08D05C3C4357}">
      <dgm:prSet custT="1"/>
      <dgm:spPr/>
      <dgm:t>
        <a:bodyPr/>
        <a:lstStyle/>
        <a:p>
          <a:pPr algn="l"/>
          <a:r>
            <a:rPr lang="en-IN" sz="1500" b="1" dirty="0"/>
            <a:t>BUSINESS LAPTOP</a:t>
          </a:r>
        </a:p>
      </dgm:t>
    </dgm:pt>
    <dgm:pt modelId="{D5E4220C-8DDE-4053-B172-4F46D9429F1A}" type="parTrans" cxnId="{A57DEC48-0CF5-455F-BA5B-1BAFAA49141D}">
      <dgm:prSet/>
      <dgm:spPr/>
      <dgm:t>
        <a:bodyPr/>
        <a:lstStyle/>
        <a:p>
          <a:endParaRPr lang="en-IN"/>
        </a:p>
      </dgm:t>
    </dgm:pt>
    <dgm:pt modelId="{8A5F4792-6200-47E9-852C-EB8888478DAF}" type="sibTrans" cxnId="{A57DEC48-0CF5-455F-BA5B-1BAFAA49141D}">
      <dgm:prSet/>
      <dgm:spPr/>
      <dgm:t>
        <a:bodyPr/>
        <a:lstStyle/>
        <a:p>
          <a:endParaRPr lang="en-IN"/>
        </a:p>
      </dgm:t>
    </dgm:pt>
    <dgm:pt modelId="{27FDCAAF-6E91-4444-A1CB-FF3314D474B9}">
      <dgm:prSet custT="1"/>
      <dgm:spPr/>
      <dgm:t>
        <a:bodyPr/>
        <a:lstStyle/>
        <a:p>
          <a:pPr algn="l"/>
          <a:r>
            <a:rPr lang="en-IN" sz="1500" b="1" dirty="0"/>
            <a:t>PERSONAL LAPTOP</a:t>
          </a:r>
        </a:p>
      </dgm:t>
    </dgm:pt>
    <dgm:pt modelId="{2C77C7C3-4ACB-41F8-8E13-75940827941E}" type="parTrans" cxnId="{306E3BC0-4B2E-4B0C-89A8-29333C1FD129}">
      <dgm:prSet/>
      <dgm:spPr/>
      <dgm:t>
        <a:bodyPr/>
        <a:lstStyle/>
        <a:p>
          <a:endParaRPr lang="en-IN"/>
        </a:p>
      </dgm:t>
    </dgm:pt>
    <dgm:pt modelId="{7011C486-EF3F-4B2D-AD52-4FE20291B08D}" type="sibTrans" cxnId="{306E3BC0-4B2E-4B0C-89A8-29333C1FD129}">
      <dgm:prSet/>
      <dgm:spPr/>
      <dgm:t>
        <a:bodyPr/>
        <a:lstStyle/>
        <a:p>
          <a:endParaRPr lang="en-IN"/>
        </a:p>
      </dgm:t>
    </dgm:pt>
    <dgm:pt modelId="{66B01AA5-6788-4828-ADE8-DD09B7125F1B}">
      <dgm:prSet custT="1"/>
      <dgm:spPr/>
      <dgm:t>
        <a:bodyPr/>
        <a:lstStyle/>
        <a:p>
          <a:pPr algn="l"/>
          <a:r>
            <a:rPr lang="en-IN" sz="1500" b="1" dirty="0"/>
            <a:t>BUSINESS LAPTOP</a:t>
          </a:r>
        </a:p>
      </dgm:t>
    </dgm:pt>
    <dgm:pt modelId="{3245BE16-35B8-44D5-A529-86B989645BA3}" type="parTrans" cxnId="{C40AAA5E-AB96-4202-AA6F-65A3E7F07ECC}">
      <dgm:prSet/>
      <dgm:spPr/>
      <dgm:t>
        <a:bodyPr/>
        <a:lstStyle/>
        <a:p>
          <a:endParaRPr lang="en-IN"/>
        </a:p>
      </dgm:t>
    </dgm:pt>
    <dgm:pt modelId="{BE51E36B-5DB9-447F-9B64-A64938970794}" type="sibTrans" cxnId="{C40AAA5E-AB96-4202-AA6F-65A3E7F07ECC}">
      <dgm:prSet/>
      <dgm:spPr/>
      <dgm:t>
        <a:bodyPr/>
        <a:lstStyle/>
        <a:p>
          <a:endParaRPr lang="en-IN"/>
        </a:p>
      </dgm:t>
    </dgm:pt>
    <dgm:pt modelId="{7DE21962-2F39-4F6E-9D77-221574729A8E}">
      <dgm:prSet custT="1"/>
      <dgm:spPr/>
      <dgm:t>
        <a:bodyPr/>
        <a:lstStyle/>
        <a:p>
          <a:pPr algn="l"/>
          <a:r>
            <a:rPr lang="en-IN" sz="1500" b="1" dirty="0"/>
            <a:t>PERSONAL LAPTOP</a:t>
          </a:r>
        </a:p>
      </dgm:t>
    </dgm:pt>
    <dgm:pt modelId="{F0BF0029-3A98-4034-8BAE-7F3497E4FD51}" type="parTrans" cxnId="{68857E97-F71B-4A60-907F-F8631E572581}">
      <dgm:prSet/>
      <dgm:spPr/>
      <dgm:t>
        <a:bodyPr/>
        <a:lstStyle/>
        <a:p>
          <a:endParaRPr lang="en-IN"/>
        </a:p>
      </dgm:t>
    </dgm:pt>
    <dgm:pt modelId="{41CFD5F9-AAC5-4A77-9588-229F0A37F1C6}" type="sibTrans" cxnId="{68857E97-F71B-4A60-907F-F8631E572581}">
      <dgm:prSet/>
      <dgm:spPr/>
      <dgm:t>
        <a:bodyPr/>
        <a:lstStyle/>
        <a:p>
          <a:endParaRPr lang="en-IN"/>
        </a:p>
      </dgm:t>
    </dgm:pt>
    <dgm:pt modelId="{806A5A9D-176A-491E-97ED-4B9247684D1A}" type="pres">
      <dgm:prSet presAssocID="{6EA662E2-3AA7-474A-84AB-029F5F5340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9856D-AB3D-43FF-94AA-C220783E79D6}" type="pres">
      <dgm:prSet presAssocID="{6B1DF3AB-E653-42FE-BAB4-3D2588C47D87}" presName="root" presStyleCnt="0"/>
      <dgm:spPr/>
    </dgm:pt>
    <dgm:pt modelId="{FB6DA538-B814-479F-830E-44BEB35DD45E}" type="pres">
      <dgm:prSet presAssocID="{6B1DF3AB-E653-42FE-BAB4-3D2588C47D87}" presName="rootComposite" presStyleCnt="0"/>
      <dgm:spPr/>
    </dgm:pt>
    <dgm:pt modelId="{7915CCE8-9166-45D8-9F8E-0AB984E14816}" type="pres">
      <dgm:prSet presAssocID="{6B1DF3AB-E653-42FE-BAB4-3D2588C47D87}" presName="rootText" presStyleLbl="node1" presStyleIdx="0" presStyleCnt="3" custLinFactNeighborX="-109" custLinFactNeighborY="824"/>
      <dgm:spPr/>
    </dgm:pt>
    <dgm:pt modelId="{1C1FD782-8EB9-4DC1-A8F1-0C9E926E759A}" type="pres">
      <dgm:prSet presAssocID="{6B1DF3AB-E653-42FE-BAB4-3D2588C47D87}" presName="rootConnector" presStyleLbl="node1" presStyleIdx="0" presStyleCnt="3"/>
      <dgm:spPr/>
    </dgm:pt>
    <dgm:pt modelId="{7CEFDD39-3E63-458A-9E9E-D3E1A41B19BB}" type="pres">
      <dgm:prSet presAssocID="{6B1DF3AB-E653-42FE-BAB4-3D2588C47D87}" presName="childShape" presStyleCnt="0"/>
      <dgm:spPr/>
    </dgm:pt>
    <dgm:pt modelId="{EE8E5CC1-0043-40A5-8637-238D7B836741}" type="pres">
      <dgm:prSet presAssocID="{68F85A52-6BEB-41BD-9C9C-C4A5CC81BDE3}" presName="Name13" presStyleLbl="parChTrans1D2" presStyleIdx="0" presStyleCnt="6"/>
      <dgm:spPr/>
    </dgm:pt>
    <dgm:pt modelId="{9B273FA2-515F-4BFE-AB1B-93896B0EBF9B}" type="pres">
      <dgm:prSet presAssocID="{1264296A-8C92-4D61-A1F8-A7A6219358D7}" presName="childText" presStyleLbl="bgAcc1" presStyleIdx="0" presStyleCnt="6">
        <dgm:presLayoutVars>
          <dgm:bulletEnabled val="1"/>
        </dgm:presLayoutVars>
      </dgm:prSet>
      <dgm:spPr/>
    </dgm:pt>
    <dgm:pt modelId="{ADB29157-BBD5-4668-8B98-FA1A612E35BB}" type="pres">
      <dgm:prSet presAssocID="{07800F73-CE7F-4EBF-A3CE-AB77CE3D249C}" presName="Name13" presStyleLbl="parChTrans1D2" presStyleIdx="1" presStyleCnt="6"/>
      <dgm:spPr/>
    </dgm:pt>
    <dgm:pt modelId="{5B75AAA3-89E4-45A1-A942-0AF9A3E4B191}" type="pres">
      <dgm:prSet presAssocID="{1777DA5A-8E82-41AB-9161-83CF211281FD}" presName="childText" presStyleLbl="bgAcc1" presStyleIdx="1" presStyleCnt="6" custLinFactNeighborX="-1739" custLinFactNeighborY="246">
        <dgm:presLayoutVars>
          <dgm:bulletEnabled val="1"/>
        </dgm:presLayoutVars>
      </dgm:prSet>
      <dgm:spPr/>
    </dgm:pt>
    <dgm:pt modelId="{E5BD3F83-205D-4ED4-B9AE-83BD0A7D894B}" type="pres">
      <dgm:prSet presAssocID="{E4CBD4FE-9083-4F19-9CED-B4F43DCD6484}" presName="root" presStyleCnt="0"/>
      <dgm:spPr/>
    </dgm:pt>
    <dgm:pt modelId="{8DE08E55-2C6D-4EC2-A8DE-06B1CA8FCE69}" type="pres">
      <dgm:prSet presAssocID="{E4CBD4FE-9083-4F19-9CED-B4F43DCD6484}" presName="rootComposite" presStyleCnt="0"/>
      <dgm:spPr/>
    </dgm:pt>
    <dgm:pt modelId="{3BB01EF8-BF54-4567-80F8-281B0C1DA35E}" type="pres">
      <dgm:prSet presAssocID="{E4CBD4FE-9083-4F19-9CED-B4F43DCD6484}" presName="rootText" presStyleLbl="node1" presStyleIdx="1" presStyleCnt="3"/>
      <dgm:spPr/>
    </dgm:pt>
    <dgm:pt modelId="{9278E93B-6523-4DFF-8EED-C5CD515EA8F1}" type="pres">
      <dgm:prSet presAssocID="{E4CBD4FE-9083-4F19-9CED-B4F43DCD6484}" presName="rootConnector" presStyleLbl="node1" presStyleIdx="1" presStyleCnt="3"/>
      <dgm:spPr/>
    </dgm:pt>
    <dgm:pt modelId="{2DE9C8C3-C237-44D2-9ACC-E0F4147EFBBC}" type="pres">
      <dgm:prSet presAssocID="{E4CBD4FE-9083-4F19-9CED-B4F43DCD6484}" presName="childShape" presStyleCnt="0"/>
      <dgm:spPr/>
    </dgm:pt>
    <dgm:pt modelId="{0FDCDA79-A8A4-4803-8584-88BC1978FA3A}" type="pres">
      <dgm:prSet presAssocID="{12EDB965-6127-4692-A338-93F293381F6D}" presName="Name13" presStyleLbl="parChTrans1D2" presStyleIdx="2" presStyleCnt="6"/>
      <dgm:spPr/>
    </dgm:pt>
    <dgm:pt modelId="{E214C6C7-16C6-4087-B21E-B6E7039D3173}" type="pres">
      <dgm:prSet presAssocID="{C2DA4924-CC16-4B0C-9925-8FEFA314D651}" presName="childText" presStyleLbl="bgAcc1" presStyleIdx="2" presStyleCnt="6">
        <dgm:presLayoutVars>
          <dgm:bulletEnabled val="1"/>
        </dgm:presLayoutVars>
      </dgm:prSet>
      <dgm:spPr/>
    </dgm:pt>
    <dgm:pt modelId="{BAD314F6-4FBD-42BB-91A4-91FAF7472E48}" type="pres">
      <dgm:prSet presAssocID="{14068AB5-3DD3-4C1E-9EED-219E85DC3BF2}" presName="Name13" presStyleLbl="parChTrans1D2" presStyleIdx="3" presStyleCnt="6"/>
      <dgm:spPr/>
    </dgm:pt>
    <dgm:pt modelId="{3051C3B7-6827-4E67-920F-392DFF4CF0FA}" type="pres">
      <dgm:prSet presAssocID="{745F4F17-4272-4795-B5BE-B824EE83FF7F}" presName="childText" presStyleLbl="bgAcc1" presStyleIdx="3" presStyleCnt="6">
        <dgm:presLayoutVars>
          <dgm:bulletEnabled val="1"/>
        </dgm:presLayoutVars>
      </dgm:prSet>
      <dgm:spPr/>
    </dgm:pt>
    <dgm:pt modelId="{25F250C1-5A83-463D-AF84-5BFB373F5FB7}" type="pres">
      <dgm:prSet presAssocID="{9FBDC35E-5251-47DE-997C-E0008BF6B8B3}" presName="root" presStyleCnt="0"/>
      <dgm:spPr/>
    </dgm:pt>
    <dgm:pt modelId="{9DDCF665-89CB-4B04-AE46-863A36C04C45}" type="pres">
      <dgm:prSet presAssocID="{9FBDC35E-5251-47DE-997C-E0008BF6B8B3}" presName="rootComposite" presStyleCnt="0"/>
      <dgm:spPr/>
    </dgm:pt>
    <dgm:pt modelId="{8D09578E-005B-4978-A417-E561EC739303}" type="pres">
      <dgm:prSet presAssocID="{9FBDC35E-5251-47DE-997C-E0008BF6B8B3}" presName="rootText" presStyleLbl="node1" presStyleIdx="2" presStyleCnt="3"/>
      <dgm:spPr/>
    </dgm:pt>
    <dgm:pt modelId="{E0F29E81-6384-43BB-A106-C351E4F15882}" type="pres">
      <dgm:prSet presAssocID="{9FBDC35E-5251-47DE-997C-E0008BF6B8B3}" presName="rootConnector" presStyleLbl="node1" presStyleIdx="2" presStyleCnt="3"/>
      <dgm:spPr/>
    </dgm:pt>
    <dgm:pt modelId="{770403A0-96F2-433B-A13B-21721A531B5B}" type="pres">
      <dgm:prSet presAssocID="{9FBDC35E-5251-47DE-997C-E0008BF6B8B3}" presName="childShape" presStyleCnt="0"/>
      <dgm:spPr/>
    </dgm:pt>
    <dgm:pt modelId="{8204694C-A991-488D-8236-750294AD6DC1}" type="pres">
      <dgm:prSet presAssocID="{5F90F45A-E10A-40DE-B008-8F22DE841DD5}" presName="Name13" presStyleLbl="parChTrans1D2" presStyleIdx="4" presStyleCnt="6"/>
      <dgm:spPr/>
    </dgm:pt>
    <dgm:pt modelId="{3117EF78-89DA-4DAC-B15E-E914E771432C}" type="pres">
      <dgm:prSet presAssocID="{18F54F39-299F-414F-92AA-5FD6B59870B1}" presName="childText" presStyleLbl="bgAcc1" presStyleIdx="4" presStyleCnt="6">
        <dgm:presLayoutVars>
          <dgm:bulletEnabled val="1"/>
        </dgm:presLayoutVars>
      </dgm:prSet>
      <dgm:spPr/>
    </dgm:pt>
    <dgm:pt modelId="{DD0A59D8-0B99-4C29-B83C-06859F249014}" type="pres">
      <dgm:prSet presAssocID="{58F65761-CC1B-4776-B48A-5290DEE8AE9D}" presName="Name13" presStyleLbl="parChTrans1D2" presStyleIdx="5" presStyleCnt="6"/>
      <dgm:spPr/>
    </dgm:pt>
    <dgm:pt modelId="{90425103-510D-4380-BB9F-1E2DC1CC9B83}" type="pres">
      <dgm:prSet presAssocID="{77A95FFD-8594-491E-84BF-BE7169239B4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5C60C03-4D86-493E-8DB6-933D05D46230}" type="presOf" srcId="{DA38AAA7-06C8-4CC5-8F63-F277A759E482}" destId="{3051C3B7-6827-4E67-920F-392DFF4CF0FA}" srcOrd="0" destOrd="2" presId="urn:microsoft.com/office/officeart/2005/8/layout/hierarchy3"/>
    <dgm:cxn modelId="{63C30911-7C1B-4766-A8B9-B92E9658176A}" type="presOf" srcId="{745F4F17-4272-4795-B5BE-B824EE83FF7F}" destId="{3051C3B7-6827-4E67-920F-392DFF4CF0FA}" srcOrd="0" destOrd="0" presId="urn:microsoft.com/office/officeart/2005/8/layout/hierarchy3"/>
    <dgm:cxn modelId="{7CBDF818-B399-4640-AA9F-A597CA7B2726}" type="presOf" srcId="{66B01AA5-6788-4828-ADE8-DD09B7125F1B}" destId="{9B273FA2-515F-4BFE-AB1B-93896B0EBF9B}" srcOrd="0" destOrd="1" presId="urn:microsoft.com/office/officeart/2005/8/layout/hierarchy3"/>
    <dgm:cxn modelId="{1A14131C-4525-4656-9C41-421BC27D0336}" srcId="{77A95FFD-8594-491E-84BF-BE7169239B4D}" destId="{190E3084-15EA-427B-B4B2-E0EFD1EDFE2E}" srcOrd="0" destOrd="0" parTransId="{2997BF7B-EB8F-431E-986A-CAD61F453FE2}" sibTransId="{81A9EFC0-8108-499E-9C8D-CC48A4B97115}"/>
    <dgm:cxn modelId="{30F5691D-A0E3-45F2-AC1E-8E664CE82839}" type="presOf" srcId="{1777DA5A-8E82-41AB-9161-83CF211281FD}" destId="{5B75AAA3-89E4-45A1-A942-0AF9A3E4B191}" srcOrd="0" destOrd="0" presId="urn:microsoft.com/office/officeart/2005/8/layout/hierarchy3"/>
    <dgm:cxn modelId="{AEE82529-968D-4A4C-B507-EE0BD5FC1B01}" type="presOf" srcId="{5F90F45A-E10A-40DE-B008-8F22DE841DD5}" destId="{8204694C-A991-488D-8236-750294AD6DC1}" srcOrd="0" destOrd="0" presId="urn:microsoft.com/office/officeart/2005/8/layout/hierarchy3"/>
    <dgm:cxn modelId="{7261BD29-64E8-4C24-8782-378213F4BE41}" type="presOf" srcId="{26E5046B-BC09-4428-B6F2-7CC76182C4A3}" destId="{3051C3B7-6827-4E67-920F-392DFF4CF0FA}" srcOrd="0" destOrd="3" presId="urn:microsoft.com/office/officeart/2005/8/layout/hierarchy3"/>
    <dgm:cxn modelId="{7842D62B-E0A3-4ED5-B55E-003353562156}" type="presOf" srcId="{EBBC4DF3-B9EE-472F-A492-08D05C3C4357}" destId="{5B75AAA3-89E4-45A1-A942-0AF9A3E4B191}" srcOrd="0" destOrd="2" presId="urn:microsoft.com/office/officeart/2005/8/layout/hierarchy3"/>
    <dgm:cxn modelId="{F9AE0B2E-8196-4EF9-BFAF-C412E8789128}" srcId="{6EA662E2-3AA7-474A-84AB-029F5F5340C0}" destId="{9FBDC35E-5251-47DE-997C-E0008BF6B8B3}" srcOrd="2" destOrd="0" parTransId="{45301DC2-68FC-45E1-898D-C1248CD6418E}" sibTransId="{307A867C-202C-4293-893D-417840417B61}"/>
    <dgm:cxn modelId="{7B820830-E6CC-4BF2-92AF-7AA18233A219}" type="presOf" srcId="{77A95FFD-8594-491E-84BF-BE7169239B4D}" destId="{90425103-510D-4380-BB9F-1E2DC1CC9B83}" srcOrd="0" destOrd="0" presId="urn:microsoft.com/office/officeart/2005/8/layout/hierarchy3"/>
    <dgm:cxn modelId="{D4004D37-1F09-46CA-BCC6-9ECC66DA1594}" type="presOf" srcId="{5445CC54-79FB-4F05-B2A5-211D1F317B89}" destId="{E214C6C7-16C6-4087-B21E-B6E7039D3173}" srcOrd="0" destOrd="3" presId="urn:microsoft.com/office/officeart/2005/8/layout/hierarchy3"/>
    <dgm:cxn modelId="{E17C5A5B-99D2-439C-A913-93D8E34C5F01}" srcId="{6EA662E2-3AA7-474A-84AB-029F5F5340C0}" destId="{6B1DF3AB-E653-42FE-BAB4-3D2588C47D87}" srcOrd="0" destOrd="0" parTransId="{89B29E98-8A00-4714-A661-EDAFF5503DD8}" sibTransId="{4E808A7E-2F7F-4C8A-B80E-741162A19578}"/>
    <dgm:cxn modelId="{1F056D5C-1AF8-4737-BA3B-8953E39BD985}" type="presOf" srcId="{E4CBD4FE-9083-4F19-9CED-B4F43DCD6484}" destId="{3BB01EF8-BF54-4567-80F8-281B0C1DA35E}" srcOrd="0" destOrd="0" presId="urn:microsoft.com/office/officeart/2005/8/layout/hierarchy3"/>
    <dgm:cxn modelId="{C40AAA5E-AB96-4202-AA6F-65A3E7F07ECC}" srcId="{1264296A-8C92-4D61-A1F8-A7A6219358D7}" destId="{66B01AA5-6788-4828-ADE8-DD09B7125F1B}" srcOrd="0" destOrd="0" parTransId="{3245BE16-35B8-44D5-A529-86B989645BA3}" sibTransId="{BE51E36B-5DB9-447F-9B64-A64938970794}"/>
    <dgm:cxn modelId="{30254541-058D-45CD-9C12-BB4F25D0838E}" type="presOf" srcId="{12EDB965-6127-4692-A338-93F293381F6D}" destId="{0FDCDA79-A8A4-4803-8584-88BC1978FA3A}" srcOrd="0" destOrd="0" presId="urn:microsoft.com/office/officeart/2005/8/layout/hierarchy3"/>
    <dgm:cxn modelId="{28C34265-04EC-4F25-861D-EB132D6D9AD0}" srcId="{E4CBD4FE-9083-4F19-9CED-B4F43DCD6484}" destId="{C2DA4924-CC16-4B0C-9925-8FEFA314D651}" srcOrd="0" destOrd="0" parTransId="{12EDB965-6127-4692-A338-93F293381F6D}" sibTransId="{77338D12-333F-4634-AFC1-93B3A67B84FD}"/>
    <dgm:cxn modelId="{C080BD65-1A74-4883-BBB0-F89880ABEBE6}" srcId="{9FBDC35E-5251-47DE-997C-E0008BF6B8B3}" destId="{77A95FFD-8594-491E-84BF-BE7169239B4D}" srcOrd="1" destOrd="0" parTransId="{58F65761-CC1B-4776-B48A-5290DEE8AE9D}" sibTransId="{3FD3C066-2D19-4FC0-B070-310778C06124}"/>
    <dgm:cxn modelId="{9375DA48-06F8-4036-B641-942DC1427A7E}" type="presOf" srcId="{6EA662E2-3AA7-474A-84AB-029F5F5340C0}" destId="{806A5A9D-176A-491E-97ED-4B9247684D1A}" srcOrd="0" destOrd="0" presId="urn:microsoft.com/office/officeart/2005/8/layout/hierarchy3"/>
    <dgm:cxn modelId="{A57DEC48-0CF5-455F-BA5B-1BAFAA49141D}" srcId="{1777DA5A-8E82-41AB-9161-83CF211281FD}" destId="{EBBC4DF3-B9EE-472F-A492-08D05C3C4357}" srcOrd="1" destOrd="0" parTransId="{D5E4220C-8DDE-4053-B172-4F46D9429F1A}" sibTransId="{8A5F4792-6200-47E9-852C-EB8888478DAF}"/>
    <dgm:cxn modelId="{7F9C6969-5E29-4117-8763-7B46AF9FEA7B}" srcId="{745F4F17-4272-4795-B5BE-B824EE83FF7F}" destId="{792D7DF8-01E3-4A77-BC1D-E51CB507779E}" srcOrd="0" destOrd="0" parTransId="{E94F4BB6-8EF2-44E4-827F-5489561A2517}" sibTransId="{E8E9B2E7-70D2-4399-A101-A73DDC12E55A}"/>
    <dgm:cxn modelId="{21FA166A-7DF0-44DB-B2C5-BC1261C9FEB8}" type="presOf" srcId="{68F85A52-6BEB-41BD-9C9C-C4A5CC81BDE3}" destId="{EE8E5CC1-0043-40A5-8637-238D7B836741}" srcOrd="0" destOrd="0" presId="urn:microsoft.com/office/officeart/2005/8/layout/hierarchy3"/>
    <dgm:cxn modelId="{6084984E-419F-4398-8E1E-D4F1783099E3}" type="presOf" srcId="{7DE21962-2F39-4F6E-9D77-221574729A8E}" destId="{9B273FA2-515F-4BFE-AB1B-93896B0EBF9B}" srcOrd="0" destOrd="2" presId="urn:microsoft.com/office/officeart/2005/8/layout/hierarchy3"/>
    <dgm:cxn modelId="{34C41951-2BAE-492D-90B8-AF87358342FB}" type="presOf" srcId="{27FDCAAF-6E91-4444-A1CB-FF3314D474B9}" destId="{5B75AAA3-89E4-45A1-A942-0AF9A3E4B191}" srcOrd="0" destOrd="3" presId="urn:microsoft.com/office/officeart/2005/8/layout/hierarchy3"/>
    <dgm:cxn modelId="{5B41F752-4A5B-4635-8EA1-51B2956EE725}" type="presOf" srcId="{E4CBD4FE-9083-4F19-9CED-B4F43DCD6484}" destId="{9278E93B-6523-4DFF-8EED-C5CD515EA8F1}" srcOrd="1" destOrd="0" presId="urn:microsoft.com/office/officeart/2005/8/layout/hierarchy3"/>
    <dgm:cxn modelId="{8D2D3554-5F1A-42DF-AC4F-E828A1CCD95A}" type="presOf" srcId="{792D7DF8-01E3-4A77-BC1D-E51CB507779E}" destId="{3051C3B7-6827-4E67-920F-392DFF4CF0FA}" srcOrd="0" destOrd="1" presId="urn:microsoft.com/office/officeart/2005/8/layout/hierarchy3"/>
    <dgm:cxn modelId="{53933B74-7BBD-4C88-A0F1-EBAC98F9AF73}" type="presOf" srcId="{9FBDC35E-5251-47DE-997C-E0008BF6B8B3}" destId="{E0F29E81-6384-43BB-A106-C351E4F15882}" srcOrd="1" destOrd="0" presId="urn:microsoft.com/office/officeart/2005/8/layout/hierarchy3"/>
    <dgm:cxn modelId="{A1E6DC75-9DDD-49A6-A922-D24818DEB20E}" type="presOf" srcId="{14068AB5-3DD3-4C1E-9EED-219E85DC3BF2}" destId="{BAD314F6-4FBD-42BB-91A4-91FAF7472E48}" srcOrd="0" destOrd="0" presId="urn:microsoft.com/office/officeart/2005/8/layout/hierarchy3"/>
    <dgm:cxn modelId="{C53E0758-CDAD-4AB0-A9A5-95F97B4D75CF}" type="presOf" srcId="{4AF11ED8-C106-4282-9178-BD23F63A1F3C}" destId="{5B75AAA3-89E4-45A1-A942-0AF9A3E4B191}" srcOrd="0" destOrd="1" presId="urn:microsoft.com/office/officeart/2005/8/layout/hierarchy3"/>
    <dgm:cxn modelId="{48F17D58-9C4B-43D4-994A-019B791A53F5}" type="presOf" srcId="{1264296A-8C92-4D61-A1F8-A7A6219358D7}" destId="{9B273FA2-515F-4BFE-AB1B-93896B0EBF9B}" srcOrd="0" destOrd="0" presId="urn:microsoft.com/office/officeart/2005/8/layout/hierarchy3"/>
    <dgm:cxn modelId="{8F23787C-D8BD-4B9F-B59F-6965665D0BAC}" type="presOf" srcId="{207E93D3-11A3-4CA5-B6BC-53A1299424F9}" destId="{E214C6C7-16C6-4087-B21E-B6E7039D3173}" srcOrd="0" destOrd="4" presId="urn:microsoft.com/office/officeart/2005/8/layout/hierarchy3"/>
    <dgm:cxn modelId="{BC28387F-8737-4B7F-AD59-050B5E7813AC}" srcId="{9FBDC35E-5251-47DE-997C-E0008BF6B8B3}" destId="{18F54F39-299F-414F-92AA-5FD6B59870B1}" srcOrd="0" destOrd="0" parTransId="{5F90F45A-E10A-40DE-B008-8F22DE841DD5}" sibTransId="{9FBB68D6-2E19-4116-9EEA-EA654387CB1B}"/>
    <dgm:cxn modelId="{BC8F2782-786C-4B98-BB9E-543A09B4FFB0}" type="presOf" srcId="{07800F73-CE7F-4EBF-A3CE-AB77CE3D249C}" destId="{ADB29157-BBD5-4668-8B98-FA1A612E35BB}" srcOrd="0" destOrd="0" presId="urn:microsoft.com/office/officeart/2005/8/layout/hierarchy3"/>
    <dgm:cxn modelId="{7ED14F87-70A1-4339-A009-9E47F6AE06E4}" type="presOf" srcId="{6B1DF3AB-E653-42FE-BAB4-3D2588C47D87}" destId="{1C1FD782-8EB9-4DC1-A8F1-0C9E926E759A}" srcOrd="1" destOrd="0" presId="urn:microsoft.com/office/officeart/2005/8/layout/hierarchy3"/>
    <dgm:cxn modelId="{05EB9089-5F48-4827-8281-FF8DFDE9E2A0}" type="presOf" srcId="{67E9DF4B-166C-40D1-9680-9E87A576BB5D}" destId="{E214C6C7-16C6-4087-B21E-B6E7039D3173}" srcOrd="0" destOrd="1" presId="urn:microsoft.com/office/officeart/2005/8/layout/hierarchy3"/>
    <dgm:cxn modelId="{9C5A078F-49C0-429E-BF1A-5A790503D92B}" type="presOf" srcId="{76EA1CD6-90AE-4081-AC30-3D74378C8791}" destId="{E214C6C7-16C6-4087-B21E-B6E7039D3173}" srcOrd="0" destOrd="2" presId="urn:microsoft.com/office/officeart/2005/8/layout/hierarchy3"/>
    <dgm:cxn modelId="{68857E97-F71B-4A60-907F-F8631E572581}" srcId="{1264296A-8C92-4D61-A1F8-A7A6219358D7}" destId="{7DE21962-2F39-4F6E-9D77-221574729A8E}" srcOrd="1" destOrd="0" parTransId="{F0BF0029-3A98-4034-8BAE-7F3497E4FD51}" sibTransId="{41CFD5F9-AAC5-4A77-9588-229F0A37F1C6}"/>
    <dgm:cxn modelId="{B2FEBF97-2516-429E-AF39-1876EADC5077}" srcId="{745F4F17-4272-4795-B5BE-B824EE83FF7F}" destId="{26E5046B-BC09-4428-B6F2-7CC76182C4A3}" srcOrd="2" destOrd="0" parTransId="{A12E4563-596C-49E5-8D6B-2D7A3A2E16B2}" sibTransId="{1D5B82D5-30A6-43CF-A6FC-29F93D837486}"/>
    <dgm:cxn modelId="{9FB0C797-EFB4-47D5-8233-C25869FE5FD5}" srcId="{745F4F17-4272-4795-B5BE-B824EE83FF7F}" destId="{DA38AAA7-06C8-4CC5-8F63-F277A759E482}" srcOrd="1" destOrd="0" parTransId="{32D6DBC4-0CEA-493A-9BB3-06AAA694D0E4}" sibTransId="{13C8676D-7EAD-40B5-81D7-9DC8BAF47496}"/>
    <dgm:cxn modelId="{4033E9A1-748C-4016-8C8A-59F03F726EE9}" type="presOf" srcId="{9FBDC35E-5251-47DE-997C-E0008BF6B8B3}" destId="{8D09578E-005B-4978-A417-E561EC739303}" srcOrd="0" destOrd="0" presId="urn:microsoft.com/office/officeart/2005/8/layout/hierarchy3"/>
    <dgm:cxn modelId="{112EC5A9-8870-42B5-B379-0AE8B8E8EB68}" srcId="{C2DA4924-CC16-4B0C-9925-8FEFA314D651}" destId="{5445CC54-79FB-4F05-B2A5-211D1F317B89}" srcOrd="2" destOrd="0" parTransId="{ABFEBD85-7613-482B-A47D-533F71438E5D}" sibTransId="{C2F1736D-C447-46E1-87EF-0A8735805A3F}"/>
    <dgm:cxn modelId="{638689AC-E9C7-4A27-8E0E-8BFC519F8D06}" type="presOf" srcId="{03B6AF8F-DC77-4502-8114-1B4C4129F99F}" destId="{90425103-510D-4380-BB9F-1E2DC1CC9B83}" srcOrd="0" destOrd="2" presId="urn:microsoft.com/office/officeart/2005/8/layout/hierarchy3"/>
    <dgm:cxn modelId="{2DFC58AD-F8E0-4A60-9D3B-C57312EF84C3}" type="presOf" srcId="{6B1DF3AB-E653-42FE-BAB4-3D2588C47D87}" destId="{7915CCE8-9166-45D8-9F8E-0AB984E14816}" srcOrd="0" destOrd="0" presId="urn:microsoft.com/office/officeart/2005/8/layout/hierarchy3"/>
    <dgm:cxn modelId="{276C61AF-5CAD-4776-81BE-109E5B0FBFA0}" srcId="{6EA662E2-3AA7-474A-84AB-029F5F5340C0}" destId="{E4CBD4FE-9083-4F19-9CED-B4F43DCD6484}" srcOrd="1" destOrd="0" parTransId="{75FA27C8-E783-42DA-A33B-AF2735AEDA85}" sibTransId="{D6218990-76E7-457D-BA50-3DC90EB33A8A}"/>
    <dgm:cxn modelId="{306E3BC0-4B2E-4B0C-89A8-29333C1FD129}" srcId="{1777DA5A-8E82-41AB-9161-83CF211281FD}" destId="{27FDCAAF-6E91-4444-A1CB-FF3314D474B9}" srcOrd="2" destOrd="0" parTransId="{2C77C7C3-4ACB-41F8-8E13-75940827941E}" sibTransId="{7011C486-EF3F-4B2D-AD52-4FE20291B08D}"/>
    <dgm:cxn modelId="{081AACCE-656C-4844-B027-14456D5DD46B}" srcId="{E4CBD4FE-9083-4F19-9CED-B4F43DCD6484}" destId="{745F4F17-4272-4795-B5BE-B824EE83FF7F}" srcOrd="1" destOrd="0" parTransId="{14068AB5-3DD3-4C1E-9EED-219E85DC3BF2}" sibTransId="{E425F2BA-9089-459A-B7F3-9B2E77817664}"/>
    <dgm:cxn modelId="{5218F9CE-2C95-4539-8322-63078E828EA7}" type="presOf" srcId="{18F54F39-299F-414F-92AA-5FD6B59870B1}" destId="{3117EF78-89DA-4DAC-B15E-E914E771432C}" srcOrd="0" destOrd="0" presId="urn:microsoft.com/office/officeart/2005/8/layout/hierarchy3"/>
    <dgm:cxn modelId="{6254DCD6-7B43-4AFD-9477-A7DAE9817B41}" srcId="{18F54F39-299F-414F-92AA-5FD6B59870B1}" destId="{74A097B0-81DD-4950-A807-9B0A8619A2CB}" srcOrd="0" destOrd="0" parTransId="{5BB56B27-0BE2-4789-8D25-9B0EF5DC1AE4}" sibTransId="{16A2E5D3-473F-4E07-9518-2063150A4890}"/>
    <dgm:cxn modelId="{31CE36D7-B5EA-4369-9683-9FD3ED4A44DE}" srcId="{C2DA4924-CC16-4B0C-9925-8FEFA314D651}" destId="{67E9DF4B-166C-40D1-9680-9E87A576BB5D}" srcOrd="0" destOrd="0" parTransId="{885813E3-6EC8-429F-A4B8-DB820579EB1C}" sibTransId="{44E53BEC-130E-4809-A803-3C283FB26B62}"/>
    <dgm:cxn modelId="{036BCCD7-7F84-4D94-8E55-6CA1AD8753BE}" srcId="{C2DA4924-CC16-4B0C-9925-8FEFA314D651}" destId="{207E93D3-11A3-4CA5-B6BC-53A1299424F9}" srcOrd="3" destOrd="0" parTransId="{952FCC86-775A-4095-A459-16F4949A11D3}" sibTransId="{2DF74646-29A7-4C2B-A824-934FB092E23A}"/>
    <dgm:cxn modelId="{69AA45D8-7BB2-4DFD-ADE9-02E40B995402}" type="presOf" srcId="{190E3084-15EA-427B-B4B2-E0EFD1EDFE2E}" destId="{90425103-510D-4380-BB9F-1E2DC1CC9B83}" srcOrd="0" destOrd="1" presId="urn:microsoft.com/office/officeart/2005/8/layout/hierarchy3"/>
    <dgm:cxn modelId="{31BEC2E2-C3A8-406D-A57C-EE0149B4FA63}" type="presOf" srcId="{74A097B0-81DD-4950-A807-9B0A8619A2CB}" destId="{3117EF78-89DA-4DAC-B15E-E914E771432C}" srcOrd="0" destOrd="1" presId="urn:microsoft.com/office/officeart/2005/8/layout/hierarchy3"/>
    <dgm:cxn modelId="{3EF335E6-8E09-4F8B-A5B9-9E95589337DF}" type="presOf" srcId="{C2DA4924-CC16-4B0C-9925-8FEFA314D651}" destId="{E214C6C7-16C6-4087-B21E-B6E7039D3173}" srcOrd="0" destOrd="0" presId="urn:microsoft.com/office/officeart/2005/8/layout/hierarchy3"/>
    <dgm:cxn modelId="{E16DFFED-6947-424B-8E62-51C2C7A701CA}" srcId="{77A95FFD-8594-491E-84BF-BE7169239B4D}" destId="{03B6AF8F-DC77-4502-8114-1B4C4129F99F}" srcOrd="1" destOrd="0" parTransId="{FD09BBF0-B727-46F8-8892-EA7171E040D0}" sibTransId="{A217992D-53B2-4F1C-901D-6646C05F3FA0}"/>
    <dgm:cxn modelId="{38569FF3-10C4-4267-AA9C-E4D7FAAD1716}" srcId="{1777DA5A-8E82-41AB-9161-83CF211281FD}" destId="{4AF11ED8-C106-4282-9178-BD23F63A1F3C}" srcOrd="0" destOrd="0" parTransId="{885E7E4D-D970-4E81-A9EB-6A1ACE20005E}" sibTransId="{4A545C64-1CC2-482A-85CD-AABE13A24B96}"/>
    <dgm:cxn modelId="{0184EBF5-1DA0-4059-A12A-BBB4D544AAC9}" type="presOf" srcId="{58F65761-CC1B-4776-B48A-5290DEE8AE9D}" destId="{DD0A59D8-0B99-4C29-B83C-06859F249014}" srcOrd="0" destOrd="0" presId="urn:microsoft.com/office/officeart/2005/8/layout/hierarchy3"/>
    <dgm:cxn modelId="{DC1A9EF6-E421-45E6-8D23-F33205594F63}" srcId="{6B1DF3AB-E653-42FE-BAB4-3D2588C47D87}" destId="{1264296A-8C92-4D61-A1F8-A7A6219358D7}" srcOrd="0" destOrd="0" parTransId="{68F85A52-6BEB-41BD-9C9C-C4A5CC81BDE3}" sibTransId="{7689A3DA-FC76-4B41-9545-4B61D5303787}"/>
    <dgm:cxn modelId="{392BA3F6-8EB4-40F6-BB2D-CB6690891C34}" srcId="{C2DA4924-CC16-4B0C-9925-8FEFA314D651}" destId="{76EA1CD6-90AE-4081-AC30-3D74378C8791}" srcOrd="1" destOrd="0" parTransId="{F8AC9544-211C-4109-9D66-3F5C822AB952}" sibTransId="{5B7AFB3D-5234-497D-9816-74CE2D6BD678}"/>
    <dgm:cxn modelId="{EC5D3DFF-2AE3-49D6-888F-391BA81C51A6}" srcId="{6B1DF3AB-E653-42FE-BAB4-3D2588C47D87}" destId="{1777DA5A-8E82-41AB-9161-83CF211281FD}" srcOrd="1" destOrd="0" parTransId="{07800F73-CE7F-4EBF-A3CE-AB77CE3D249C}" sibTransId="{8F820471-A1DB-43FA-9BEF-84EE4BF51862}"/>
    <dgm:cxn modelId="{89B7F6B9-90E3-439F-8F9B-708DF3C0194A}" type="presParOf" srcId="{806A5A9D-176A-491E-97ED-4B9247684D1A}" destId="{9FF9856D-AB3D-43FF-94AA-C220783E79D6}" srcOrd="0" destOrd="0" presId="urn:microsoft.com/office/officeart/2005/8/layout/hierarchy3"/>
    <dgm:cxn modelId="{E27F0586-EFAB-4976-A188-79390BA5A6D3}" type="presParOf" srcId="{9FF9856D-AB3D-43FF-94AA-C220783E79D6}" destId="{FB6DA538-B814-479F-830E-44BEB35DD45E}" srcOrd="0" destOrd="0" presId="urn:microsoft.com/office/officeart/2005/8/layout/hierarchy3"/>
    <dgm:cxn modelId="{0385B7D3-A5CC-4358-8747-B13A9B7695A8}" type="presParOf" srcId="{FB6DA538-B814-479F-830E-44BEB35DD45E}" destId="{7915CCE8-9166-45D8-9F8E-0AB984E14816}" srcOrd="0" destOrd="0" presId="urn:microsoft.com/office/officeart/2005/8/layout/hierarchy3"/>
    <dgm:cxn modelId="{E16FF5D1-00DC-4216-AA29-9E960C749F48}" type="presParOf" srcId="{FB6DA538-B814-479F-830E-44BEB35DD45E}" destId="{1C1FD782-8EB9-4DC1-A8F1-0C9E926E759A}" srcOrd="1" destOrd="0" presId="urn:microsoft.com/office/officeart/2005/8/layout/hierarchy3"/>
    <dgm:cxn modelId="{88311A1B-F160-4744-883B-8F6AEBB90493}" type="presParOf" srcId="{9FF9856D-AB3D-43FF-94AA-C220783E79D6}" destId="{7CEFDD39-3E63-458A-9E9E-D3E1A41B19BB}" srcOrd="1" destOrd="0" presId="urn:microsoft.com/office/officeart/2005/8/layout/hierarchy3"/>
    <dgm:cxn modelId="{0431A85C-468A-40EC-BB82-4ACF0448C20C}" type="presParOf" srcId="{7CEFDD39-3E63-458A-9E9E-D3E1A41B19BB}" destId="{EE8E5CC1-0043-40A5-8637-238D7B836741}" srcOrd="0" destOrd="0" presId="urn:microsoft.com/office/officeart/2005/8/layout/hierarchy3"/>
    <dgm:cxn modelId="{69980BD7-3CD7-464F-898E-875FFBB1010C}" type="presParOf" srcId="{7CEFDD39-3E63-458A-9E9E-D3E1A41B19BB}" destId="{9B273FA2-515F-4BFE-AB1B-93896B0EBF9B}" srcOrd="1" destOrd="0" presId="urn:microsoft.com/office/officeart/2005/8/layout/hierarchy3"/>
    <dgm:cxn modelId="{C9B660B2-057A-4154-8E1D-E6E8684CE605}" type="presParOf" srcId="{7CEFDD39-3E63-458A-9E9E-D3E1A41B19BB}" destId="{ADB29157-BBD5-4668-8B98-FA1A612E35BB}" srcOrd="2" destOrd="0" presId="urn:microsoft.com/office/officeart/2005/8/layout/hierarchy3"/>
    <dgm:cxn modelId="{62770E12-F54A-4782-A435-C4DA80F5C038}" type="presParOf" srcId="{7CEFDD39-3E63-458A-9E9E-D3E1A41B19BB}" destId="{5B75AAA3-89E4-45A1-A942-0AF9A3E4B191}" srcOrd="3" destOrd="0" presId="urn:microsoft.com/office/officeart/2005/8/layout/hierarchy3"/>
    <dgm:cxn modelId="{6636E75B-A14C-46B9-8F86-6B2F14134C4A}" type="presParOf" srcId="{806A5A9D-176A-491E-97ED-4B9247684D1A}" destId="{E5BD3F83-205D-4ED4-B9AE-83BD0A7D894B}" srcOrd="1" destOrd="0" presId="urn:microsoft.com/office/officeart/2005/8/layout/hierarchy3"/>
    <dgm:cxn modelId="{D416FC21-CA7D-4473-B2E8-7CE51B222984}" type="presParOf" srcId="{E5BD3F83-205D-4ED4-B9AE-83BD0A7D894B}" destId="{8DE08E55-2C6D-4EC2-A8DE-06B1CA8FCE69}" srcOrd="0" destOrd="0" presId="urn:microsoft.com/office/officeart/2005/8/layout/hierarchy3"/>
    <dgm:cxn modelId="{11744FDA-B948-40B3-9CB4-79E4AA5B3AD4}" type="presParOf" srcId="{8DE08E55-2C6D-4EC2-A8DE-06B1CA8FCE69}" destId="{3BB01EF8-BF54-4567-80F8-281B0C1DA35E}" srcOrd="0" destOrd="0" presId="urn:microsoft.com/office/officeart/2005/8/layout/hierarchy3"/>
    <dgm:cxn modelId="{9C33F65A-C2F2-4225-99E4-6B60062ACAC6}" type="presParOf" srcId="{8DE08E55-2C6D-4EC2-A8DE-06B1CA8FCE69}" destId="{9278E93B-6523-4DFF-8EED-C5CD515EA8F1}" srcOrd="1" destOrd="0" presId="urn:microsoft.com/office/officeart/2005/8/layout/hierarchy3"/>
    <dgm:cxn modelId="{53F6A8B5-BA58-47F0-B995-2A90F321EA6C}" type="presParOf" srcId="{E5BD3F83-205D-4ED4-B9AE-83BD0A7D894B}" destId="{2DE9C8C3-C237-44D2-9ACC-E0F4147EFBBC}" srcOrd="1" destOrd="0" presId="urn:microsoft.com/office/officeart/2005/8/layout/hierarchy3"/>
    <dgm:cxn modelId="{3C9F660B-7C09-48DF-B66B-CED73D36FD3F}" type="presParOf" srcId="{2DE9C8C3-C237-44D2-9ACC-E0F4147EFBBC}" destId="{0FDCDA79-A8A4-4803-8584-88BC1978FA3A}" srcOrd="0" destOrd="0" presId="urn:microsoft.com/office/officeart/2005/8/layout/hierarchy3"/>
    <dgm:cxn modelId="{7E232722-C029-4DAE-99DA-76EF49044284}" type="presParOf" srcId="{2DE9C8C3-C237-44D2-9ACC-E0F4147EFBBC}" destId="{E214C6C7-16C6-4087-B21E-B6E7039D3173}" srcOrd="1" destOrd="0" presId="urn:microsoft.com/office/officeart/2005/8/layout/hierarchy3"/>
    <dgm:cxn modelId="{C4496985-2C24-4E4E-AB99-ABCDA8DB8921}" type="presParOf" srcId="{2DE9C8C3-C237-44D2-9ACC-E0F4147EFBBC}" destId="{BAD314F6-4FBD-42BB-91A4-91FAF7472E48}" srcOrd="2" destOrd="0" presId="urn:microsoft.com/office/officeart/2005/8/layout/hierarchy3"/>
    <dgm:cxn modelId="{99AE495A-17B9-4270-BDE9-DDDCA34E6589}" type="presParOf" srcId="{2DE9C8C3-C237-44D2-9ACC-E0F4147EFBBC}" destId="{3051C3B7-6827-4E67-920F-392DFF4CF0FA}" srcOrd="3" destOrd="0" presId="urn:microsoft.com/office/officeart/2005/8/layout/hierarchy3"/>
    <dgm:cxn modelId="{38BE5F1C-08CA-4A29-9C07-FCAC69C615B7}" type="presParOf" srcId="{806A5A9D-176A-491E-97ED-4B9247684D1A}" destId="{25F250C1-5A83-463D-AF84-5BFB373F5FB7}" srcOrd="2" destOrd="0" presId="urn:microsoft.com/office/officeart/2005/8/layout/hierarchy3"/>
    <dgm:cxn modelId="{DBF788A8-8510-42B8-A0CF-2E73B94A8B6A}" type="presParOf" srcId="{25F250C1-5A83-463D-AF84-5BFB373F5FB7}" destId="{9DDCF665-89CB-4B04-AE46-863A36C04C45}" srcOrd="0" destOrd="0" presId="urn:microsoft.com/office/officeart/2005/8/layout/hierarchy3"/>
    <dgm:cxn modelId="{6CE50B60-4670-4A0A-9DF0-3FCA23833F31}" type="presParOf" srcId="{9DDCF665-89CB-4B04-AE46-863A36C04C45}" destId="{8D09578E-005B-4978-A417-E561EC739303}" srcOrd="0" destOrd="0" presId="urn:microsoft.com/office/officeart/2005/8/layout/hierarchy3"/>
    <dgm:cxn modelId="{15E2AA39-5784-46C6-B8AA-7C62C25A7AE0}" type="presParOf" srcId="{9DDCF665-89CB-4B04-AE46-863A36C04C45}" destId="{E0F29E81-6384-43BB-A106-C351E4F15882}" srcOrd="1" destOrd="0" presId="urn:microsoft.com/office/officeart/2005/8/layout/hierarchy3"/>
    <dgm:cxn modelId="{DABED850-46D6-4888-93F4-FE3E56BF24D8}" type="presParOf" srcId="{25F250C1-5A83-463D-AF84-5BFB373F5FB7}" destId="{770403A0-96F2-433B-A13B-21721A531B5B}" srcOrd="1" destOrd="0" presId="urn:microsoft.com/office/officeart/2005/8/layout/hierarchy3"/>
    <dgm:cxn modelId="{04FA488C-AE64-48E8-AA89-422DCED74B6F}" type="presParOf" srcId="{770403A0-96F2-433B-A13B-21721A531B5B}" destId="{8204694C-A991-488D-8236-750294AD6DC1}" srcOrd="0" destOrd="0" presId="urn:microsoft.com/office/officeart/2005/8/layout/hierarchy3"/>
    <dgm:cxn modelId="{9287549D-089D-4901-8D5F-CDEA92AC1703}" type="presParOf" srcId="{770403A0-96F2-433B-A13B-21721A531B5B}" destId="{3117EF78-89DA-4DAC-B15E-E914E771432C}" srcOrd="1" destOrd="0" presId="urn:microsoft.com/office/officeart/2005/8/layout/hierarchy3"/>
    <dgm:cxn modelId="{812F15B9-95E0-4798-9CDE-0371065A660D}" type="presParOf" srcId="{770403A0-96F2-433B-A13B-21721A531B5B}" destId="{DD0A59D8-0B99-4C29-B83C-06859F249014}" srcOrd="2" destOrd="0" presId="urn:microsoft.com/office/officeart/2005/8/layout/hierarchy3"/>
    <dgm:cxn modelId="{4F02754D-75BC-46B8-91CB-9E7EB3B79C84}" type="presParOf" srcId="{770403A0-96F2-433B-A13B-21721A531B5B}" destId="{90425103-510D-4380-BB9F-1E2DC1CC9B8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5CCE8-9166-45D8-9F8E-0AB984E14816}">
      <dsp:nvSpPr>
        <dsp:cNvPr id="0" name=""/>
        <dsp:cNvSpPr/>
      </dsp:nvSpPr>
      <dsp:spPr>
        <a:xfrm>
          <a:off x="587621" y="18660"/>
          <a:ext cx="3313402" cy="1656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PC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Notebook &amp; Desktop</a:t>
          </a:r>
        </a:p>
      </dsp:txBody>
      <dsp:txXfrm>
        <a:off x="636144" y="67183"/>
        <a:ext cx="3216356" cy="1559655"/>
      </dsp:txXfrm>
    </dsp:sp>
    <dsp:sp modelId="{EE8E5CC1-0043-40A5-8637-238D7B836741}">
      <dsp:nvSpPr>
        <dsp:cNvPr id="0" name=""/>
        <dsp:cNvSpPr/>
      </dsp:nvSpPr>
      <dsp:spPr>
        <a:xfrm>
          <a:off x="918961" y="1675361"/>
          <a:ext cx="334951" cy="122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4"/>
              </a:lnTo>
              <a:lnTo>
                <a:pt x="334951" y="1228874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73FA2-515F-4BFE-AB1B-93896B0EBF9B}">
      <dsp:nvSpPr>
        <dsp:cNvPr id="0" name=""/>
        <dsp:cNvSpPr/>
      </dsp:nvSpPr>
      <dsp:spPr>
        <a:xfrm>
          <a:off x="1253913" y="2075885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DESKTOP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BUSINESS LAPTOP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PERSONAL LAPTOP</a:t>
          </a:r>
        </a:p>
      </dsp:txBody>
      <dsp:txXfrm>
        <a:off x="1302436" y="2124408"/>
        <a:ext cx="2553675" cy="1559655"/>
      </dsp:txXfrm>
    </dsp:sp>
    <dsp:sp modelId="{ADB29157-BBD5-4668-8B98-FA1A612E35BB}">
      <dsp:nvSpPr>
        <dsp:cNvPr id="0" name=""/>
        <dsp:cNvSpPr/>
      </dsp:nvSpPr>
      <dsp:spPr>
        <a:xfrm>
          <a:off x="918961" y="1675361"/>
          <a:ext cx="288855" cy="33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3826"/>
              </a:lnTo>
              <a:lnTo>
                <a:pt x="288855" y="330382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5AAA3-89E4-45A1-A942-0AF9A3E4B191}">
      <dsp:nvSpPr>
        <dsp:cNvPr id="0" name=""/>
        <dsp:cNvSpPr/>
      </dsp:nvSpPr>
      <dsp:spPr>
        <a:xfrm>
          <a:off x="1207817" y="4150837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NOTEBOOK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GAMING LAPTOP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BUSINESS LAPTOP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PERSONAL LAPTOP</a:t>
          </a:r>
        </a:p>
      </dsp:txBody>
      <dsp:txXfrm>
        <a:off x="1256340" y="4199360"/>
        <a:ext cx="2553675" cy="1559655"/>
      </dsp:txXfrm>
    </dsp:sp>
    <dsp:sp modelId="{3BB01EF8-BF54-4567-80F8-281B0C1DA35E}">
      <dsp:nvSpPr>
        <dsp:cNvPr id="0" name=""/>
        <dsp:cNvSpPr/>
      </dsp:nvSpPr>
      <dsp:spPr>
        <a:xfrm>
          <a:off x="4732986" y="5009"/>
          <a:ext cx="3313402" cy="1656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P&amp;A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Peripherals &amp; Accessories </a:t>
          </a:r>
        </a:p>
      </dsp:txBody>
      <dsp:txXfrm>
        <a:off x="4781509" y="53532"/>
        <a:ext cx="3216356" cy="1559655"/>
      </dsp:txXfrm>
    </dsp:sp>
    <dsp:sp modelId="{0FDCDA79-A8A4-4803-8584-88BC1978FA3A}">
      <dsp:nvSpPr>
        <dsp:cNvPr id="0" name=""/>
        <dsp:cNvSpPr/>
      </dsp:nvSpPr>
      <dsp:spPr>
        <a:xfrm>
          <a:off x="5064326" y="1661710"/>
          <a:ext cx="331340" cy="124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525"/>
              </a:lnTo>
              <a:lnTo>
                <a:pt x="331340" y="12425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4C6C7-16C6-4087-B21E-B6E7039D3173}">
      <dsp:nvSpPr>
        <dsp:cNvPr id="0" name=""/>
        <dsp:cNvSpPr/>
      </dsp:nvSpPr>
      <dsp:spPr>
        <a:xfrm>
          <a:off x="5395666" y="2075885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PERIPHERAL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GRAPHIC CARD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INTERNAL HDD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MOTHERBOARD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PROCESSORS</a:t>
          </a:r>
        </a:p>
      </dsp:txBody>
      <dsp:txXfrm>
        <a:off x="5444189" y="2124408"/>
        <a:ext cx="2553675" cy="1559655"/>
      </dsp:txXfrm>
    </dsp:sp>
    <dsp:sp modelId="{BAD314F6-4FBD-42BB-91A4-91FAF7472E48}">
      <dsp:nvSpPr>
        <dsp:cNvPr id="0" name=""/>
        <dsp:cNvSpPr/>
      </dsp:nvSpPr>
      <dsp:spPr>
        <a:xfrm>
          <a:off x="5064326" y="1661710"/>
          <a:ext cx="331340" cy="331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3402"/>
              </a:lnTo>
              <a:lnTo>
                <a:pt x="331340" y="33134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3B7-6827-4E67-920F-392DFF4CF0FA}">
      <dsp:nvSpPr>
        <dsp:cNvPr id="0" name=""/>
        <dsp:cNvSpPr/>
      </dsp:nvSpPr>
      <dsp:spPr>
        <a:xfrm>
          <a:off x="5395666" y="4146762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ACCESSORIES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BATTERIES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KEYBOARD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MOUSE</a:t>
          </a:r>
        </a:p>
      </dsp:txBody>
      <dsp:txXfrm>
        <a:off x="5444189" y="4195285"/>
        <a:ext cx="2553675" cy="1559655"/>
      </dsp:txXfrm>
    </dsp:sp>
    <dsp:sp modelId="{8D09578E-005B-4978-A417-E561EC739303}">
      <dsp:nvSpPr>
        <dsp:cNvPr id="0" name=""/>
        <dsp:cNvSpPr/>
      </dsp:nvSpPr>
      <dsp:spPr>
        <a:xfrm>
          <a:off x="8874739" y="5009"/>
          <a:ext cx="3313402" cy="1656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N&amp;S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Networking &amp; Storage</a:t>
          </a:r>
        </a:p>
      </dsp:txBody>
      <dsp:txXfrm>
        <a:off x="8923262" y="53532"/>
        <a:ext cx="3216356" cy="1559655"/>
      </dsp:txXfrm>
    </dsp:sp>
    <dsp:sp modelId="{8204694C-A991-488D-8236-750294AD6DC1}">
      <dsp:nvSpPr>
        <dsp:cNvPr id="0" name=""/>
        <dsp:cNvSpPr/>
      </dsp:nvSpPr>
      <dsp:spPr>
        <a:xfrm>
          <a:off x="9206079" y="1661710"/>
          <a:ext cx="331340" cy="124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525"/>
              </a:lnTo>
              <a:lnTo>
                <a:pt x="331340" y="12425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EF78-89DA-4DAC-B15E-E914E771432C}">
      <dsp:nvSpPr>
        <dsp:cNvPr id="0" name=""/>
        <dsp:cNvSpPr/>
      </dsp:nvSpPr>
      <dsp:spPr>
        <a:xfrm>
          <a:off x="9537419" y="2075885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NETWORKING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WIFI EXTENDER</a:t>
          </a:r>
        </a:p>
      </dsp:txBody>
      <dsp:txXfrm>
        <a:off x="9585942" y="2124408"/>
        <a:ext cx="2553675" cy="1559655"/>
      </dsp:txXfrm>
    </dsp:sp>
    <dsp:sp modelId="{DD0A59D8-0B99-4C29-B83C-06859F249014}">
      <dsp:nvSpPr>
        <dsp:cNvPr id="0" name=""/>
        <dsp:cNvSpPr/>
      </dsp:nvSpPr>
      <dsp:spPr>
        <a:xfrm>
          <a:off x="9206079" y="1661710"/>
          <a:ext cx="331340" cy="331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3402"/>
              </a:lnTo>
              <a:lnTo>
                <a:pt x="331340" y="33134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25103-510D-4380-BB9F-1E2DC1CC9B83}">
      <dsp:nvSpPr>
        <dsp:cNvPr id="0" name=""/>
        <dsp:cNvSpPr/>
      </dsp:nvSpPr>
      <dsp:spPr>
        <a:xfrm>
          <a:off x="9537419" y="4146762"/>
          <a:ext cx="2650721" cy="16567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accent1"/>
              </a:solidFill>
            </a:rPr>
            <a:t>STORAGE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EXTERNAL SSD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USB FLASH DRIVE</a:t>
          </a:r>
        </a:p>
      </dsp:txBody>
      <dsp:txXfrm>
        <a:off x="9585942" y="4195285"/>
        <a:ext cx="2553675" cy="155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6363C-A116-4731-8C63-7498FFA8C60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1143000"/>
            <a:ext cx="555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7BF6-C5DD-4D52-A1E9-12F8664AB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7BF6-C5DD-4D52-A1E9-12F8664ABB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3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598" y="1497066"/>
            <a:ext cx="9250852" cy="3442879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598" y="4939944"/>
            <a:ext cx="9250852" cy="89073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8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0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6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9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1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99" y="4963941"/>
            <a:ext cx="9250851" cy="586023"/>
          </a:xfrm>
        </p:spPr>
        <p:txBody>
          <a:bodyPr anchor="b">
            <a:normAutofit/>
          </a:bodyPr>
          <a:lstStyle>
            <a:lvl1pPr algn="l">
              <a:defRPr sz="24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0598" y="709136"/>
            <a:ext cx="9250852" cy="37645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4"/>
            </a:lvl1pPr>
            <a:lvl2pPr marL="472745" indent="0">
              <a:buNone/>
              <a:defRPr sz="1654"/>
            </a:lvl2pPr>
            <a:lvl3pPr marL="945490" indent="0">
              <a:buNone/>
              <a:defRPr sz="1654"/>
            </a:lvl3pPr>
            <a:lvl4pPr marL="1418234" indent="0">
              <a:buNone/>
              <a:defRPr sz="1654"/>
            </a:lvl4pPr>
            <a:lvl5pPr marL="1890979" indent="0">
              <a:buNone/>
              <a:defRPr sz="1654"/>
            </a:lvl5pPr>
            <a:lvl6pPr marL="2363724" indent="0">
              <a:buNone/>
              <a:defRPr sz="1654"/>
            </a:lvl6pPr>
            <a:lvl7pPr marL="2836469" indent="0">
              <a:buNone/>
              <a:defRPr sz="1654"/>
            </a:lvl7pPr>
            <a:lvl8pPr marL="3309214" indent="0">
              <a:buNone/>
              <a:defRPr sz="1654"/>
            </a:lvl8pPr>
            <a:lvl9pPr marL="3781958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599" y="5549964"/>
            <a:ext cx="9250850" cy="510512"/>
          </a:xfrm>
        </p:spPr>
        <p:txBody>
          <a:bodyPr>
            <a:normAutofit/>
          </a:bodyPr>
          <a:lstStyle>
            <a:lvl1pPr marL="0" indent="0">
              <a:buNone/>
              <a:defRPr sz="1241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97" y="1497066"/>
            <a:ext cx="9250854" cy="2048616"/>
          </a:xfrm>
        </p:spPr>
        <p:txBody>
          <a:bodyPr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597" y="3782060"/>
            <a:ext cx="9250854" cy="2442581"/>
          </a:xfrm>
        </p:spPr>
        <p:txBody>
          <a:bodyPr anchor="ctr">
            <a:normAutofit/>
          </a:bodyPr>
          <a:lstStyle>
            <a:lvl1pPr marL="0" indent="0">
              <a:buNone/>
              <a:defRPr sz="1861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9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671" y="1497066"/>
            <a:ext cx="8384699" cy="2402433"/>
          </a:xfrm>
        </p:spPr>
        <p:txBody>
          <a:bodyPr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23402" y="3899499"/>
            <a:ext cx="7630361" cy="35381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4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597" y="4498701"/>
            <a:ext cx="9250854" cy="1733444"/>
          </a:xfrm>
        </p:spPr>
        <p:txBody>
          <a:bodyPr anchor="ctr">
            <a:normAutofit/>
          </a:bodyPr>
          <a:lstStyle>
            <a:lvl1pPr marL="0" indent="0">
              <a:buNone/>
              <a:defRPr sz="1861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41572" y="1004303"/>
            <a:ext cx="840546" cy="210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61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0006" y="2702729"/>
            <a:ext cx="840546" cy="210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61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6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96" y="3230511"/>
            <a:ext cx="9250855" cy="1709434"/>
          </a:xfrm>
        </p:spPr>
        <p:txBody>
          <a:bodyPr anchor="b"/>
          <a:lstStyle>
            <a:lvl1pPr algn="l">
              <a:defRPr sz="41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597" y="4939945"/>
            <a:ext cx="9250854" cy="889678"/>
          </a:xfrm>
        </p:spPr>
        <p:txBody>
          <a:bodyPr anchor="t"/>
          <a:lstStyle>
            <a:lvl1pPr marL="0" indent="0" algn="l">
              <a:buNone/>
              <a:defRPr sz="206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2pPr>
            <a:lvl3pPr marL="94549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41823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4pPr>
            <a:lvl5pPr marL="1890979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5pPr>
            <a:lvl6pPr marL="236372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6pPr>
            <a:lvl7pPr marL="2836469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7pPr>
            <a:lvl8pPr marL="330921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8pPr>
            <a:lvl9pPr marL="3781958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8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441" y="2048616"/>
            <a:ext cx="3088837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3897" y="2757753"/>
            <a:ext cx="3068381" cy="3711475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0763" y="2048616"/>
            <a:ext cx="3077701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59701" y="2757753"/>
            <a:ext cx="3088762" cy="3711475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67948" y="2048616"/>
            <a:ext cx="3073374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67948" y="2757753"/>
            <a:ext cx="3073374" cy="3711475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05657" y="2206202"/>
            <a:ext cx="0" cy="409723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97647" y="2206202"/>
            <a:ext cx="0" cy="410186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8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97" y="4395600"/>
            <a:ext cx="3081693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3897" y="2284995"/>
            <a:ext cx="3081693" cy="1575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4"/>
            </a:lvl1pPr>
            <a:lvl2pPr marL="472745" indent="0">
              <a:buNone/>
              <a:defRPr sz="1654"/>
            </a:lvl2pPr>
            <a:lvl3pPr marL="945490" indent="0">
              <a:buNone/>
              <a:defRPr sz="1654"/>
            </a:lvl3pPr>
            <a:lvl4pPr marL="1418234" indent="0">
              <a:buNone/>
              <a:defRPr sz="1654"/>
            </a:lvl4pPr>
            <a:lvl5pPr marL="1890979" indent="0">
              <a:buNone/>
              <a:defRPr sz="1654"/>
            </a:lvl5pPr>
            <a:lvl6pPr marL="2363724" indent="0">
              <a:buNone/>
              <a:defRPr sz="1654"/>
            </a:lvl6pPr>
            <a:lvl7pPr marL="2836469" indent="0">
              <a:buNone/>
              <a:defRPr sz="1654"/>
            </a:lvl7pPr>
            <a:lvl8pPr marL="3309214" indent="0">
              <a:buNone/>
              <a:defRPr sz="1654"/>
            </a:lvl8pPr>
            <a:lvl9pPr marL="3781958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3897" y="4991471"/>
            <a:ext cx="3081693" cy="681620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6754" y="4395600"/>
            <a:ext cx="3071709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76753" y="2284995"/>
            <a:ext cx="3071709" cy="1575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4"/>
            </a:lvl1pPr>
            <a:lvl2pPr marL="472745" indent="0">
              <a:buNone/>
              <a:defRPr sz="1654"/>
            </a:lvl2pPr>
            <a:lvl3pPr marL="945490" indent="0">
              <a:buNone/>
              <a:defRPr sz="1654"/>
            </a:lvl3pPr>
            <a:lvl4pPr marL="1418234" indent="0">
              <a:buNone/>
              <a:defRPr sz="1654"/>
            </a:lvl4pPr>
            <a:lvl5pPr marL="1890979" indent="0">
              <a:buNone/>
              <a:defRPr sz="1654"/>
            </a:lvl5pPr>
            <a:lvl6pPr marL="2363724" indent="0">
              <a:buNone/>
              <a:defRPr sz="1654"/>
            </a:lvl6pPr>
            <a:lvl7pPr marL="2836469" indent="0">
              <a:buNone/>
              <a:defRPr sz="1654"/>
            </a:lvl7pPr>
            <a:lvl8pPr marL="3309214" indent="0">
              <a:buNone/>
              <a:defRPr sz="1654"/>
            </a:lvl8pPr>
            <a:lvl9pPr marL="3781958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75336" y="4991470"/>
            <a:ext cx="3075777" cy="681620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67948" y="4395600"/>
            <a:ext cx="3073374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67947" y="2284995"/>
            <a:ext cx="3073374" cy="1575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4"/>
            </a:lvl1pPr>
            <a:lvl2pPr marL="472745" indent="0">
              <a:buNone/>
              <a:defRPr sz="1654"/>
            </a:lvl2pPr>
            <a:lvl3pPr marL="945490" indent="0">
              <a:buNone/>
              <a:defRPr sz="1654"/>
            </a:lvl3pPr>
            <a:lvl4pPr marL="1418234" indent="0">
              <a:buNone/>
              <a:defRPr sz="1654"/>
            </a:lvl4pPr>
            <a:lvl5pPr marL="1890979" indent="0">
              <a:buNone/>
              <a:defRPr sz="1654"/>
            </a:lvl5pPr>
            <a:lvl6pPr marL="2363724" indent="0">
              <a:buNone/>
              <a:defRPr sz="1654"/>
            </a:lvl6pPr>
            <a:lvl7pPr marL="2836469" indent="0">
              <a:buNone/>
              <a:defRPr sz="1654"/>
            </a:lvl7pPr>
            <a:lvl8pPr marL="3309214" indent="0">
              <a:buNone/>
              <a:defRPr sz="1654"/>
            </a:lvl8pPr>
            <a:lvl9pPr marL="3781958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67817" y="4991468"/>
            <a:ext cx="3077445" cy="681620"/>
          </a:xfrm>
        </p:spPr>
        <p:txBody>
          <a:bodyPr anchor="t"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05657" y="2206202"/>
            <a:ext cx="0" cy="409723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97647" y="2206202"/>
            <a:ext cx="0" cy="410186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0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47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85" y="444852"/>
            <a:ext cx="1837036" cy="602437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897" y="917611"/>
            <a:ext cx="7780775" cy="5551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5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99" y="2959112"/>
            <a:ext cx="9250851" cy="1980832"/>
          </a:xfrm>
        </p:spPr>
        <p:txBody>
          <a:bodyPr anchor="b"/>
          <a:lstStyle>
            <a:lvl1pPr algn="l">
              <a:defRPr sz="41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598" y="4939945"/>
            <a:ext cx="9250852" cy="889678"/>
          </a:xfrm>
        </p:spPr>
        <p:txBody>
          <a:bodyPr anchor="t"/>
          <a:lstStyle>
            <a:lvl1pPr marL="0" indent="0" algn="l">
              <a:buNone/>
              <a:defRPr sz="206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2pPr>
            <a:lvl3pPr marL="94549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41823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4pPr>
            <a:lvl5pPr marL="1890979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5pPr>
            <a:lvl6pPr marL="236372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6pPr>
            <a:lvl7pPr marL="2836469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7pPr>
            <a:lvl8pPr marL="3309214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8pPr>
            <a:lvl9pPr marL="3781958" indent="0">
              <a:buNone/>
              <a:defRPr sz="1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9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6467" y="2130692"/>
            <a:ext cx="4608142" cy="4338536"/>
          </a:xfrm>
        </p:spPr>
        <p:txBody>
          <a:bodyPr>
            <a:normAutofit/>
          </a:bodyPr>
          <a:lstStyle>
            <a:lvl1pPr>
              <a:defRPr sz="1861"/>
            </a:lvl1pPr>
            <a:lvl2pPr>
              <a:defRPr sz="1654"/>
            </a:lvl2pPr>
            <a:lvl3pPr>
              <a:defRPr sz="1448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910" y="2126057"/>
            <a:ext cx="4608144" cy="4343170"/>
          </a:xfrm>
        </p:spPr>
        <p:txBody>
          <a:bodyPr>
            <a:normAutofit/>
          </a:bodyPr>
          <a:lstStyle>
            <a:lvl1pPr>
              <a:defRPr sz="1861"/>
            </a:lvl1pPr>
            <a:lvl2pPr>
              <a:defRPr sz="1654"/>
            </a:lvl2pPr>
            <a:lvl3pPr>
              <a:defRPr sz="1448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467" y="1969823"/>
            <a:ext cx="4608141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67" y="2600167"/>
            <a:ext cx="4608142" cy="3869061"/>
          </a:xfrm>
        </p:spPr>
        <p:txBody>
          <a:bodyPr>
            <a:normAutofit/>
          </a:bodyPr>
          <a:lstStyle>
            <a:lvl1pPr>
              <a:defRPr sz="1861"/>
            </a:lvl1pPr>
            <a:lvl2pPr>
              <a:defRPr sz="1654"/>
            </a:lvl2pPr>
            <a:lvl3pPr>
              <a:defRPr sz="1448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912" y="1969823"/>
            <a:ext cx="4608142" cy="595871"/>
          </a:xfrm>
        </p:spPr>
        <p:txBody>
          <a:bodyPr anchor="b">
            <a:noAutofit/>
          </a:bodyPr>
          <a:lstStyle>
            <a:lvl1pPr marL="0" indent="0">
              <a:buNone/>
              <a:defRPr sz="24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2745" indent="0">
              <a:buNone/>
              <a:defRPr sz="2068" b="1"/>
            </a:lvl2pPr>
            <a:lvl3pPr marL="945490" indent="0">
              <a:buNone/>
              <a:defRPr sz="1861" b="1"/>
            </a:lvl3pPr>
            <a:lvl4pPr marL="1418234" indent="0">
              <a:buNone/>
              <a:defRPr sz="1654" b="1"/>
            </a:lvl4pPr>
            <a:lvl5pPr marL="1890979" indent="0">
              <a:buNone/>
              <a:defRPr sz="1654" b="1"/>
            </a:lvl5pPr>
            <a:lvl6pPr marL="2363724" indent="0">
              <a:buNone/>
              <a:defRPr sz="1654" b="1"/>
            </a:lvl6pPr>
            <a:lvl7pPr marL="2836469" indent="0">
              <a:buNone/>
              <a:defRPr sz="1654" b="1"/>
            </a:lvl7pPr>
            <a:lvl8pPr marL="3309214" indent="0">
              <a:buNone/>
              <a:defRPr sz="1654" b="1"/>
            </a:lvl8pPr>
            <a:lvl9pPr marL="3781958" indent="0">
              <a:buNone/>
              <a:defRPr sz="1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912" y="2600167"/>
            <a:ext cx="4608142" cy="3869061"/>
          </a:xfrm>
        </p:spPr>
        <p:txBody>
          <a:bodyPr>
            <a:normAutofit/>
          </a:bodyPr>
          <a:lstStyle>
            <a:lvl1pPr>
              <a:defRPr sz="1861"/>
            </a:lvl1pPr>
            <a:lvl2pPr>
              <a:defRPr sz="1654"/>
            </a:lvl2pPr>
            <a:lvl3pPr>
              <a:defRPr sz="1448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95" y="1497065"/>
            <a:ext cx="3564917" cy="1497066"/>
          </a:xfrm>
        </p:spPr>
        <p:txBody>
          <a:bodyPr anchor="b"/>
          <a:lstStyle>
            <a:lvl1pPr algn="l">
              <a:defRPr sz="24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25" y="1497066"/>
            <a:ext cx="5446325" cy="4727575"/>
          </a:xfrm>
        </p:spPr>
        <p:txBody>
          <a:bodyPr anchor="ctr">
            <a:normAutofit/>
          </a:bodyPr>
          <a:lstStyle>
            <a:lvl1pPr>
              <a:defRPr sz="2068"/>
            </a:lvl1pPr>
            <a:lvl2pPr>
              <a:defRPr sz="1861"/>
            </a:lvl2pPr>
            <a:lvl3pPr>
              <a:defRPr sz="1654"/>
            </a:lvl3pPr>
            <a:lvl4pPr>
              <a:defRPr sz="1448"/>
            </a:lvl4pPr>
            <a:lvl5pPr>
              <a:defRPr sz="1448"/>
            </a:lvl5pPr>
            <a:lvl6pPr>
              <a:defRPr sz="1448"/>
            </a:lvl6pPr>
            <a:lvl7pPr>
              <a:defRPr sz="1448"/>
            </a:lvl7pPr>
            <a:lvl8pPr>
              <a:defRPr sz="1448"/>
            </a:lvl8pPr>
            <a:lvl9pPr>
              <a:defRPr sz="14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596" y="3235763"/>
            <a:ext cx="3564916" cy="2994130"/>
          </a:xfrm>
        </p:spPr>
        <p:txBody>
          <a:bodyPr/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499" y="1917286"/>
            <a:ext cx="5338267" cy="1628395"/>
          </a:xfrm>
        </p:spPr>
        <p:txBody>
          <a:bodyPr anchor="b">
            <a:normAutofit/>
          </a:bodyPr>
          <a:lstStyle>
            <a:lvl1pPr algn="l">
              <a:defRPr sz="372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84355" y="1181894"/>
            <a:ext cx="3354586" cy="47275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4"/>
            </a:lvl1pPr>
            <a:lvl2pPr marL="472745" indent="0">
              <a:buNone/>
              <a:defRPr sz="1654"/>
            </a:lvl2pPr>
            <a:lvl3pPr marL="945490" indent="0">
              <a:buNone/>
              <a:defRPr sz="1654"/>
            </a:lvl3pPr>
            <a:lvl4pPr marL="1418234" indent="0">
              <a:buNone/>
              <a:defRPr sz="1654"/>
            </a:lvl4pPr>
            <a:lvl5pPr marL="1890979" indent="0">
              <a:buNone/>
              <a:defRPr sz="1654"/>
            </a:lvl5pPr>
            <a:lvl6pPr marL="2363724" indent="0">
              <a:buNone/>
              <a:defRPr sz="1654"/>
            </a:lvl6pPr>
            <a:lvl7pPr marL="2836469" indent="0">
              <a:buNone/>
              <a:defRPr sz="1654"/>
            </a:lvl7pPr>
            <a:lvl8pPr marL="3309214" indent="0">
              <a:buNone/>
              <a:defRPr sz="1654"/>
            </a:lvl8pPr>
            <a:lvl9pPr marL="3781958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597" y="3782060"/>
            <a:ext cx="5329958" cy="1418273"/>
          </a:xfrm>
        </p:spPr>
        <p:txBody>
          <a:bodyPr>
            <a:normAutofit/>
          </a:bodyPr>
          <a:lstStyle>
            <a:lvl1pPr marL="0" indent="0">
              <a:buNone/>
              <a:defRPr sz="1448"/>
            </a:lvl1pPr>
            <a:lvl2pPr marL="472745" indent="0">
              <a:buNone/>
              <a:defRPr sz="1241"/>
            </a:lvl2pPr>
            <a:lvl3pPr marL="945490" indent="0">
              <a:buNone/>
              <a:defRPr sz="1034"/>
            </a:lvl3pPr>
            <a:lvl4pPr marL="1418234" indent="0">
              <a:buNone/>
              <a:defRPr sz="931"/>
            </a:lvl4pPr>
            <a:lvl5pPr marL="1890979" indent="0">
              <a:buNone/>
              <a:defRPr sz="931"/>
            </a:lvl5pPr>
            <a:lvl6pPr marL="2363724" indent="0">
              <a:buNone/>
              <a:defRPr sz="931"/>
            </a:lvl6pPr>
            <a:lvl7pPr marL="2836469" indent="0">
              <a:buNone/>
              <a:defRPr sz="931"/>
            </a:lvl7pPr>
            <a:lvl8pPr marL="3309214" indent="0">
              <a:buNone/>
              <a:defRPr sz="931"/>
            </a:lvl8pPr>
            <a:lvl9pPr marL="3781958" indent="0">
              <a:buNone/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6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760529"/>
            <a:ext cx="4231503" cy="4330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990768"/>
            <a:ext cx="1595757" cy="24459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023769" y="1733444"/>
            <a:ext cx="2955230" cy="291533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384801" y="0"/>
            <a:ext cx="1680634" cy="1180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9020484" y="6303434"/>
            <a:ext cx="1041609" cy="7879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40675" y="0"/>
            <a:ext cx="718840" cy="1181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39" y="468123"/>
            <a:ext cx="9857815" cy="1448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467" y="2122775"/>
            <a:ext cx="9377559" cy="43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1917" y="1849479"/>
            <a:ext cx="1024307" cy="319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3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627F4A-95AB-4181-AB8B-A393379840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410141" y="3332891"/>
            <a:ext cx="3991136" cy="319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3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1296" y="305792"/>
            <a:ext cx="878581" cy="793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9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E716-2041-4F8A-8CE7-0B58A9D6D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72745" rtl="0" eaLnBrk="1" latinLnBrk="0" hangingPunct="1">
        <a:spcBef>
          <a:spcPct val="0"/>
        </a:spcBef>
        <a:buNone/>
        <a:defRPr sz="434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4559" indent="-354559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6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68210" indent="-295466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81862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54607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127352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91204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072841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545586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018331" indent="-236372" algn="l" defTabSz="472745" rtl="0" eaLnBrk="1" latinLnBrk="0" hangingPunct="1">
        <a:spcBef>
          <a:spcPts val="103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4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72745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2pPr>
      <a:lvl3pPr marL="945490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3pPr>
      <a:lvl4pPr marL="1418234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4pPr>
      <a:lvl5pPr marL="1890979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5pPr>
      <a:lvl6pPr marL="2363724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6pPr>
      <a:lvl7pPr marL="2836469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7pPr>
      <a:lvl8pPr marL="3309214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8pPr>
      <a:lvl9pPr marL="3781958" algn="l" defTabSz="472745" rtl="0" eaLnBrk="1" latinLnBrk="0" hangingPunct="1">
        <a:defRPr sz="18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981E57-ED33-294C-C6F5-3F458B70FEEC}"/>
              </a:ext>
            </a:extLst>
          </p:cNvPr>
          <p:cNvSpPr txBox="1"/>
          <p:nvPr/>
        </p:nvSpPr>
        <p:spPr>
          <a:xfrm>
            <a:off x="591861" y="815735"/>
            <a:ext cx="7308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Consumer Goods</a:t>
            </a:r>
          </a:p>
          <a:p>
            <a:pPr algn="ctr"/>
            <a:r>
              <a:rPr lang="en-IN" sz="9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Ad_Hoc</a:t>
            </a:r>
            <a:r>
              <a:rPr lang="en-IN" sz="9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 Insights</a:t>
            </a:r>
          </a:p>
          <a:p>
            <a:r>
              <a:rPr lang="en-IN" sz="3200" dirty="0"/>
              <a:t>   </a:t>
            </a:r>
            <a:endParaRPr lang="en-IN" sz="3200" b="1" dirty="0">
              <a:solidFill>
                <a:srgbClr val="07080D"/>
              </a:solidFill>
            </a:endParaRPr>
          </a:p>
          <a:p>
            <a:r>
              <a:rPr lang="en-IN" sz="4400" b="1" dirty="0">
                <a:solidFill>
                  <a:schemeClr val="bg2">
                    <a:lumMod val="10000"/>
                  </a:schemeClr>
                </a:solidFill>
                <a:latin typeface="Bahnschrift Light Condensed" panose="020B0502040204020203" pitchFamily="34" charset="0"/>
              </a:rPr>
              <a:t>   </a:t>
            </a:r>
            <a:r>
              <a:rPr lang="en-IN" sz="3200" b="1" dirty="0">
                <a:solidFill>
                  <a:srgbClr val="07080D"/>
                </a:solidFill>
              </a:rPr>
              <a:t>Data analytics approach</a:t>
            </a:r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Bahnschrift Light Condensed" panose="020B0502040204020203" pitchFamily="34" charset="0"/>
              </a:rPr>
              <a:t>  </a:t>
            </a:r>
          </a:p>
          <a:p>
            <a:r>
              <a:rPr lang="en-IN" sz="4400" b="1" dirty="0">
                <a:solidFill>
                  <a:schemeClr val="bg2">
                    <a:lumMod val="1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</a:t>
            </a:r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Hiralal Patra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C03B-B513-426C-E455-615DC197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8" y="2091212"/>
            <a:ext cx="4308875" cy="4216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522D9-8595-243F-3F28-163C9640DD9E}"/>
              </a:ext>
            </a:extLst>
          </p:cNvPr>
          <p:cNvSpPr txBox="1"/>
          <p:nvPr/>
        </p:nvSpPr>
        <p:spPr>
          <a:xfrm>
            <a:off x="7750629" y="6307780"/>
            <a:ext cx="43088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solidFill>
                  <a:schemeClr val="tx1">
                    <a:lumMod val="65000"/>
                  </a:schemeClr>
                </a:solidFill>
              </a:rPr>
              <a:t>ATLIQ HARDWARE</a:t>
            </a:r>
          </a:p>
        </p:txBody>
      </p:sp>
    </p:spTree>
    <p:extLst>
      <p:ext uri="{BB962C8B-B14F-4D97-AF65-F5344CB8AC3E}">
        <p14:creationId xmlns:p14="http://schemas.microsoft.com/office/powerpoint/2010/main" val="2077187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B49D-15E2-2824-95CD-C41F74DB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80" y="240379"/>
            <a:ext cx="9857815" cy="893656"/>
          </a:xfrm>
        </p:spPr>
        <p:txBody>
          <a:bodyPr/>
          <a:lstStyle/>
          <a:p>
            <a:r>
              <a:rPr lang="en-IN" b="1" dirty="0"/>
              <a:t>Insights</a:t>
            </a:r>
            <a:br>
              <a:rPr lang="en-IN" dirty="0"/>
            </a:b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D0001A-DFC0-B4FC-B3A5-1EFCCD497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7129"/>
            <a:ext cx="12779376" cy="5854233"/>
          </a:xfrm>
        </p:spPr>
      </p:pic>
    </p:spTree>
    <p:extLst>
      <p:ext uri="{BB962C8B-B14F-4D97-AF65-F5344CB8AC3E}">
        <p14:creationId xmlns:p14="http://schemas.microsoft.com/office/powerpoint/2010/main" val="17264962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12C4-CC43-C6EF-1E81-A42DF685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1420826"/>
            <a:ext cx="3713195" cy="1165453"/>
          </a:xfrm>
        </p:spPr>
        <p:txBody>
          <a:bodyPr/>
          <a:lstStyle/>
          <a:p>
            <a:r>
              <a:rPr lang="en-IN" sz="3600" b="1" dirty="0"/>
              <a:t>Requests 2: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57E98A-E1FB-7230-95FF-5107A3152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44709"/>
              </p:ext>
            </p:extLst>
          </p:nvPr>
        </p:nvGraphicFramePr>
        <p:xfrm>
          <a:off x="5015754" y="2760697"/>
          <a:ext cx="7395882" cy="15699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8971">
                  <a:extLst>
                    <a:ext uri="{9D8B030D-6E8A-4147-A177-3AD203B41FA5}">
                      <a16:colId xmlns:a16="http://schemas.microsoft.com/office/drawing/2014/main" val="2131375889"/>
                    </a:ext>
                  </a:extLst>
                </a:gridCol>
                <a:gridCol w="1848971">
                  <a:extLst>
                    <a:ext uri="{9D8B030D-6E8A-4147-A177-3AD203B41FA5}">
                      <a16:colId xmlns:a16="http://schemas.microsoft.com/office/drawing/2014/main" val="3038651607"/>
                    </a:ext>
                  </a:extLst>
                </a:gridCol>
                <a:gridCol w="3606896">
                  <a:extLst>
                    <a:ext uri="{9D8B030D-6E8A-4147-A177-3AD203B41FA5}">
                      <a16:colId xmlns:a16="http://schemas.microsoft.com/office/drawing/2014/main" val="1554134563"/>
                    </a:ext>
                  </a:extLst>
                </a:gridCol>
                <a:gridCol w="91044">
                  <a:extLst>
                    <a:ext uri="{9D8B030D-6E8A-4147-A177-3AD203B41FA5}">
                      <a16:colId xmlns:a16="http://schemas.microsoft.com/office/drawing/2014/main" val="2486665373"/>
                    </a:ext>
                  </a:extLst>
                </a:gridCol>
              </a:tblGrid>
              <a:tr h="11032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unique_count_in2020</a:t>
                      </a:r>
                      <a:endParaRPr lang="en-IN" sz="2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unique_count_in2021</a:t>
                      </a:r>
                      <a:endParaRPr lang="en-IN" sz="2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6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percentage_change</a:t>
                      </a:r>
                      <a:endParaRPr lang="en-IN" sz="2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81930"/>
                  </a:ext>
                </a:extLst>
              </a:tr>
              <a:tr h="4297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334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36.33%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19145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F1237-BB66-ED4B-A6BE-34CE5F32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847" y="2958353"/>
            <a:ext cx="3847665" cy="3271540"/>
          </a:xfrm>
        </p:spPr>
        <p:txBody>
          <a:bodyPr>
            <a:normAutofit/>
          </a:bodyPr>
          <a:lstStyle/>
          <a:p>
            <a:r>
              <a:rPr lang="en-US" sz="1800" b="1" dirty="0"/>
              <a:t>What is the percentage of unique product increase in 2021 vs. 2020? The final output contains these fields,</a:t>
            </a:r>
          </a:p>
          <a:p>
            <a:r>
              <a:rPr lang="en-US" sz="1800" b="1" dirty="0"/>
              <a:t>unique_products_2020 unique_products_2021 </a:t>
            </a:r>
            <a:r>
              <a:rPr lang="en-US" sz="1800" b="1" dirty="0" err="1"/>
              <a:t>percentage_chg</a:t>
            </a:r>
            <a:r>
              <a:rPr lang="en-US" sz="1800" b="1" dirty="0"/>
              <a:t>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79032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00E4-AB3B-FF01-85DF-DE1C81BA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468124"/>
            <a:ext cx="9857815" cy="970712"/>
          </a:xfrm>
        </p:spPr>
        <p:txBody>
          <a:bodyPr/>
          <a:lstStyle/>
          <a:p>
            <a:r>
              <a:rPr lang="en-IN" b="1" dirty="0"/>
              <a:t>Insights</a:t>
            </a:r>
            <a:endParaRPr lang="en-IN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55186B2C-98BF-45E8-FB05-E65115721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83734"/>
              </p:ext>
            </p:extLst>
          </p:nvPr>
        </p:nvGraphicFramePr>
        <p:xfrm>
          <a:off x="6158753" y="2122488"/>
          <a:ext cx="6454587" cy="43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40ABE-94F4-5422-19FB-463847597926}"/>
              </a:ext>
            </a:extLst>
          </p:cNvPr>
          <p:cNvSpPr txBox="1"/>
          <p:nvPr/>
        </p:nvSpPr>
        <p:spPr>
          <a:xfrm>
            <a:off x="508000" y="2394856"/>
            <a:ext cx="51090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There are 36.33% of unique products after 2020 in 2021, this is a positive sign for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This percentage change shows the interest of our end user in new products</a:t>
            </a:r>
            <a:r>
              <a:rPr lang="en-IN" sz="2400" dirty="0"/>
              <a:t>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2687013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00DE-E9B6-022D-6676-A516BEC6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41" y="1497066"/>
            <a:ext cx="3820772" cy="977194"/>
          </a:xfrm>
        </p:spPr>
        <p:txBody>
          <a:bodyPr/>
          <a:lstStyle/>
          <a:p>
            <a:r>
              <a:rPr lang="en-IN" sz="3600" b="1" dirty="0"/>
              <a:t>Requests 3: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20CEE1-E595-A989-CCB9-D1AE56AE5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4007"/>
              </p:ext>
            </p:extLst>
          </p:nvPr>
        </p:nvGraphicFramePr>
        <p:xfrm>
          <a:off x="5620870" y="1322386"/>
          <a:ext cx="6082740" cy="444658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1370">
                  <a:extLst>
                    <a:ext uri="{9D8B030D-6E8A-4147-A177-3AD203B41FA5}">
                      <a16:colId xmlns:a16="http://schemas.microsoft.com/office/drawing/2014/main" val="3714430006"/>
                    </a:ext>
                  </a:extLst>
                </a:gridCol>
                <a:gridCol w="3041370">
                  <a:extLst>
                    <a:ext uri="{9D8B030D-6E8A-4147-A177-3AD203B41FA5}">
                      <a16:colId xmlns:a16="http://schemas.microsoft.com/office/drawing/2014/main" val="4130137423"/>
                    </a:ext>
                  </a:extLst>
                </a:gridCol>
              </a:tblGrid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segment</a:t>
                      </a:r>
                      <a:endParaRPr lang="en-IN" sz="3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product_count</a:t>
                      </a:r>
                      <a:endParaRPr lang="en-IN" sz="3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770860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Notebook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373077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299542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Peripherals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6328276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Desktop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6253956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376623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Networking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96085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97AFF-63E6-8927-FEAE-BF33494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4739" y="2743200"/>
            <a:ext cx="3820773" cy="3486693"/>
          </a:xfrm>
        </p:spPr>
        <p:txBody>
          <a:bodyPr>
            <a:normAutofit/>
          </a:bodyPr>
          <a:lstStyle/>
          <a:p>
            <a:r>
              <a:rPr lang="en-US" sz="1800" b="1" dirty="0"/>
              <a:t>Provide a report with all the unique product counts for each segment and sort them in descending order of product counts. The final </a:t>
            </a:r>
            <a:r>
              <a:rPr lang="en-US" sz="1800" b="1" dirty="0" err="1"/>
              <a:t>outputcontains</a:t>
            </a:r>
            <a:r>
              <a:rPr lang="en-US" sz="1800" b="1" dirty="0"/>
              <a:t> 2 fields, </a:t>
            </a:r>
          </a:p>
          <a:p>
            <a:r>
              <a:rPr lang="en-US" sz="1800" b="1" dirty="0"/>
              <a:t>segment </a:t>
            </a:r>
          </a:p>
          <a:p>
            <a:r>
              <a:rPr lang="en-US" sz="1800" b="1" dirty="0" err="1"/>
              <a:t>product_count</a:t>
            </a:r>
            <a:r>
              <a:rPr lang="en-US" sz="1800" b="1" dirty="0"/>
              <a:t>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354318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201E-0A58-0CCC-B8B2-C457C7C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5" y="645459"/>
            <a:ext cx="3564917" cy="766482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CA9E-BF37-8403-8D18-F5FB2827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0857" y="2095569"/>
            <a:ext cx="4412343" cy="343437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According to the visual, Notebook has the highest number of unique products which are personal laptops, gaming laptops and business laptops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Accessories has the second highest unique products which are sub selling segment of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Networking has the least products</a:t>
            </a:r>
          </a:p>
          <a:p>
            <a:endParaRPr lang="en-IN" sz="1800" b="1" dirty="0"/>
          </a:p>
          <a:p>
            <a:endParaRPr lang="en-IN" sz="18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59B545-B3B8-DD57-56E0-7CFE371F1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963588"/>
              </p:ext>
            </p:extLst>
          </p:nvPr>
        </p:nvGraphicFramePr>
        <p:xfrm>
          <a:off x="6266329" y="1169895"/>
          <a:ext cx="6091518" cy="529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941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23EA-5A50-BD23-2EE5-33EA9CD3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497065"/>
            <a:ext cx="3914901" cy="977194"/>
          </a:xfrm>
        </p:spPr>
        <p:txBody>
          <a:bodyPr/>
          <a:lstStyle/>
          <a:p>
            <a:r>
              <a:rPr lang="en-IN" sz="3600" b="1" dirty="0"/>
              <a:t>Requests 4: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308C3C-D3B9-BD57-2195-F295344D6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7855"/>
              </p:ext>
            </p:extLst>
          </p:nvPr>
        </p:nvGraphicFramePr>
        <p:xfrm>
          <a:off x="5150224" y="1578348"/>
          <a:ext cx="7185678" cy="45635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30338">
                  <a:extLst>
                    <a:ext uri="{9D8B030D-6E8A-4147-A177-3AD203B41FA5}">
                      <a16:colId xmlns:a16="http://schemas.microsoft.com/office/drawing/2014/main" val="1242797780"/>
                    </a:ext>
                  </a:extLst>
                </a:gridCol>
                <a:gridCol w="2164976">
                  <a:extLst>
                    <a:ext uri="{9D8B030D-6E8A-4147-A177-3AD203B41FA5}">
                      <a16:colId xmlns:a16="http://schemas.microsoft.com/office/drawing/2014/main" val="333987286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56600064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2786483028"/>
                    </a:ext>
                  </a:extLst>
                </a:gridCol>
              </a:tblGrid>
              <a:tr h="5513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segment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product_count_2020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product_count_2021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difference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644663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Peripherals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911087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214609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Notebook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636638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Desktop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260314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814843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Networking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779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9644-9552-1726-EE70-9192C88F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610" y="2796988"/>
            <a:ext cx="3914902" cy="3432905"/>
          </a:xfrm>
        </p:spPr>
        <p:txBody>
          <a:bodyPr>
            <a:normAutofit/>
          </a:bodyPr>
          <a:lstStyle/>
          <a:p>
            <a:r>
              <a:rPr lang="en-US" sz="1800" b="1" dirty="0"/>
              <a:t>Follow-up: Which segment had the most increase in unique products in 2021 vs 2020?</a:t>
            </a:r>
          </a:p>
          <a:p>
            <a:r>
              <a:rPr lang="en-US" sz="1800" b="1" dirty="0"/>
              <a:t>The final output contains these fields, segment</a:t>
            </a:r>
          </a:p>
          <a:p>
            <a:r>
              <a:rPr lang="en-US" sz="1800" b="1" dirty="0"/>
              <a:t>product_count_2020 product_count_2021 difference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21537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3579-272F-BFD0-ECD5-85B6722E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49" y="652181"/>
            <a:ext cx="3363571" cy="847165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5625-B6E5-5442-13C6-3D3C2A00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935" y="2149147"/>
            <a:ext cx="4743865" cy="3904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If we look at this pie chart segment wise “ Accessories” has the highest number of unique products in 2021 as compared to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Networking, storage and Desktop have the least unique products. which is indicating less innovation in these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2F08CC-F4D9-85C5-247A-8D5FBFC4A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36472"/>
              </p:ext>
            </p:extLst>
          </p:nvPr>
        </p:nvGraphicFramePr>
        <p:xfrm>
          <a:off x="6172200" y="968188"/>
          <a:ext cx="6333564" cy="313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312450-E909-74C2-E35F-7B496F63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298715"/>
              </p:ext>
            </p:extLst>
          </p:nvPr>
        </p:nvGraphicFramePr>
        <p:xfrm>
          <a:off x="6266331" y="4101353"/>
          <a:ext cx="63335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716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30F6-9FDA-69AA-C5C0-E4278D2E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54" y="972630"/>
            <a:ext cx="3564917" cy="1497066"/>
          </a:xfrm>
        </p:spPr>
        <p:txBody>
          <a:bodyPr/>
          <a:lstStyle/>
          <a:p>
            <a:r>
              <a:rPr lang="en-IN" sz="3600" b="1" dirty="0"/>
              <a:t>Requests 5: </a:t>
            </a:r>
            <a:endParaRPr lang="en-IN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877268-444C-3A97-F4F3-049046A2A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78238"/>
              </p:ext>
            </p:extLst>
          </p:nvPr>
        </p:nvGraphicFramePr>
        <p:xfrm>
          <a:off x="5593975" y="1719633"/>
          <a:ext cx="6414249" cy="344061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8083">
                  <a:extLst>
                    <a:ext uri="{9D8B030D-6E8A-4147-A177-3AD203B41FA5}">
                      <a16:colId xmlns:a16="http://schemas.microsoft.com/office/drawing/2014/main" val="1096594677"/>
                    </a:ext>
                  </a:extLst>
                </a:gridCol>
                <a:gridCol w="2070848">
                  <a:extLst>
                    <a:ext uri="{9D8B030D-6E8A-4147-A177-3AD203B41FA5}">
                      <a16:colId xmlns:a16="http://schemas.microsoft.com/office/drawing/2014/main" val="3531138944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1432677093"/>
                    </a:ext>
                  </a:extLst>
                </a:gridCol>
              </a:tblGrid>
              <a:tr h="9025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product_code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manufacturing_cost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322156"/>
                  </a:ext>
                </a:extLst>
              </a:tr>
              <a:tr h="1269036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A6120110206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HOME Allin1 Gen 2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240.5364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819978"/>
                  </a:ext>
                </a:extLst>
              </a:tr>
              <a:tr h="1269036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A2118150101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Master wired x1 </a:t>
                      </a:r>
                      <a:r>
                        <a:rPr lang="en-US" sz="25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4496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1849-8A57-578F-1357-C0BD79AD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655" y="2689855"/>
            <a:ext cx="3564916" cy="3428878"/>
          </a:xfrm>
        </p:spPr>
        <p:txBody>
          <a:bodyPr/>
          <a:lstStyle/>
          <a:p>
            <a:r>
              <a:rPr lang="en-US" sz="1800" b="1" dirty="0"/>
              <a:t>Get the products that have the highest and lowest manufacturing costs. The final output should contain these fields,</a:t>
            </a:r>
          </a:p>
          <a:p>
            <a:r>
              <a:rPr lang="en-US" sz="1800" b="1" dirty="0" err="1"/>
              <a:t>product_code</a:t>
            </a:r>
            <a:r>
              <a:rPr lang="en-US" sz="1800" b="1" dirty="0"/>
              <a:t> product </a:t>
            </a:r>
            <a:r>
              <a:rPr lang="en-US" sz="1800" b="1" dirty="0" err="1"/>
              <a:t>manufacturing_cost</a:t>
            </a:r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071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9B87-7071-0C34-A3E3-921D9540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31" y="645398"/>
            <a:ext cx="3564917" cy="735147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3BDCD1-3D20-91F4-505C-DC358ABE6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62549"/>
              </p:ext>
            </p:extLst>
          </p:nvPr>
        </p:nvGraphicFramePr>
        <p:xfrm>
          <a:off x="6022975" y="1380545"/>
          <a:ext cx="5446713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E9F2-711E-3F20-BE93-BCCAE38E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631" y="2096177"/>
            <a:ext cx="3896511" cy="32015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The highest manufacture cost is “AQ HOME Allin1 Gen 2” which is 240.53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The lowest manufacture cost is “AQ Master wired x1 Ms” which is 0.892</a:t>
            </a:r>
          </a:p>
        </p:txBody>
      </p:sp>
    </p:spTree>
    <p:extLst>
      <p:ext uri="{BB962C8B-B14F-4D97-AF65-F5344CB8AC3E}">
        <p14:creationId xmlns:p14="http://schemas.microsoft.com/office/powerpoint/2010/main" val="6222997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DE9B-E448-5747-D0DE-D759DC69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1214677"/>
            <a:ext cx="3564917" cy="1004088"/>
          </a:xfrm>
        </p:spPr>
        <p:txBody>
          <a:bodyPr/>
          <a:lstStyle/>
          <a:p>
            <a:r>
              <a:rPr lang="en-IN" sz="3600" b="1" dirty="0"/>
              <a:t>Requests 6: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D28050-975A-9093-5818-38112955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1007"/>
              </p:ext>
            </p:extLst>
          </p:nvPr>
        </p:nvGraphicFramePr>
        <p:xfrm>
          <a:off x="5014913" y="1497012"/>
          <a:ext cx="7289145" cy="419415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8546">
                  <a:extLst>
                    <a:ext uri="{9D8B030D-6E8A-4147-A177-3AD203B41FA5}">
                      <a16:colId xmlns:a16="http://schemas.microsoft.com/office/drawing/2014/main" val="2148471458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val="1158926148"/>
                    </a:ext>
                  </a:extLst>
                </a:gridCol>
                <a:gridCol w="2689411">
                  <a:extLst>
                    <a:ext uri="{9D8B030D-6E8A-4147-A177-3AD203B41FA5}">
                      <a16:colId xmlns:a16="http://schemas.microsoft.com/office/drawing/2014/main" val="3017889301"/>
                    </a:ext>
                  </a:extLst>
                </a:gridCol>
              </a:tblGrid>
              <a:tr h="533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customer_code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customer</a:t>
                      </a:r>
                      <a:endParaRPr lang="en-IN" sz="25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avg_dic_percentage</a:t>
                      </a:r>
                      <a:endParaRPr lang="en-IN" sz="2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966123"/>
                  </a:ext>
                </a:extLst>
              </a:tr>
              <a:tr h="732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90002009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Flipkart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30.83%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473401"/>
                  </a:ext>
                </a:extLst>
              </a:tr>
              <a:tr h="732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Viveks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333305"/>
                  </a:ext>
                </a:extLst>
              </a:tr>
              <a:tr h="732133">
                <a:tc>
                  <a:txBody>
                    <a:bodyPr/>
                    <a:lstStyle/>
                    <a:p>
                      <a:pPr marL="0" marR="0" lvl="0" indent="0" algn="ctr" defTabSz="47274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7274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Ezone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974952"/>
                  </a:ext>
                </a:extLst>
              </a:tr>
              <a:tr h="732133">
                <a:tc>
                  <a:txBody>
                    <a:bodyPr/>
                    <a:lstStyle/>
                    <a:p>
                      <a:pPr marL="0" marR="0" lvl="0" indent="0" algn="ctr" defTabSz="47274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7274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Croma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84123"/>
                  </a:ext>
                </a:extLst>
              </a:tr>
              <a:tr h="732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90002016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13918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B0D8E-5E42-8684-F1F6-A329A4FD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18" y="2837329"/>
            <a:ext cx="3941794" cy="3392564"/>
          </a:xfrm>
        </p:spPr>
        <p:txBody>
          <a:bodyPr>
            <a:normAutofit/>
          </a:bodyPr>
          <a:lstStyle/>
          <a:p>
            <a:r>
              <a:rPr lang="en-US" sz="1800" b="1" dirty="0"/>
              <a:t>Generate a report which contains the top 5 customers who received an average high </a:t>
            </a:r>
            <a:r>
              <a:rPr lang="en-US" sz="1800" b="1" dirty="0" err="1"/>
              <a:t>pre_invoice_discount_pct</a:t>
            </a:r>
            <a:r>
              <a:rPr lang="en-US" sz="1800" b="1" dirty="0"/>
              <a:t> for the fiscal year 2021 and in the Indian market. The final output contains these fields,</a:t>
            </a:r>
          </a:p>
          <a:p>
            <a:r>
              <a:rPr lang="en-US" sz="1800" b="1" dirty="0" err="1"/>
              <a:t>customer_code</a:t>
            </a:r>
            <a:r>
              <a:rPr lang="en-US" sz="1800" b="1" dirty="0"/>
              <a:t>   </a:t>
            </a:r>
          </a:p>
          <a:p>
            <a:r>
              <a:rPr lang="en-US" sz="1800" b="1" dirty="0"/>
              <a:t>Customer</a:t>
            </a:r>
          </a:p>
          <a:p>
            <a:r>
              <a:rPr lang="en-US" sz="1800" b="1" dirty="0" err="1"/>
              <a:t>average_discount_percentage</a:t>
            </a:r>
            <a:r>
              <a:rPr lang="en-US" sz="1800" b="1" dirty="0"/>
              <a:t>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1980814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3F5A-6330-B613-3853-CBE2D711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832513"/>
            <a:ext cx="9857815" cy="1083797"/>
          </a:xfrm>
        </p:spPr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0033-03FD-78F7-943A-A803C4C3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b="1" dirty="0"/>
              <a:t>About Company</a:t>
            </a:r>
          </a:p>
          <a:p>
            <a:r>
              <a:rPr lang="en-IN" sz="3000" b="1" dirty="0"/>
              <a:t>Company product lines</a:t>
            </a:r>
          </a:p>
          <a:p>
            <a:r>
              <a:rPr lang="en-IN" sz="3000" b="1" dirty="0"/>
              <a:t>About dataset</a:t>
            </a:r>
          </a:p>
          <a:p>
            <a:r>
              <a:rPr lang="en-IN" sz="3000" b="1" dirty="0"/>
              <a:t>Problem statement</a:t>
            </a:r>
          </a:p>
          <a:p>
            <a:r>
              <a:rPr lang="en-IN" sz="3000" b="1" dirty="0" err="1"/>
              <a:t>Ad_hoc</a:t>
            </a:r>
            <a:r>
              <a:rPr lang="en-IN" sz="3000" b="1" dirty="0"/>
              <a:t> request with insights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1892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EC89-A220-74DE-830B-0DC5DFE9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07" y="338856"/>
            <a:ext cx="3564917" cy="1045227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61E3-5D9F-2878-AB26-7A553633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208" y="2366440"/>
            <a:ext cx="3751368" cy="36309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From the line chart, these are the top 5 customers on average whom </a:t>
            </a:r>
            <a:r>
              <a:rPr lang="en-IN" sz="1800" b="1" dirty="0" err="1"/>
              <a:t>Altiq</a:t>
            </a:r>
            <a:r>
              <a:rPr lang="en-IN" sz="1800" b="1" dirty="0"/>
              <a:t> has given discounts in the fiscal year 2021 in the Indian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All customers share almost the same discount.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064F3CA-417C-602D-3A00-36D8257E3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359884"/>
              </p:ext>
            </p:extLst>
          </p:nvPr>
        </p:nvGraphicFramePr>
        <p:xfrm>
          <a:off x="5404877" y="1497065"/>
          <a:ext cx="7181569" cy="473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48404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EF9A-D9D1-41D9-57BC-2CBBBA01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58" y="547572"/>
            <a:ext cx="3564917" cy="1497066"/>
          </a:xfrm>
        </p:spPr>
        <p:txBody>
          <a:bodyPr/>
          <a:lstStyle/>
          <a:p>
            <a:r>
              <a:rPr lang="en-IN" sz="3600" b="1" dirty="0"/>
              <a:t>Requests 7: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1987E4-08D2-86A7-21BA-A25590281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815024"/>
              </p:ext>
            </p:extLst>
          </p:nvPr>
        </p:nvGraphicFramePr>
        <p:xfrm>
          <a:off x="5069503" y="1105467"/>
          <a:ext cx="7309014" cy="572046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6338">
                  <a:extLst>
                    <a:ext uri="{9D8B030D-6E8A-4147-A177-3AD203B41FA5}">
                      <a16:colId xmlns:a16="http://schemas.microsoft.com/office/drawing/2014/main" val="948188499"/>
                    </a:ext>
                  </a:extLst>
                </a:gridCol>
                <a:gridCol w="2436338">
                  <a:extLst>
                    <a:ext uri="{9D8B030D-6E8A-4147-A177-3AD203B41FA5}">
                      <a16:colId xmlns:a16="http://schemas.microsoft.com/office/drawing/2014/main" val="1107093641"/>
                    </a:ext>
                  </a:extLst>
                </a:gridCol>
                <a:gridCol w="2436338">
                  <a:extLst>
                    <a:ext uri="{9D8B030D-6E8A-4147-A177-3AD203B41FA5}">
                      <a16:colId xmlns:a16="http://schemas.microsoft.com/office/drawing/2014/main" val="2384971204"/>
                    </a:ext>
                  </a:extLst>
                </a:gridCol>
              </a:tblGrid>
              <a:tr h="376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gross_sales_amount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015890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904439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931990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4.83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17446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092984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856674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771166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660014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90749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197885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5.14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880764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107120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75970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12.35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081898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079149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12.94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8845011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299116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12.14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174927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312320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12.15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882899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12.09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382287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756613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13.22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767173"/>
                  </a:ext>
                </a:extLst>
              </a:tr>
              <a:tr h="1827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832051"/>
                  </a:ext>
                </a:extLst>
              </a:tr>
              <a:tr h="223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9.82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03894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D306-BB45-EC70-6AE0-270946E74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993" y="2363788"/>
            <a:ext cx="3564916" cy="2994130"/>
          </a:xfrm>
        </p:spPr>
        <p:txBody>
          <a:bodyPr>
            <a:noAutofit/>
          </a:bodyPr>
          <a:lstStyle/>
          <a:p>
            <a:r>
              <a:rPr lang="en-US" sz="1800" b="1" dirty="0"/>
              <a:t>Get the complete report of the Gross sales amount for the customer “</a:t>
            </a:r>
            <a:r>
              <a:rPr lang="en-US" sz="1800" b="1" dirty="0" err="1"/>
              <a:t>Atliq</a:t>
            </a:r>
            <a:r>
              <a:rPr lang="en-US" sz="1800" b="1" dirty="0"/>
              <a:t> Exclusive” for each month. This analysis helps to get an idea of low and high-performing months and take strategic decisions. The final report contains these columns: </a:t>
            </a:r>
          </a:p>
          <a:p>
            <a:r>
              <a:rPr lang="en-US" sz="1800" b="1" dirty="0"/>
              <a:t>Month </a:t>
            </a:r>
          </a:p>
          <a:p>
            <a:r>
              <a:rPr lang="en-US" sz="1800" b="1" dirty="0"/>
              <a:t>Year </a:t>
            </a:r>
          </a:p>
          <a:p>
            <a:r>
              <a:rPr lang="en-US" sz="1800" b="1" dirty="0"/>
              <a:t>Gross sales Amount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011086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E437-C3C9-D77E-EDCA-72F8A6FA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356" y="0"/>
            <a:ext cx="3564917" cy="1497066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1A720-FD0A-F09F-24DE-64EF4FFB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286" y="2525486"/>
            <a:ext cx="3977226" cy="37044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November has the highest gross sales in both 2020 and 2021 year because of the festive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Company should focus on other months to increase their sales mainly in April and august.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FF6816-3B60-F5F2-E904-ABC0E3162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468251"/>
              </p:ext>
            </p:extLst>
          </p:nvPr>
        </p:nvGraphicFramePr>
        <p:xfrm>
          <a:off x="5250886" y="1497066"/>
          <a:ext cx="7213481" cy="473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377226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7DE-D06E-805D-67E7-49C517D6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4" y="500778"/>
            <a:ext cx="3564917" cy="1497066"/>
          </a:xfrm>
        </p:spPr>
        <p:txBody>
          <a:bodyPr/>
          <a:lstStyle/>
          <a:p>
            <a:r>
              <a:rPr lang="en-IN" sz="3600" b="1" dirty="0"/>
              <a:t>Requests 8: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1B69B4-0CE7-FAC0-A31C-38E70A77B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184038"/>
              </p:ext>
            </p:extLst>
          </p:nvPr>
        </p:nvGraphicFramePr>
        <p:xfrm>
          <a:off x="5629061" y="1997844"/>
          <a:ext cx="5939720" cy="313371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69860">
                  <a:extLst>
                    <a:ext uri="{9D8B030D-6E8A-4147-A177-3AD203B41FA5}">
                      <a16:colId xmlns:a16="http://schemas.microsoft.com/office/drawing/2014/main" val="509478622"/>
                    </a:ext>
                  </a:extLst>
                </a:gridCol>
                <a:gridCol w="2969860">
                  <a:extLst>
                    <a:ext uri="{9D8B030D-6E8A-4147-A177-3AD203B41FA5}">
                      <a16:colId xmlns:a16="http://schemas.microsoft.com/office/drawing/2014/main" val="686298327"/>
                    </a:ext>
                  </a:extLst>
                </a:gridCol>
              </a:tblGrid>
              <a:tr h="6530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QUARTER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total_sold_quantity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97271"/>
                  </a:ext>
                </a:extLst>
              </a:tr>
              <a:tr h="6201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7005619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51863"/>
                  </a:ext>
                </a:extLst>
              </a:tr>
              <a:tr h="6201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6649642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326457"/>
                  </a:ext>
                </a:extLst>
              </a:tr>
              <a:tr h="6201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Q3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2075087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744528"/>
                  </a:ext>
                </a:extLst>
              </a:tr>
              <a:tr h="6201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5042541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50969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1B078-D218-9D15-449B-7B9883D5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0594" y="2689853"/>
            <a:ext cx="3564916" cy="2994130"/>
          </a:xfrm>
        </p:spPr>
        <p:txBody>
          <a:bodyPr>
            <a:normAutofit/>
          </a:bodyPr>
          <a:lstStyle/>
          <a:p>
            <a:r>
              <a:rPr lang="en-US" sz="1800" b="1" dirty="0"/>
              <a:t>In which quarter of 2020, got the maximum </a:t>
            </a:r>
            <a:r>
              <a:rPr lang="en-US" sz="1800" b="1" dirty="0" err="1"/>
              <a:t>total_sold_quantity</a:t>
            </a:r>
            <a:r>
              <a:rPr lang="en-US" sz="1800" b="1" dirty="0"/>
              <a:t>? The final output contains these fields sorted by the </a:t>
            </a:r>
            <a:r>
              <a:rPr lang="en-US" sz="1800" b="1" dirty="0" err="1"/>
              <a:t>total_sold_quantity</a:t>
            </a:r>
            <a:r>
              <a:rPr lang="en-US" sz="1800" b="1" dirty="0"/>
              <a:t>,</a:t>
            </a:r>
          </a:p>
          <a:p>
            <a:r>
              <a:rPr lang="en-US" sz="1800" b="1" dirty="0"/>
              <a:t>Quarter </a:t>
            </a:r>
          </a:p>
          <a:p>
            <a:r>
              <a:rPr lang="en-US" sz="1800" b="1" dirty="0" err="1"/>
              <a:t>total_sold_quantity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3648058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FAD3-892F-4BFB-CDF7-9A76580C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5" y="112937"/>
            <a:ext cx="3564917" cy="1497066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C4BC0-B647-C523-C789-17685BC5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571" y="2234277"/>
            <a:ext cx="3686941" cy="33101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From this bar chart, we can see Q3 has the lowest sales so company should focus on marketing as compared to other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 Q1 and Q2 has better sales quantity as compared to other Quarter because of festive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52E22B-9672-A861-D978-E4BEDF44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506292"/>
              </p:ext>
            </p:extLst>
          </p:nvPr>
        </p:nvGraphicFramePr>
        <p:xfrm>
          <a:off x="5377218" y="1610003"/>
          <a:ext cx="7055891" cy="48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7253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FFB5-C6B8-7016-1DC4-BD14CA43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5" y="309709"/>
            <a:ext cx="3564917" cy="1497066"/>
          </a:xfrm>
        </p:spPr>
        <p:txBody>
          <a:bodyPr/>
          <a:lstStyle/>
          <a:p>
            <a:r>
              <a:rPr lang="en-IN" sz="3600" b="1" dirty="0"/>
              <a:t>Requests 9: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81B173-A9C6-AF43-5006-A07A5C73B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37759"/>
              </p:ext>
            </p:extLst>
          </p:nvPr>
        </p:nvGraphicFramePr>
        <p:xfrm>
          <a:off x="5328811" y="2021560"/>
          <a:ext cx="6844992" cy="304824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81664">
                  <a:extLst>
                    <a:ext uri="{9D8B030D-6E8A-4147-A177-3AD203B41FA5}">
                      <a16:colId xmlns:a16="http://schemas.microsoft.com/office/drawing/2014/main" val="760936530"/>
                    </a:ext>
                  </a:extLst>
                </a:gridCol>
                <a:gridCol w="2281664">
                  <a:extLst>
                    <a:ext uri="{9D8B030D-6E8A-4147-A177-3AD203B41FA5}">
                      <a16:colId xmlns:a16="http://schemas.microsoft.com/office/drawing/2014/main" val="749560850"/>
                    </a:ext>
                  </a:extLst>
                </a:gridCol>
                <a:gridCol w="2281664">
                  <a:extLst>
                    <a:ext uri="{9D8B030D-6E8A-4147-A177-3AD203B41FA5}">
                      <a16:colId xmlns:a16="http://schemas.microsoft.com/office/drawing/2014/main" val="725448821"/>
                    </a:ext>
                  </a:extLst>
                </a:gridCol>
              </a:tblGrid>
              <a:tr h="659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channel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gross_sales_mln</a:t>
                      </a:r>
                      <a:endParaRPr lang="en-IN" sz="2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623009"/>
                  </a:ext>
                </a:extLst>
              </a:tr>
              <a:tr h="7963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Retailer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1924.17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73.22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003764"/>
                  </a:ext>
                </a:extLst>
              </a:tr>
              <a:tr h="7963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406.687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15.47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941483"/>
                  </a:ext>
                </a:extLst>
              </a:tr>
              <a:tr h="7963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Distributor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297.176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11.31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45963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6042A-5A5E-E84D-05AF-0F13AF28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061" y="2363788"/>
            <a:ext cx="3564916" cy="2994130"/>
          </a:xfrm>
        </p:spPr>
        <p:txBody>
          <a:bodyPr>
            <a:normAutofit/>
          </a:bodyPr>
          <a:lstStyle/>
          <a:p>
            <a:r>
              <a:rPr lang="en-US" sz="1800" b="1" dirty="0"/>
              <a:t>Which channel helped to bring more gross sales in the fiscal year 2021 and the percentage of contribution? The final output contains these fields,</a:t>
            </a:r>
          </a:p>
          <a:p>
            <a:r>
              <a:rPr lang="en-US" sz="1800" b="1" dirty="0"/>
              <a:t> channel</a:t>
            </a:r>
          </a:p>
          <a:p>
            <a:r>
              <a:rPr lang="en-US" sz="1800" b="1" dirty="0"/>
              <a:t> </a:t>
            </a:r>
            <a:r>
              <a:rPr lang="en-US" sz="1800" b="1" dirty="0" err="1"/>
              <a:t>gross_sales_mln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percentage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8627717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5BA-07A1-E759-9D4D-B7542DB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6" y="255118"/>
            <a:ext cx="3564917" cy="1497066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0E08A-CA0E-7D0C-7E1C-372D64C7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4591" y="2328406"/>
            <a:ext cx="4073466" cy="35797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As we know </a:t>
            </a:r>
            <a:r>
              <a:rPr lang="en-IN" sz="1800" b="1" dirty="0" err="1"/>
              <a:t>Altliq</a:t>
            </a:r>
            <a:r>
              <a:rPr lang="en-IN" sz="1800" b="1" dirty="0"/>
              <a:t> has both B2B and B2C business plans. According to the pie chart, the majority of sales revenue comes from B2B.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 B2B plans,73% and 11% of sales revenue comes through retailers and distributors.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 And remaining 16% of sales revenue comes from B2C business plan(Direct).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297C5B-40DC-F553-A9FB-E842A8B30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68314"/>
              </p:ext>
            </p:extLst>
          </p:nvPr>
        </p:nvGraphicFramePr>
        <p:xfrm>
          <a:off x="6560284" y="391596"/>
          <a:ext cx="5446712" cy="37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D6130F-D6BD-BE5F-86D5-BEEA0964A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38567"/>
              </p:ext>
            </p:extLst>
          </p:nvPr>
        </p:nvGraphicFramePr>
        <p:xfrm>
          <a:off x="6997640" y="4118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958078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7A65-2025-2386-A531-99D7A34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61" y="377948"/>
            <a:ext cx="3564917" cy="1497066"/>
          </a:xfrm>
        </p:spPr>
        <p:txBody>
          <a:bodyPr/>
          <a:lstStyle/>
          <a:p>
            <a:r>
              <a:rPr lang="en-IN" sz="3600" b="1" dirty="0"/>
              <a:t>Requests 10: </a:t>
            </a:r>
            <a:endParaRPr lang="en-IN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62075-D2AD-A81D-245C-E61EDAC2C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78038"/>
              </p:ext>
            </p:extLst>
          </p:nvPr>
        </p:nvGraphicFramePr>
        <p:xfrm>
          <a:off x="5120761" y="1209000"/>
          <a:ext cx="6916565" cy="54374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3313">
                  <a:extLst>
                    <a:ext uri="{9D8B030D-6E8A-4147-A177-3AD203B41FA5}">
                      <a16:colId xmlns:a16="http://schemas.microsoft.com/office/drawing/2014/main" val="3410260718"/>
                    </a:ext>
                  </a:extLst>
                </a:gridCol>
                <a:gridCol w="1383313">
                  <a:extLst>
                    <a:ext uri="{9D8B030D-6E8A-4147-A177-3AD203B41FA5}">
                      <a16:colId xmlns:a16="http://schemas.microsoft.com/office/drawing/2014/main" val="431175444"/>
                    </a:ext>
                  </a:extLst>
                </a:gridCol>
                <a:gridCol w="1383313">
                  <a:extLst>
                    <a:ext uri="{9D8B030D-6E8A-4147-A177-3AD203B41FA5}">
                      <a16:colId xmlns:a16="http://schemas.microsoft.com/office/drawing/2014/main" val="237972669"/>
                    </a:ext>
                  </a:extLst>
                </a:gridCol>
                <a:gridCol w="1383313">
                  <a:extLst>
                    <a:ext uri="{9D8B030D-6E8A-4147-A177-3AD203B41FA5}">
                      <a16:colId xmlns:a16="http://schemas.microsoft.com/office/drawing/2014/main" val="755222599"/>
                    </a:ext>
                  </a:extLst>
                </a:gridCol>
                <a:gridCol w="1383313">
                  <a:extLst>
                    <a:ext uri="{9D8B030D-6E8A-4147-A177-3AD203B41FA5}">
                      <a16:colId xmlns:a16="http://schemas.microsoft.com/office/drawing/2014/main" val="1759063305"/>
                    </a:ext>
                  </a:extLst>
                </a:gridCol>
              </a:tblGrid>
              <a:tr h="4713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product_code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lang="en-IN" sz="2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total_sold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rank_order</a:t>
                      </a:r>
                      <a:endParaRPr lang="en-IN" sz="1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556780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A6720160103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Pen Drive 2 IN 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701373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146382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A6818160202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Pen Drive DRC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688003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828785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A6819160203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Pen Drive DRC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676245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944440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A2319150302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Gamers Ms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428498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84399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A2520150501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Maxima Ms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419865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2157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A2520150504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Maxima Ms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419471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829676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A4218110202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Digit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17434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7715239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A4319110306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Velocity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17280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914969"/>
                  </a:ext>
                </a:extLst>
              </a:tr>
              <a:tr h="5517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A4218110208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Digit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17275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34217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9D05-BA99-F5EC-F73D-89842DEA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062" y="2567022"/>
            <a:ext cx="3564916" cy="2994130"/>
          </a:xfrm>
        </p:spPr>
        <p:txBody>
          <a:bodyPr>
            <a:noAutofit/>
          </a:bodyPr>
          <a:lstStyle/>
          <a:p>
            <a:r>
              <a:rPr lang="en-US" sz="1800" b="1" dirty="0"/>
              <a:t>Get the Top 3 products in each division that have a high </a:t>
            </a:r>
            <a:r>
              <a:rPr lang="en-US" sz="1800" b="1" dirty="0" err="1"/>
              <a:t>total_sold_quantity</a:t>
            </a:r>
            <a:r>
              <a:rPr lang="en-US" sz="1800" b="1" dirty="0"/>
              <a:t> in the </a:t>
            </a:r>
            <a:r>
              <a:rPr lang="en-US" sz="1800" b="1" dirty="0" err="1"/>
              <a:t>fiscal_year</a:t>
            </a:r>
            <a:r>
              <a:rPr lang="en-US" sz="1800" b="1" dirty="0"/>
              <a:t> 2021? The final output contains these fields, </a:t>
            </a:r>
          </a:p>
          <a:p>
            <a:r>
              <a:rPr lang="en-US" sz="1800" b="1" dirty="0"/>
              <a:t>division </a:t>
            </a:r>
          </a:p>
          <a:p>
            <a:r>
              <a:rPr lang="en-US" sz="1800" b="1" dirty="0" err="1"/>
              <a:t>product_code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product </a:t>
            </a:r>
            <a:r>
              <a:rPr lang="en-US" sz="1800" b="1" dirty="0" err="1"/>
              <a:t>total_sold_quantity</a:t>
            </a:r>
            <a:endParaRPr lang="en-US" sz="1800" b="1" dirty="0"/>
          </a:p>
          <a:p>
            <a:r>
              <a:rPr lang="en-US" sz="1800" b="1" dirty="0" err="1"/>
              <a:t>rank_order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31110828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05C9-504C-4C57-6B06-A9753D8A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61" y="214175"/>
            <a:ext cx="3564917" cy="1497066"/>
          </a:xfrm>
        </p:spPr>
        <p:txBody>
          <a:bodyPr/>
          <a:lstStyle/>
          <a:p>
            <a:r>
              <a:rPr lang="en-IN" sz="4300" b="1" dirty="0"/>
              <a:t>Insights</a:t>
            </a:r>
            <a:endParaRPr lang="en-IN" sz="4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CC39-9437-A6D1-F026-3105EA2A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805" y="2036211"/>
            <a:ext cx="3946424" cy="4449092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b="1" dirty="0"/>
              <a:t>N&amp;S(Networking &amp; Storage) products are highly sold compared to other divisions in fiscal year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b="1" dirty="0"/>
              <a:t>In N&amp;S, the top-selling product is AQ Pen Drive 2 IN 1 with 701373 quantities.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b="1" dirty="0"/>
              <a:t>In P&amp;A, the top-selling product is </a:t>
            </a:r>
            <a:r>
              <a:rPr lang="en-IN" sz="3300" b="1" u="none" strike="noStrike" dirty="0">
                <a:effectLst/>
              </a:rPr>
              <a:t>AQ Gamers Ms</a:t>
            </a:r>
            <a:r>
              <a:rPr lang="en-IN" sz="3300" b="1" dirty="0"/>
              <a:t> with 428498 quantities.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b="1" dirty="0"/>
              <a:t>And in PC, division products are lowest-sold products as compared to other divisions which company needs to take some strategic decisions to improve sales of 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BB5747-94D2-9933-9DB0-603E811F9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672438"/>
              </p:ext>
            </p:extLst>
          </p:nvPr>
        </p:nvGraphicFramePr>
        <p:xfrm>
          <a:off x="5192204" y="1165122"/>
          <a:ext cx="7587171" cy="552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3572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8B7D-78FF-CE85-2268-A646A0CF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779" y="2821587"/>
            <a:ext cx="9857815" cy="1448187"/>
          </a:xfrm>
        </p:spPr>
        <p:txBody>
          <a:bodyPr/>
          <a:lstStyle/>
          <a:p>
            <a:pPr algn="ctr"/>
            <a:r>
              <a:rPr lang="en-IN" sz="7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3900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F167-0B53-6763-A235-511B07E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39" y="735202"/>
            <a:ext cx="11344759" cy="54385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</a:rPr>
              <a:t>ABOUT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CE1B-2F3D-D6FC-E3D9-077D442D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37" y="1511529"/>
            <a:ext cx="11561736" cy="4782116"/>
          </a:xfrm>
        </p:spPr>
        <p:txBody>
          <a:bodyPr/>
          <a:lstStyle/>
          <a:p>
            <a:r>
              <a:rPr lang="en-US" sz="2800" b="1" i="0" dirty="0" err="1">
                <a:solidFill>
                  <a:schemeClr val="tx1">
                    <a:lumMod val="85000"/>
                  </a:schemeClr>
                </a:solidFill>
                <a:effectLst/>
                <a:latin typeface="Poppins" panose="020B0502040204020203" pitchFamily="2" charset="0"/>
              </a:rPr>
              <a:t>Atliq</a:t>
            </a:r>
            <a:r>
              <a:rPr lang="en-US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Poppins" panose="020B0502040204020203" pitchFamily="2" charset="0"/>
              </a:rPr>
              <a:t> Hardware is one of India's leading computer hardware producers.</a:t>
            </a:r>
          </a:p>
          <a:p>
            <a:r>
              <a:rPr lang="en-US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Poppins" panose="020B0502040204020203" pitchFamily="2" charset="0"/>
              </a:rPr>
              <a:t>Our company business also expanded to other 26 countries all over the world.</a:t>
            </a:r>
          </a:p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Poppins" panose="020B0502040204020203" pitchFamily="2" charset="0"/>
              </a:rPr>
              <a:t>We have 74 customers across the world like Flipkart, Croma and Vijay sales.</a:t>
            </a:r>
          </a:p>
          <a:p>
            <a:endParaRPr lang="en-US" sz="2800" b="0" i="0" dirty="0">
              <a:solidFill>
                <a:schemeClr val="tx1">
                  <a:lumMod val="85000"/>
                </a:schemeClr>
              </a:solidFill>
              <a:effectLst/>
              <a:latin typeface="Poppins" panose="020B0502040204020203" pitchFamily="2" charset="0"/>
            </a:endParaRPr>
          </a:p>
          <a:p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85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C851-E54F-8E5B-FD73-6C71EAB9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90"/>
            <a:ext cx="12485687" cy="573437"/>
          </a:xfrm>
        </p:spPr>
        <p:txBody>
          <a:bodyPr>
            <a:normAutofit fontScale="90000"/>
          </a:bodyPr>
          <a:lstStyle/>
          <a:p>
            <a:r>
              <a:rPr lang="en-IN" sz="2700" b="1" dirty="0" err="1">
                <a:solidFill>
                  <a:schemeClr val="tx1">
                    <a:lumMod val="85000"/>
                  </a:schemeClr>
                </a:solidFill>
              </a:rPr>
              <a:t>Atilq</a:t>
            </a:r>
            <a:r>
              <a:rPr lang="en-IN" sz="2700" b="1" dirty="0">
                <a:solidFill>
                  <a:schemeClr val="tx1">
                    <a:lumMod val="85000"/>
                  </a:schemeClr>
                </a:solidFill>
              </a:rPr>
              <a:t> hardware company actively doing business In these 27 countries</a:t>
            </a:r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BBA274-00E5-C301-3F5E-4F0AF318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17"/>
            <a:ext cx="12779375" cy="6331946"/>
          </a:xfrm>
        </p:spPr>
      </p:pic>
    </p:spTree>
    <p:extLst>
      <p:ext uri="{BB962C8B-B14F-4D97-AF65-F5344CB8AC3E}">
        <p14:creationId xmlns:p14="http://schemas.microsoft.com/office/powerpoint/2010/main" val="3639112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CD85-BD61-7EEF-E5C1-58EC923D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product lines </a:t>
            </a:r>
            <a:r>
              <a:rPr lang="en-IN" b="1" dirty="0"/>
              <a:t>: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82303935-AC70-845D-4D5C-CCDF58B1D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575188"/>
              </p:ext>
            </p:extLst>
          </p:nvPr>
        </p:nvGraphicFramePr>
        <p:xfrm>
          <a:off x="-1" y="1282889"/>
          <a:ext cx="12779375" cy="580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75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375-32FF-4AB3-F8A7-2AC79746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83" y="0"/>
            <a:ext cx="9857815" cy="864731"/>
          </a:xfrm>
        </p:spPr>
        <p:txBody>
          <a:bodyPr/>
          <a:lstStyle/>
          <a:p>
            <a:r>
              <a:rPr lang="en-IN" b="1" dirty="0"/>
              <a:t>About dataset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00252-2A68-B177-6244-362469C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901"/>
            <a:ext cx="7844517" cy="6221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DF9E5-E693-A7E4-9AA1-8F85B8188F4B}"/>
              </a:ext>
            </a:extLst>
          </p:cNvPr>
          <p:cNvSpPr txBox="1"/>
          <p:nvPr/>
        </p:nvSpPr>
        <p:spPr>
          <a:xfrm>
            <a:off x="7844517" y="1465943"/>
            <a:ext cx="49348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</a:t>
            </a:r>
            <a:r>
              <a:rPr lang="en-US" sz="2000" b="1" dirty="0" err="1"/>
              <a:t>dim_customer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    Contains customer-related data</a:t>
            </a:r>
          </a:p>
          <a:p>
            <a:r>
              <a:rPr lang="en-US" sz="2000" b="1" dirty="0"/>
              <a:t>2. </a:t>
            </a:r>
            <a:r>
              <a:rPr lang="en-US" sz="2000" b="1" dirty="0" err="1"/>
              <a:t>dim_product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    Contains product related data</a:t>
            </a:r>
          </a:p>
          <a:p>
            <a:r>
              <a:rPr lang="en-US" sz="2000" b="1" dirty="0"/>
              <a:t>3. </a:t>
            </a:r>
            <a:r>
              <a:rPr lang="en-US" sz="2000" b="1" dirty="0" err="1"/>
              <a:t>fact_gross_price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    Contains gross price information for</a:t>
            </a:r>
          </a:p>
          <a:p>
            <a:r>
              <a:rPr lang="en-US" sz="2000" b="1" dirty="0"/>
              <a:t>    each product</a:t>
            </a:r>
          </a:p>
          <a:p>
            <a:r>
              <a:rPr lang="en-US" sz="2000" b="1" dirty="0"/>
              <a:t>4. </a:t>
            </a:r>
            <a:r>
              <a:rPr lang="en-US" sz="2000" b="1" dirty="0" err="1"/>
              <a:t>fact_manufacturing_cost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    Contains the cost incurred in the</a:t>
            </a:r>
          </a:p>
          <a:p>
            <a:r>
              <a:rPr lang="en-US" sz="2000" b="1" dirty="0"/>
              <a:t>    production of each product</a:t>
            </a:r>
          </a:p>
          <a:p>
            <a:r>
              <a:rPr lang="en-US" sz="2000" b="1" dirty="0"/>
              <a:t>5. </a:t>
            </a:r>
            <a:r>
              <a:rPr lang="en-US" sz="2000" b="1" dirty="0" err="1"/>
              <a:t>fact_pre_invoice_deductions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Contains pre-invoice deductions</a:t>
            </a:r>
          </a:p>
          <a:p>
            <a:r>
              <a:rPr lang="en-US" sz="2000" b="1" dirty="0"/>
              <a:t>    information for each product</a:t>
            </a:r>
          </a:p>
          <a:p>
            <a:r>
              <a:rPr lang="en-US" sz="2000" b="1" dirty="0"/>
              <a:t>6. </a:t>
            </a:r>
            <a:r>
              <a:rPr lang="en-US" sz="2000" b="1" dirty="0" err="1"/>
              <a:t>fact_sales_monthly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Contains monthly sales data for</a:t>
            </a:r>
          </a:p>
          <a:p>
            <a:r>
              <a:rPr lang="en-US" sz="2000" b="1" dirty="0"/>
              <a:t>    each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515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A2E9-FA4F-7771-9347-1CB537D3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58" y="630345"/>
            <a:ext cx="9857815" cy="1084881"/>
          </a:xfrm>
        </p:spPr>
        <p:txBody>
          <a:bodyPr/>
          <a:lstStyle/>
          <a:p>
            <a:r>
              <a:rPr lang="en-IN" dirty="0"/>
              <a:t> Problem statement 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9684-F7F8-1846-AA7F-3E562937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12" y="2619213"/>
            <a:ext cx="10591055" cy="3841805"/>
          </a:xfrm>
        </p:spPr>
        <p:txBody>
          <a:bodyPr/>
          <a:lstStyle/>
          <a:p>
            <a:r>
              <a:rPr lang="en-IN" b="1" dirty="0"/>
              <a:t>The management noticed that they do not get enough insights to make quick and smart </a:t>
            </a:r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Poppins" panose="00000500000000000000" pitchFamily="2" charset="0"/>
              </a:rPr>
              <a:t>data-informed</a:t>
            </a:r>
            <a:r>
              <a:rPr lang="en-IN" b="1" i="0" dirty="0">
                <a:solidFill>
                  <a:srgbClr val="4B494E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N" b="1" dirty="0"/>
              <a:t>decisions.</a:t>
            </a:r>
          </a:p>
          <a:p>
            <a:r>
              <a:rPr lang="en-IN" b="1" dirty="0"/>
              <a:t> There are 10 ad hoc requests for which the company need insights so that management can take the future decision to scale their business.</a:t>
            </a:r>
          </a:p>
        </p:txBody>
      </p:sp>
    </p:spTree>
    <p:extLst>
      <p:ext uri="{BB962C8B-B14F-4D97-AF65-F5344CB8AC3E}">
        <p14:creationId xmlns:p14="http://schemas.microsoft.com/office/powerpoint/2010/main" val="27337861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F77F3-6B21-3D93-B92F-D186BC6BF062}"/>
              </a:ext>
            </a:extLst>
          </p:cNvPr>
          <p:cNvSpPr txBox="1"/>
          <p:nvPr/>
        </p:nvSpPr>
        <p:spPr>
          <a:xfrm>
            <a:off x="1580563" y="2922279"/>
            <a:ext cx="987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err="1"/>
              <a:t>Ad_hoc</a:t>
            </a:r>
            <a:r>
              <a:rPr lang="en-IN" sz="5400" b="1" dirty="0"/>
              <a:t> request with insights</a:t>
            </a:r>
          </a:p>
        </p:txBody>
      </p:sp>
    </p:spTree>
    <p:extLst>
      <p:ext uri="{BB962C8B-B14F-4D97-AF65-F5344CB8AC3E}">
        <p14:creationId xmlns:p14="http://schemas.microsoft.com/office/powerpoint/2010/main" val="28016754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9275-D57D-8090-7512-C032A353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95" y="1497065"/>
            <a:ext cx="3564917" cy="1082361"/>
          </a:xfrm>
        </p:spPr>
        <p:txBody>
          <a:bodyPr/>
          <a:lstStyle/>
          <a:p>
            <a:r>
              <a:rPr lang="en-IN" sz="3600" b="1" dirty="0"/>
              <a:t>Requests 1: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FFDEE2-F175-85F1-C91F-9A2BB7F30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64791"/>
              </p:ext>
            </p:extLst>
          </p:nvPr>
        </p:nvGraphicFramePr>
        <p:xfrm>
          <a:off x="7151427" y="818868"/>
          <a:ext cx="3261815" cy="51861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61815">
                  <a:extLst>
                    <a:ext uri="{9D8B030D-6E8A-4147-A177-3AD203B41FA5}">
                      <a16:colId xmlns:a16="http://schemas.microsoft.com/office/drawing/2014/main" val="3996333061"/>
                    </a:ext>
                  </a:extLst>
                </a:gridCol>
              </a:tblGrid>
              <a:tr h="702039">
                <a:tc>
                  <a:txBody>
                    <a:bodyPr/>
                    <a:lstStyle/>
                    <a:p>
                      <a:pPr marL="0" marR="0" lvl="0" indent="0" algn="ctr" defTabSz="472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0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Market</a:t>
                      </a:r>
                      <a:endParaRPr lang="en-IN" sz="3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13049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15536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Indonesia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445097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710732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Philiphines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691293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South Korea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517781"/>
                  </a:ext>
                </a:extLst>
              </a:tr>
              <a:tr h="5600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Australia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602193"/>
                  </a:ext>
                </a:extLst>
              </a:tr>
              <a:tr h="5747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Newzealand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27770"/>
                  </a:ext>
                </a:extLst>
              </a:tr>
              <a:tr h="558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38977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54B53-8056-15B1-16CD-277573BC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5594" y="3235763"/>
            <a:ext cx="3519918" cy="2994130"/>
          </a:xfrm>
        </p:spPr>
        <p:txBody>
          <a:bodyPr/>
          <a:lstStyle/>
          <a:p>
            <a:r>
              <a:rPr lang="en-US" sz="1800" b="1" dirty="0"/>
              <a:t>Provide the list of markets in which customer "</a:t>
            </a:r>
            <a:r>
              <a:rPr lang="en-US" sz="1800" b="1" dirty="0" err="1"/>
              <a:t>Atliq</a:t>
            </a:r>
            <a:r>
              <a:rPr lang="en-US" sz="1800" b="1" dirty="0"/>
              <a:t> Exclusive" operates its business in the APAC region.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154735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1000</TotalTime>
  <Words>1460</Words>
  <Application>Microsoft Office PowerPoint</Application>
  <PresentationFormat>Custom</PresentationFormat>
  <Paragraphs>395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Microsoft JhengHei</vt:lpstr>
      <vt:lpstr>Arial</vt:lpstr>
      <vt:lpstr>Bahnschrift Light Condensed</vt:lpstr>
      <vt:lpstr>Calibri</vt:lpstr>
      <vt:lpstr>Century Gothic</vt:lpstr>
      <vt:lpstr>Poppins</vt:lpstr>
      <vt:lpstr>Wingdings 3</vt:lpstr>
      <vt:lpstr>Ion</vt:lpstr>
      <vt:lpstr>PowerPoint Presentation</vt:lpstr>
      <vt:lpstr>Contents</vt:lpstr>
      <vt:lpstr> ABOUT COMPANY</vt:lpstr>
      <vt:lpstr>Atilq hardware company actively doing business In these 27 countries.</vt:lpstr>
      <vt:lpstr>Company product lines :</vt:lpstr>
      <vt:lpstr>About dataset</vt:lpstr>
      <vt:lpstr> Problem statement :</vt:lpstr>
      <vt:lpstr>PowerPoint Presentation</vt:lpstr>
      <vt:lpstr>Requests 1: </vt:lpstr>
      <vt:lpstr>Insights </vt:lpstr>
      <vt:lpstr>Requests 2: </vt:lpstr>
      <vt:lpstr>Insights</vt:lpstr>
      <vt:lpstr>Requests 3: </vt:lpstr>
      <vt:lpstr>Insights</vt:lpstr>
      <vt:lpstr>Requests 4: </vt:lpstr>
      <vt:lpstr>Insights</vt:lpstr>
      <vt:lpstr>Requests 5: </vt:lpstr>
      <vt:lpstr>Insights</vt:lpstr>
      <vt:lpstr>Requests 6: </vt:lpstr>
      <vt:lpstr>Insights</vt:lpstr>
      <vt:lpstr>Requests 7: </vt:lpstr>
      <vt:lpstr>Insights</vt:lpstr>
      <vt:lpstr>Requests 8: </vt:lpstr>
      <vt:lpstr>Insights</vt:lpstr>
      <vt:lpstr>Requests 9: </vt:lpstr>
      <vt:lpstr>Insights</vt:lpstr>
      <vt:lpstr>Requests 10: 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Hiralal Patra</dc:creator>
  <cp:lastModifiedBy>Hiralal Patra</cp:lastModifiedBy>
  <cp:revision>19</cp:revision>
  <dcterms:created xsi:type="dcterms:W3CDTF">2023-01-26T10:47:46Z</dcterms:created>
  <dcterms:modified xsi:type="dcterms:W3CDTF">2023-02-07T09:33:23Z</dcterms:modified>
</cp:coreProperties>
</file>