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handoutMasters/handoutMaster1.xml" ContentType="application/vnd.openxmlformats-officedocument.presentationml.handoutMaster+xml"/>
  <Override PartName="/ppt/theme/theme4.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 id="2147483661" r:id="rId2"/>
  </p:sldMasterIdLst>
  <p:notesMasterIdLst>
    <p:notesMasterId r:id="rId3"/>
  </p:notesMasterIdLst>
  <p:handoutMasterIdLst>
    <p:handoutMasterId r:id="rId4"/>
  </p:handoutMasterIdLst>
  <p:sldIdLst>
    <p:sldId id="257" r:id="rId5"/>
    <p:sldId id="258" r:id="rId6"/>
    <p:sldId id="259" r:id="rId7"/>
    <p:sldId id="271" r:id="rId8"/>
    <p:sldId id="272" r:id="rId9"/>
    <p:sldId id="273" r:id="rId10"/>
    <p:sldId id="270" r:id="rId11"/>
  </p:sldIdLst>
  <p:sldSz type="screen16x9" cy="6858000" cx="12192000"/>
  <p:notesSz cx="6858000" cy="9144000"/>
  <p:defaultTextStyle>
    <a:defPPr>
      <a:defRPr lang="zh-CN"/>
    </a:defPPr>
    <a:lvl1pPr algn="l" defTabSz="914400" eaLnBrk="0" fontAlgn="base" hangingPunct="0" indent="0" latinLnBrk="0" lvl="0" marL="0" rtl="0">
      <a:lnSpc>
        <a:spcPct val="100000"/>
      </a:lnSpc>
      <a:spcBef>
        <a:spcPct val="0"/>
      </a:spcBef>
      <a:spcAft>
        <a:spcPct val="0"/>
      </a:spcAft>
      <a:buNone/>
      <a:defRPr baseline="0" b="0" i="0" kern="1200" u="none">
        <a:solidFill>
          <a:schemeClr val="tx1"/>
        </a:solidFill>
        <a:latin typeface="Calibri" panose="020F0502020204030204" pitchFamily="34" charset="0"/>
        <a:ea typeface="宋体" panose="02010600030101010101" pitchFamily="2" charset="-122"/>
        <a:cs typeface="+mn-cs"/>
      </a:defRPr>
    </a:lvl1pPr>
    <a:lvl2pPr algn="l" defTabSz="914400" eaLnBrk="0" fontAlgn="base" hangingPunct="0" indent="0" latinLnBrk="0" lvl="1" marL="457200" rtl="0">
      <a:lnSpc>
        <a:spcPct val="100000"/>
      </a:lnSpc>
      <a:spcBef>
        <a:spcPct val="0"/>
      </a:spcBef>
      <a:spcAft>
        <a:spcPct val="0"/>
      </a:spcAft>
      <a:buNone/>
      <a:defRPr baseline="0" b="0" i="0" kern="1200" u="none">
        <a:solidFill>
          <a:schemeClr val="tx1"/>
        </a:solidFill>
        <a:latin typeface="Calibri" panose="020F0502020204030204" pitchFamily="34" charset="0"/>
        <a:ea typeface="宋体" panose="02010600030101010101" pitchFamily="2" charset="-122"/>
        <a:cs typeface="+mn-cs"/>
      </a:defRPr>
    </a:lvl2pPr>
    <a:lvl3pPr algn="l" defTabSz="914400" eaLnBrk="0" fontAlgn="base" hangingPunct="0" indent="0" latinLnBrk="0" lvl="2" marL="914400" rtl="0">
      <a:lnSpc>
        <a:spcPct val="100000"/>
      </a:lnSpc>
      <a:spcBef>
        <a:spcPct val="0"/>
      </a:spcBef>
      <a:spcAft>
        <a:spcPct val="0"/>
      </a:spcAft>
      <a:buNone/>
      <a:defRPr baseline="0" b="0" i="0" kern="1200" u="none">
        <a:solidFill>
          <a:schemeClr val="tx1"/>
        </a:solidFill>
        <a:latin typeface="Calibri" panose="020F0502020204030204" pitchFamily="34" charset="0"/>
        <a:ea typeface="宋体" panose="02010600030101010101" pitchFamily="2" charset="-122"/>
        <a:cs typeface="+mn-cs"/>
      </a:defRPr>
    </a:lvl3pPr>
    <a:lvl4pPr algn="l" defTabSz="914400" eaLnBrk="0" fontAlgn="base" hangingPunct="0" indent="0" latinLnBrk="0" lvl="3" marL="1371600" rtl="0">
      <a:lnSpc>
        <a:spcPct val="100000"/>
      </a:lnSpc>
      <a:spcBef>
        <a:spcPct val="0"/>
      </a:spcBef>
      <a:spcAft>
        <a:spcPct val="0"/>
      </a:spcAft>
      <a:buNone/>
      <a:defRPr baseline="0" b="0" i="0" kern="1200" u="none">
        <a:solidFill>
          <a:schemeClr val="tx1"/>
        </a:solidFill>
        <a:latin typeface="Calibri" panose="020F0502020204030204" pitchFamily="34" charset="0"/>
        <a:ea typeface="宋体" panose="02010600030101010101" pitchFamily="2" charset="-122"/>
        <a:cs typeface="+mn-cs"/>
      </a:defRPr>
    </a:lvl4pPr>
    <a:lvl5pPr algn="l" defTabSz="914400" eaLnBrk="0" fontAlgn="base" hangingPunct="0" indent="0" latinLnBrk="0" lvl="4" marL="1828800" rtl="0">
      <a:lnSpc>
        <a:spcPct val="100000"/>
      </a:lnSpc>
      <a:spcBef>
        <a:spcPct val="0"/>
      </a:spcBef>
      <a:spcAft>
        <a:spcPct val="0"/>
      </a:spcAft>
      <a:buNone/>
      <a:defRPr baseline="0" b="0" i="0" kern="1200" u="none">
        <a:solidFill>
          <a:schemeClr val="tx1"/>
        </a:solidFill>
        <a:latin typeface="Calibri" panose="020F0502020204030204" pitchFamily="34" charset="0"/>
        <a:ea typeface="宋体" panose="02010600030101010101" pitchFamily="2" charset="-122"/>
        <a:cs typeface="+mn-cs"/>
      </a:defRPr>
    </a:lvl5pPr>
    <a:lvl6pPr algn="l" defTabSz="914400" eaLnBrk="0" fontAlgn="base" hangingPunct="0" indent="0" latinLnBrk="0" lvl="5" marL="2286000" rtl="0">
      <a:lnSpc>
        <a:spcPct val="100000"/>
      </a:lnSpc>
      <a:spcBef>
        <a:spcPct val="0"/>
      </a:spcBef>
      <a:spcAft>
        <a:spcPct val="0"/>
      </a:spcAft>
      <a:buNone/>
      <a:defRPr baseline="0" b="0" i="0" kern="1200" u="none">
        <a:solidFill>
          <a:schemeClr val="tx1"/>
        </a:solidFill>
        <a:latin typeface="Calibri" panose="020F0502020204030204" pitchFamily="34" charset="0"/>
        <a:ea typeface="宋体" panose="02010600030101010101" pitchFamily="2" charset="-122"/>
        <a:cs typeface="+mn-cs"/>
      </a:defRPr>
    </a:lvl6pPr>
    <a:lvl7pPr algn="l" defTabSz="914400" eaLnBrk="0" fontAlgn="base" hangingPunct="0" indent="0" latinLnBrk="0" lvl="6" marL="2743200" rtl="0">
      <a:lnSpc>
        <a:spcPct val="100000"/>
      </a:lnSpc>
      <a:spcBef>
        <a:spcPct val="0"/>
      </a:spcBef>
      <a:spcAft>
        <a:spcPct val="0"/>
      </a:spcAft>
      <a:buNone/>
      <a:defRPr baseline="0" b="0" i="0" kern="1200" u="none">
        <a:solidFill>
          <a:schemeClr val="tx1"/>
        </a:solidFill>
        <a:latin typeface="Calibri" panose="020F0502020204030204" pitchFamily="34" charset="0"/>
        <a:ea typeface="宋体" panose="02010600030101010101" pitchFamily="2" charset="-122"/>
        <a:cs typeface="+mn-cs"/>
      </a:defRPr>
    </a:lvl7pPr>
    <a:lvl8pPr algn="l" defTabSz="914400" eaLnBrk="0" fontAlgn="base" hangingPunct="0" indent="0" latinLnBrk="0" lvl="7" marL="3200400" rtl="0">
      <a:lnSpc>
        <a:spcPct val="100000"/>
      </a:lnSpc>
      <a:spcBef>
        <a:spcPct val="0"/>
      </a:spcBef>
      <a:spcAft>
        <a:spcPct val="0"/>
      </a:spcAft>
      <a:buNone/>
      <a:defRPr baseline="0" b="0" i="0" kern="1200" u="none">
        <a:solidFill>
          <a:schemeClr val="tx1"/>
        </a:solidFill>
        <a:latin typeface="Calibri" panose="020F0502020204030204" pitchFamily="34" charset="0"/>
        <a:ea typeface="宋体" panose="02010600030101010101" pitchFamily="2" charset="-122"/>
        <a:cs typeface="+mn-cs"/>
      </a:defRPr>
    </a:lvl8pPr>
    <a:lvl9pPr algn="l" defTabSz="914400" eaLnBrk="0" fontAlgn="base" hangingPunct="0" indent="0" latinLnBrk="0" lvl="8" marL="3657600" rtl="0">
      <a:lnSpc>
        <a:spcPct val="100000"/>
      </a:lnSpc>
      <a:spcBef>
        <a:spcPct val="0"/>
      </a:spcBef>
      <a:spcAft>
        <a:spcPct val="0"/>
      </a:spcAft>
      <a:buNone/>
      <a:defRPr baseline="0" b="0" i="0" kern="1200" u="none">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horzBarState="maximized">
    <p:restoredLeft sz="17001"/>
    <p:restoredTop sz="94660"/>
  </p:normalViewPr>
  <p:slideViewPr>
    <p:cSldViewPr showGuides="1" snapToGrid="0">
      <p:cViewPr>
        <p:scale>
          <a:sx n="70" d="100"/>
          <a:sy n="70" d="100"/>
        </p:scale>
        <p:origin x="1242" y="738"/>
      </p:cViewPr>
      <p:guideLst>
        <p:guide orient="horz" pos="2160"/>
        <p:guide pos="3840"/>
      </p:guideLst>
    </p:cSldViewPr>
  </p:slideViewPr>
  <p:notesTextViewPr>
    <p:cViewPr>
      <p:scale>
        <a:sx n="1" d="1"/>
        <a:sy n="1" d="1"/>
      </p:scale>
      <p:origin x="0" y="0"/>
    </p:cViewPr>
  </p:notesTextViewPr>
  <p:sorterViewPr showFormatting="0">
    <p:cViewPr>
      <p:scale>
        <a:sx n="86" d="100"/>
        <a:sy n="86" d="100"/>
      </p:scale>
      <p:origin x="0" y="0"/>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tableStyles" Target="tableStyles.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28" name=""/>
        <p:cNvGrpSpPr/>
        <p:nvPr/>
      </p:nvGrpSpPr>
      <p:grpSpPr>
        <a:xfrm>
          <a:off x="0" y="0"/>
          <a:ext cx="0" cy="0"/>
          <a:chOff x="0" y="0"/>
          <a:chExt cx="0" cy="0"/>
        </a:xfrm>
      </p:grpSpPr>
      <p:sp>
        <p:nvSpPr>
          <p:cNvPr id="1049149"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altLang="en-US" lang="zh-CN"/>
          </a:p>
        </p:txBody>
      </p:sp>
      <p:sp>
        <p:nvSpPr>
          <p:cNvPr id="1049150" name="日期占位符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fld id="{0F9B84EA-7D68-4D60-9CB1-D50884785D1C}" type="datetimeFigureOut">
              <a:rPr altLang="en-US" lang="zh-CN" smtClean="0"/>
            </a:fld>
            <a:endParaRPr altLang="en-US" lang="zh-CN"/>
          </a:p>
        </p:txBody>
      </p:sp>
      <p:sp>
        <p:nvSpPr>
          <p:cNvPr id="1049151" name="页脚占位符 3"/>
          <p:cNvSpPr>
            <a:spLocks noGrp="1"/>
          </p:cNvSpPr>
          <p:nvPr>
            <p:ph type="ftr" sz="quarter" idx="2"/>
          </p:nvPr>
        </p:nvSpPr>
        <p:spPr>
          <a:xfrm>
            <a:off x="0" y="8685213"/>
            <a:ext cx="2971800" cy="458787"/>
          </a:xfrm>
          <a:prstGeom prst="rect"/>
        </p:spPr>
        <p:txBody>
          <a:bodyPr anchor="b" bIns="45720" lIns="91440" rIns="91440" rtlCol="0" tIns="45720" vert="horz"/>
          <a:lstStyle>
            <a:lvl1pPr algn="l">
              <a:defRPr sz="1200"/>
            </a:lvl1pPr>
          </a:lstStyle>
          <a:p>
            <a:endParaRPr altLang="en-US" lang="zh-CN"/>
          </a:p>
        </p:txBody>
      </p:sp>
      <p:sp>
        <p:nvSpPr>
          <p:cNvPr id="1049152" name="灯片编号占位符 4"/>
          <p:cNvSpPr>
            <a:spLocks noGrp="1"/>
          </p:cNvSpPr>
          <p:nvPr>
            <p:ph type="sldNum" sz="quarter" idx="3"/>
          </p:nvPr>
        </p:nvSpPr>
        <p:spPr>
          <a:xfrm>
            <a:off x="3884613" y="8685213"/>
            <a:ext cx="2971800" cy="458787"/>
          </a:xfrm>
          <a:prstGeom prst="rect"/>
        </p:spPr>
        <p:txBody>
          <a:bodyPr anchor="b" bIns="45720" lIns="91440" rIns="91440" rtlCol="0" tIns="45720" vert="horz"/>
          <a:lstStyle>
            <a:lvl1pPr algn="r">
              <a:defRPr sz="1200"/>
            </a:lvl1pPr>
          </a:lstStyle>
          <a:p>
            <a:fld id="{8D4E0FC9-F1F8-4FAE-9988-3BA365CFD46F}" type="slidenum">
              <a:rPr altLang="en-US" lang="zh-CN" smtClean="0"/>
            </a:fld>
            <a:endParaRPr altLang="en-US" lang="zh-CN"/>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27" name=""/>
        <p:cNvGrpSpPr/>
        <p:nvPr/>
      </p:nvGrpSpPr>
      <p:grpSpPr>
        <a:xfrm>
          <a:off x="0" y="0"/>
          <a:ext cx="0" cy="0"/>
          <a:chOff x="0" y="0"/>
          <a:chExt cx="0" cy="0"/>
        </a:xfrm>
      </p:grpSpPr>
      <p:sp>
        <p:nvSpPr>
          <p:cNvPr id="1049143"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altLang="en-US" lang="zh-CN"/>
          </a:p>
        </p:txBody>
      </p:sp>
      <p:sp>
        <p:nvSpPr>
          <p:cNvPr id="1049144" name="日期占位符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D2A48B96-639E-45A3-A0BA-2464DFDB1FAA}" type="datetimeFigureOut">
              <a:rPr altLang="en-US" lang="zh-CN" smtClean="0"/>
            </a:fld>
            <a:endParaRPr altLang="en-US" lang="zh-CN"/>
          </a:p>
        </p:txBody>
      </p:sp>
      <p:sp>
        <p:nvSpPr>
          <p:cNvPr id="1049145" name="幻灯片图像占位符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altLang="en-US" lang="zh-CN"/>
          </a:p>
        </p:txBody>
      </p:sp>
      <p:sp>
        <p:nvSpPr>
          <p:cNvPr id="1049146" name="备注占位符 4"/>
          <p:cNvSpPr>
            <a:spLocks noGrp="1"/>
          </p:cNvSpPr>
          <p:nvPr>
            <p:ph type="body" sz="quarter" idx="3"/>
          </p:nvPr>
        </p:nvSpPr>
        <p:spPr>
          <a:xfrm>
            <a:off x="685800" y="4400550"/>
            <a:ext cx="5486400" cy="3600450"/>
          </a:xfrm>
          <a:prstGeom prst="rect"/>
        </p:spPr>
        <p:txBody>
          <a:bodyPr bIns="45720" lIns="91440" rIns="91440" rtlCol="0" tIns="45720" vert="horz"/>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9147" name="页脚占位符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altLang="en-US" lang="zh-CN"/>
          </a:p>
        </p:txBody>
      </p:sp>
      <p:sp>
        <p:nvSpPr>
          <p:cNvPr id="1049148" name="灯片编号占位符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A6837353-30EB-4A48-80EB-173D804AEFBD}" type="slidenum">
              <a:rPr altLang="en-US" lang="zh-CN" smtClean="0"/>
            </a:fld>
            <a:endParaRPr altLang="en-US" lang="zh-C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25" name=""/>
        <p:cNvGrpSpPr/>
        <p:nvPr/>
      </p:nvGrpSpPr>
      <p:grpSpPr>
        <a:xfrm>
          <a:off x="0" y="0"/>
          <a:ext cx="0" cy="0"/>
          <a:chOff x="0" y="0"/>
          <a:chExt cx="0" cy="0"/>
        </a:xfrm>
      </p:grpSpPr>
      <p:pic>
        <p:nvPicPr>
          <p:cNvPr id="2097152" name="图片 6"/>
          <p:cNvPicPr>
            <a:picLocks noChangeAspect="1"/>
          </p:cNvPicPr>
          <p:nvPr userDrawn="1"/>
        </p:nvPicPr>
        <p:blipFill>
          <a:blip xmlns:r="http://schemas.openxmlformats.org/officeDocument/2006/relationships" r:embed="rId1"/>
          <a:srcRect l="24001" t="37222" r="20563" b="22495"/>
          <a:stretch>
            <a:fillRect/>
          </a:stretch>
        </p:blipFill>
        <p:spPr>
          <a:xfrm>
            <a:off x="0" y="0"/>
            <a:ext cx="12192000" cy="6858000"/>
          </a:xfrm>
          <a:prstGeom prst="rect"/>
          <a:noFill/>
          <a:ln w="9525">
            <a:noFill/>
          </a:ln>
        </p:spPr>
      </p:pic>
      <p:sp>
        <p:nvSpPr>
          <p:cNvPr id="1048581" name="日期占位符 1"/>
          <p:cNvSpPr>
            <a:spLocks noGrp="1"/>
          </p:cNvSpPr>
          <p:nvPr>
            <p:ph type="dt" sz="half" idx="10"/>
          </p:nvPr>
        </p:nvSpPr>
        <p:spPr/>
        <p:txBody>
          <a:bodyPr/>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
        <p:nvSpPr>
          <p:cNvPr id="1048582" name="页脚占位符 2"/>
          <p:cNvSpPr>
            <a:spLocks noGrp="1"/>
          </p:cNvSpPr>
          <p:nvPr>
            <p:ph type="ftr" sz="quarter" idx="11"/>
          </p:nvPr>
        </p:nvSpPr>
        <p:spPr/>
        <p:txBody>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
        <p:nvSpPr>
          <p:cNvPr id="1048583" name="灯片编号占位符 3"/>
          <p:cNvSpPr>
            <a:spLocks noGrp="1"/>
          </p:cNvSpPr>
          <p:nvPr>
            <p:ph type="sldNum" sz="quarter" idx="12"/>
          </p:nvPr>
        </p:nvSpPr>
        <p:spPr/>
        <p:txBody>
          <a:bodyPr/>
          <a:p>
            <a:pPr algn="r" defTabSz="914400" eaLnBrk="1" fontAlgn="auto" hangingPunct="1" indent="0" latinLnBrk="0" lvl="0" marL="0" marR="0" rtl="0">
              <a:lnSpc>
                <a:spcPct val="100000"/>
              </a:lnSpc>
              <a:spcBef>
                <a:spcPts val="0"/>
              </a:spcBef>
              <a:spcAft>
                <a:spcPts val="0"/>
              </a:spcAft>
              <a:buClrTx/>
              <a:buSzTx/>
              <a:buFontTx/>
              <a:buNone/>
            </a:pPr>
            <a:fld id="{1FE59EF7-CDE9-49C8-ACA7-1D726AE44963}" type="slidenum">
              <a:rPr altLang="en-US" baseline="0" b="0" cap="none" sz="1200" i="0" kern="1200" kumimoji="0" lang="zh-CN" noProof="0" normalizeH="0" spc="0" strike="noStrike" u="none" smtClean="0">
                <a:ln>
                  <a:noFill/>
                </a:ln>
                <a:solidFill>
                  <a:schemeClr val="tx1">
                    <a:tint val="75000"/>
                  </a:schemeClr>
                </a:solidFill>
                <a:effectLst/>
                <a:uLnTx/>
                <a:uFillTx/>
                <a:latin typeface="+mn-lt"/>
                <a:ea typeface="+mn-ea"/>
                <a:cs typeface="+mn-cs"/>
              </a:rPr>
            </a:fld>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Tree>
  </p:cSld>
  <p:clrMapOvr>
    <a:masterClrMapping/>
  </p:clrMapOvr>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21" name=""/>
        <p:cNvGrpSpPr/>
        <p:nvPr/>
      </p:nvGrpSpPr>
      <p:grpSpPr>
        <a:xfrm>
          <a:off x="0" y="0"/>
          <a:ext cx="0" cy="0"/>
          <a:chOff x="0" y="0"/>
          <a:chExt cx="0" cy="0"/>
        </a:xfrm>
      </p:grpSpPr>
      <p:sp>
        <p:nvSpPr>
          <p:cNvPr id="1049110" name="标题 1"/>
          <p:cNvSpPr>
            <a:spLocks noGrp="1"/>
          </p:cNvSpPr>
          <p:nvPr>
            <p:ph type="title"/>
          </p:nvPr>
        </p:nvSpPr>
        <p:spPr/>
        <p:txBody>
          <a:bodyPr/>
          <a:p>
            <a:r>
              <a:rPr altLang="en-US" lang="zh-CN" smtClean="0"/>
              <a:t>单击此处编辑母版标题样式</a:t>
            </a:r>
            <a:endParaRPr altLang="en-US" lang="zh-CN"/>
          </a:p>
        </p:txBody>
      </p:sp>
      <p:sp>
        <p:nvSpPr>
          <p:cNvPr id="1049111" name="竖排文字占位符 2"/>
          <p:cNvSpPr>
            <a:spLocks noGrp="1"/>
          </p:cNvSpPr>
          <p:nvPr>
            <p:ph type="body" orient="vert" idx="1"/>
          </p:nvPr>
        </p:nvSpPr>
        <p:spPr/>
        <p:txBody>
          <a:bodyPr vert="eaVert"/>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9112" name="日期占位符 3"/>
          <p:cNvSpPr>
            <a:spLocks noGrp="1"/>
          </p:cNvSpPr>
          <p:nvPr>
            <p:ph type="dt" sz="half" idx="10"/>
          </p:nvPr>
        </p:nvSpPr>
        <p:spPr/>
        <p:txBody>
          <a:bodyPr/>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
        <p:nvSpPr>
          <p:cNvPr id="1049113" name="页脚占位符 4"/>
          <p:cNvSpPr>
            <a:spLocks noGrp="1"/>
          </p:cNvSpPr>
          <p:nvPr>
            <p:ph type="ftr" sz="quarter" idx="11"/>
          </p:nvPr>
        </p:nvSpPr>
        <p:spPr/>
        <p:txBody>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
        <p:nvSpPr>
          <p:cNvPr id="1049114" name="灯片编号占位符 5"/>
          <p:cNvSpPr>
            <a:spLocks noGrp="1"/>
          </p:cNvSpPr>
          <p:nvPr>
            <p:ph type="sldNum" sz="quarter" idx="12"/>
          </p:nvPr>
        </p:nvSpPr>
        <p:spPr/>
        <p:txBody>
          <a:bodyPr/>
          <a:p>
            <a:pPr algn="r" defTabSz="914400" eaLnBrk="1" fontAlgn="auto" hangingPunct="1" indent="0" latinLnBrk="0" lvl="0" marL="0" marR="0" rtl="0">
              <a:lnSpc>
                <a:spcPct val="100000"/>
              </a:lnSpc>
              <a:spcBef>
                <a:spcPts val="0"/>
              </a:spcBef>
              <a:spcAft>
                <a:spcPts val="0"/>
              </a:spcAft>
              <a:buClrTx/>
              <a:buSzTx/>
              <a:buFontTx/>
              <a:buNone/>
            </a:pPr>
            <a:fld id="{1FE59EF7-CDE9-49C8-ACA7-1D726AE44963}" type="slidenum">
              <a:rPr altLang="en-US" baseline="0" b="0" cap="none" sz="1200" i="0" kern="1200" kumimoji="0" lang="zh-CN" noProof="0" normalizeH="0" spc="0" strike="noStrike" u="none" smtClean="0">
                <a:ln>
                  <a:noFill/>
                </a:ln>
                <a:solidFill>
                  <a:schemeClr val="tx1">
                    <a:tint val="75000"/>
                  </a:schemeClr>
                </a:solidFill>
                <a:effectLst/>
                <a:uLnTx/>
                <a:uFillTx/>
                <a:latin typeface="+mn-lt"/>
                <a:ea typeface="+mn-ea"/>
                <a:cs typeface="+mn-cs"/>
              </a:rPr>
            </a:fld>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ly-arranged title and text">
    <p:spTree>
      <p:nvGrpSpPr>
        <p:cNvPr id="118" name=""/>
        <p:cNvGrpSpPr/>
        <p:nvPr/>
      </p:nvGrpSpPr>
      <p:grpSpPr>
        <a:xfrm>
          <a:off x="0" y="0"/>
          <a:ext cx="0" cy="0"/>
          <a:chOff x="0" y="0"/>
          <a:chExt cx="0" cy="0"/>
        </a:xfrm>
      </p:grpSpPr>
      <p:sp>
        <p:nvSpPr>
          <p:cNvPr id="1049094" name="竖排标题 1"/>
          <p:cNvSpPr>
            <a:spLocks noGrp="1"/>
          </p:cNvSpPr>
          <p:nvPr>
            <p:ph type="title" orient="vert"/>
          </p:nvPr>
        </p:nvSpPr>
        <p:spPr>
          <a:xfrm>
            <a:off x="8724900" y="365125"/>
            <a:ext cx="2628900" cy="5811838"/>
          </a:xfrm>
        </p:spPr>
        <p:txBody>
          <a:bodyPr vert="eaVert"/>
          <a:p>
            <a:r>
              <a:rPr altLang="en-US" lang="zh-CN" smtClean="0"/>
              <a:t>单击此处编辑母版标题样式</a:t>
            </a:r>
            <a:endParaRPr altLang="en-US" lang="zh-CN"/>
          </a:p>
        </p:txBody>
      </p:sp>
      <p:sp>
        <p:nvSpPr>
          <p:cNvPr id="1049095" name="竖排文字占位符 2"/>
          <p:cNvSpPr>
            <a:spLocks noGrp="1"/>
          </p:cNvSpPr>
          <p:nvPr>
            <p:ph type="body" orient="vert" idx="1"/>
          </p:nvPr>
        </p:nvSpPr>
        <p:spPr>
          <a:xfrm>
            <a:off x="838200" y="365125"/>
            <a:ext cx="7734300" cy="5811838"/>
          </a:xfrm>
        </p:spPr>
        <p:txBody>
          <a:bodyPr vert="eaVert"/>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9096" name="日期占位符 3"/>
          <p:cNvSpPr>
            <a:spLocks noGrp="1"/>
          </p:cNvSpPr>
          <p:nvPr>
            <p:ph type="dt" sz="half" idx="10"/>
          </p:nvPr>
        </p:nvSpPr>
        <p:spPr/>
        <p:txBody>
          <a:bodyPr/>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
        <p:nvSpPr>
          <p:cNvPr id="1049097" name="页脚占位符 4"/>
          <p:cNvSpPr>
            <a:spLocks noGrp="1"/>
          </p:cNvSpPr>
          <p:nvPr>
            <p:ph type="ftr" sz="quarter" idx="11"/>
          </p:nvPr>
        </p:nvSpPr>
        <p:spPr/>
        <p:txBody>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
        <p:nvSpPr>
          <p:cNvPr id="1049098" name="灯片编号占位符 5"/>
          <p:cNvSpPr>
            <a:spLocks noGrp="1"/>
          </p:cNvSpPr>
          <p:nvPr>
            <p:ph type="sldNum" sz="quarter" idx="12"/>
          </p:nvPr>
        </p:nvSpPr>
        <p:spPr/>
        <p:txBody>
          <a:bodyPr/>
          <a:p>
            <a:pPr algn="r" defTabSz="914400" eaLnBrk="1" fontAlgn="auto" hangingPunct="1" indent="0" latinLnBrk="0" lvl="0" marL="0" marR="0" rtl="0">
              <a:lnSpc>
                <a:spcPct val="100000"/>
              </a:lnSpc>
              <a:spcBef>
                <a:spcPts val="0"/>
              </a:spcBef>
              <a:spcAft>
                <a:spcPts val="0"/>
              </a:spcAft>
              <a:buClrTx/>
              <a:buSzTx/>
              <a:buFontTx/>
              <a:buNone/>
            </a:pPr>
            <a:fld id="{1FE59EF7-CDE9-49C8-ACA7-1D726AE44963}" type="slidenum">
              <a:rPr altLang="en-US" baseline="0" b="0" cap="none" sz="1200" i="0" kern="1200" kumimoji="0" lang="zh-CN" noProof="0" normalizeH="0" spc="0" strike="noStrike" u="none" smtClean="0">
                <a:ln>
                  <a:noFill/>
                </a:ln>
                <a:solidFill>
                  <a:schemeClr val="tx1">
                    <a:tint val="75000"/>
                  </a:schemeClr>
                </a:solidFill>
                <a:effectLst/>
                <a:uLnTx/>
                <a:uFillTx/>
                <a:latin typeface="+mn-lt"/>
                <a:ea typeface="+mn-ea"/>
                <a:cs typeface="+mn-cs"/>
              </a:rPr>
            </a:fld>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47" name=""/>
        <p:cNvGrpSpPr/>
        <p:nvPr/>
      </p:nvGrpSpPr>
      <p:grpSpPr>
        <a:xfrm>
          <a:off x="0" y="0"/>
          <a:ext cx="0" cy="0"/>
          <a:chOff x="0" y="0"/>
          <a:chExt cx="0" cy="0"/>
        </a:xfrm>
      </p:grpSpPr>
      <p:pic>
        <p:nvPicPr>
          <p:cNvPr id="2097175" name="图片 6"/>
          <p:cNvPicPr>
            <a:picLocks noChangeAspect="1"/>
          </p:cNvPicPr>
          <p:nvPr userDrawn="1"/>
        </p:nvPicPr>
        <p:blipFill>
          <a:blip xmlns:r="http://schemas.openxmlformats.org/officeDocument/2006/relationships" r:embed="rId1"/>
          <a:srcRect l="24001" t="37222" r="20563" b="22495"/>
          <a:stretch>
            <a:fillRect/>
          </a:stretch>
        </p:blipFill>
        <p:spPr>
          <a:xfrm>
            <a:off x="0" y="0"/>
            <a:ext cx="12192000" cy="6858000"/>
          </a:xfrm>
          <a:prstGeom prst="rect"/>
          <a:noFill/>
          <a:ln w="9525">
            <a:noFill/>
          </a:ln>
        </p:spPr>
      </p:pic>
      <p:sp>
        <p:nvSpPr>
          <p:cNvPr id="1049179" name="日期占位符 1"/>
          <p:cNvSpPr>
            <a:spLocks noGrp="1"/>
          </p:cNvSpPr>
          <p:nvPr>
            <p:ph type="dt" sz="half" idx="10"/>
          </p:nvPr>
        </p:nvSpPr>
        <p:spPr/>
        <p:txBody>
          <a:bodyPr/>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
        <p:nvSpPr>
          <p:cNvPr id="1049180" name="页脚占位符 2"/>
          <p:cNvSpPr>
            <a:spLocks noGrp="1"/>
          </p:cNvSpPr>
          <p:nvPr>
            <p:ph type="ftr" sz="quarter" idx="11"/>
          </p:nvPr>
        </p:nvSpPr>
        <p:spPr/>
        <p:txBody>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
        <p:nvSpPr>
          <p:cNvPr id="1049181" name="灯片编号占位符 3"/>
          <p:cNvSpPr>
            <a:spLocks noGrp="1"/>
          </p:cNvSpPr>
          <p:nvPr>
            <p:ph type="sldNum" sz="quarter" idx="12"/>
          </p:nvPr>
        </p:nvSpPr>
        <p:spPr/>
        <p:txBody>
          <a:bodyPr/>
          <a:p>
            <a:pPr algn="r" defTabSz="914400" eaLnBrk="1" fontAlgn="auto" hangingPunct="1" indent="0" latinLnBrk="0" lvl="0" marL="0" marR="0" rtl="0">
              <a:lnSpc>
                <a:spcPct val="100000"/>
              </a:lnSpc>
              <a:spcBef>
                <a:spcPts val="0"/>
              </a:spcBef>
              <a:spcAft>
                <a:spcPts val="0"/>
              </a:spcAft>
              <a:buClrTx/>
              <a:buSzTx/>
              <a:buFontTx/>
              <a:buNone/>
            </a:pPr>
            <a:fld id="{1FE59EF7-CDE9-49C8-ACA7-1D726AE44963}" type="slidenum">
              <a:rPr altLang="en-US" baseline="0" b="0" cap="none" sz="1200" i="0" kern="1200" kumimoji="0" lang="zh-CN" noProof="0" normalizeH="0" spc="0" strike="noStrike" u="none" smtClean="0">
                <a:ln>
                  <a:noFill/>
                </a:ln>
                <a:solidFill>
                  <a:schemeClr val="tx1">
                    <a:tint val="75000"/>
                  </a:schemeClr>
                </a:solidFill>
                <a:effectLst/>
                <a:uLnTx/>
                <a:uFillTx/>
                <a:latin typeface="+mn-lt"/>
                <a:ea typeface="+mn-ea"/>
                <a:cs typeface="+mn-cs"/>
              </a:rPr>
            </a:fld>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59" name=""/>
        <p:cNvGrpSpPr/>
        <p:nvPr/>
      </p:nvGrpSpPr>
      <p:grpSpPr>
        <a:xfrm>
          <a:off x="0" y="0"/>
          <a:ext cx="0" cy="0"/>
          <a:chOff x="0" y="0"/>
          <a:chExt cx="0" cy="0"/>
        </a:xfrm>
      </p:grpSpPr>
      <p:sp>
        <p:nvSpPr>
          <p:cNvPr id="1049237" name="标题 1"/>
          <p:cNvSpPr>
            <a:spLocks noGrp="1"/>
          </p:cNvSpPr>
          <p:nvPr>
            <p:ph type="title"/>
          </p:nvPr>
        </p:nvSpPr>
        <p:spPr/>
        <p:txBody>
          <a:bodyPr/>
          <a:p>
            <a:r>
              <a:rPr altLang="en-US" lang="zh-CN" smtClean="0"/>
              <a:t>单击此处编辑母版标题样式</a:t>
            </a:r>
            <a:endParaRPr altLang="en-US" lang="zh-CN"/>
          </a:p>
        </p:txBody>
      </p:sp>
      <p:sp>
        <p:nvSpPr>
          <p:cNvPr id="1049238" name="内容占位符 2"/>
          <p:cNvSpPr>
            <a:spLocks noGrp="1"/>
          </p:cNvSpPr>
          <p:nvPr>
            <p:ph idx="1"/>
          </p:nvPr>
        </p:nvSpPr>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9239" name="日期占位符 3"/>
          <p:cNvSpPr>
            <a:spLocks noGrp="1"/>
          </p:cNvSpPr>
          <p:nvPr>
            <p:ph type="dt" sz="half" idx="10"/>
          </p:nvPr>
        </p:nvSpPr>
        <p:spPr/>
        <p:txBody>
          <a:bodyPr/>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
        <p:nvSpPr>
          <p:cNvPr id="1049240" name="页脚占位符 4"/>
          <p:cNvSpPr>
            <a:spLocks noGrp="1"/>
          </p:cNvSpPr>
          <p:nvPr>
            <p:ph type="ftr" sz="quarter" idx="11"/>
          </p:nvPr>
        </p:nvSpPr>
        <p:spPr/>
        <p:txBody>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
        <p:nvSpPr>
          <p:cNvPr id="1049241" name="灯片编号占位符 5"/>
          <p:cNvSpPr>
            <a:spLocks noGrp="1"/>
          </p:cNvSpPr>
          <p:nvPr>
            <p:ph type="sldNum" sz="quarter" idx="12"/>
          </p:nvPr>
        </p:nvSpPr>
        <p:spPr/>
        <p:txBody>
          <a:bodyPr/>
          <a:p>
            <a:pPr algn="r" defTabSz="914400" eaLnBrk="1" fontAlgn="auto" hangingPunct="1" indent="0" latinLnBrk="0" lvl="0" marL="0" marR="0" rtl="0">
              <a:lnSpc>
                <a:spcPct val="100000"/>
              </a:lnSpc>
              <a:spcBef>
                <a:spcPts val="0"/>
              </a:spcBef>
              <a:spcAft>
                <a:spcPts val="0"/>
              </a:spcAft>
              <a:buClrTx/>
              <a:buSzTx/>
              <a:buFontTx/>
              <a:buNone/>
            </a:pPr>
            <a:fld id="{1FE59EF7-CDE9-49C8-ACA7-1D726AE44963}" type="slidenum">
              <a:rPr altLang="en-US" baseline="0" b="0" cap="none" sz="1200" i="0" kern="1200" kumimoji="0" lang="zh-CN" noProof="0" normalizeH="0" spc="0" strike="noStrike" u="none" smtClean="0">
                <a:ln>
                  <a:noFill/>
                </a:ln>
                <a:solidFill>
                  <a:schemeClr val="tx1">
                    <a:tint val="75000"/>
                  </a:schemeClr>
                </a:solidFill>
                <a:effectLst/>
                <a:uLnTx/>
                <a:uFillTx/>
                <a:latin typeface="+mn-lt"/>
                <a:ea typeface="+mn-ea"/>
                <a:cs typeface="+mn-cs"/>
              </a:rPr>
            </a:fld>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secHead">
  <p:cSld name="Section title">
    <p:spTree>
      <p:nvGrpSpPr>
        <p:cNvPr id="150" name=""/>
        <p:cNvGrpSpPr/>
        <p:nvPr/>
      </p:nvGrpSpPr>
      <p:grpSpPr>
        <a:xfrm>
          <a:off x="0" y="0"/>
          <a:ext cx="0" cy="0"/>
          <a:chOff x="0" y="0"/>
          <a:chExt cx="0" cy="0"/>
        </a:xfrm>
      </p:grpSpPr>
      <p:sp>
        <p:nvSpPr>
          <p:cNvPr id="1049189" name="标题 1"/>
          <p:cNvSpPr>
            <a:spLocks noGrp="1"/>
          </p:cNvSpPr>
          <p:nvPr>
            <p:ph type="title"/>
          </p:nvPr>
        </p:nvSpPr>
        <p:spPr>
          <a:xfrm>
            <a:off x="831850" y="1709738"/>
            <a:ext cx="10515600" cy="2852737"/>
          </a:xfrm>
        </p:spPr>
        <p:txBody>
          <a:bodyPr anchor="b"/>
          <a:lstStyle>
            <a:lvl1pPr>
              <a:defRPr sz="6000"/>
            </a:lvl1pPr>
          </a:lstStyle>
          <a:p>
            <a:r>
              <a:rPr altLang="en-US" lang="zh-CN" smtClean="0"/>
              <a:t>单击此处编辑母版标题样式</a:t>
            </a:r>
            <a:endParaRPr altLang="en-US" lang="zh-CN"/>
          </a:p>
        </p:txBody>
      </p:sp>
      <p:sp>
        <p:nvSpPr>
          <p:cNvPr id="1049190" name="文本占位符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en-US" lang="zh-CN" smtClean="0"/>
              <a:t>单击此处编辑母版文本样式</a:t>
            </a:r>
            <a:endParaRPr altLang="en-US" lang="zh-CN" smtClean="0"/>
          </a:p>
        </p:txBody>
      </p:sp>
      <p:sp>
        <p:nvSpPr>
          <p:cNvPr id="1049191" name="日期占位符 3"/>
          <p:cNvSpPr>
            <a:spLocks noGrp="1"/>
          </p:cNvSpPr>
          <p:nvPr>
            <p:ph type="dt" sz="half" idx="10"/>
          </p:nvPr>
        </p:nvSpPr>
        <p:spPr/>
        <p:txBody>
          <a:bodyPr/>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
        <p:nvSpPr>
          <p:cNvPr id="1049192" name="页脚占位符 4"/>
          <p:cNvSpPr>
            <a:spLocks noGrp="1"/>
          </p:cNvSpPr>
          <p:nvPr>
            <p:ph type="ftr" sz="quarter" idx="11"/>
          </p:nvPr>
        </p:nvSpPr>
        <p:spPr/>
        <p:txBody>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
        <p:nvSpPr>
          <p:cNvPr id="1049193" name="灯片编号占位符 5"/>
          <p:cNvSpPr>
            <a:spLocks noGrp="1"/>
          </p:cNvSpPr>
          <p:nvPr>
            <p:ph type="sldNum" sz="quarter" idx="12"/>
          </p:nvPr>
        </p:nvSpPr>
        <p:spPr/>
        <p:txBody>
          <a:bodyPr/>
          <a:p>
            <a:pPr algn="r" defTabSz="914400" eaLnBrk="1" fontAlgn="auto" hangingPunct="1" indent="0" latinLnBrk="0" lvl="0" marL="0" marR="0" rtl="0">
              <a:lnSpc>
                <a:spcPct val="100000"/>
              </a:lnSpc>
              <a:spcBef>
                <a:spcPts val="0"/>
              </a:spcBef>
              <a:spcAft>
                <a:spcPts val="0"/>
              </a:spcAft>
              <a:buClrTx/>
              <a:buSzTx/>
              <a:buFontTx/>
              <a:buNone/>
            </a:pPr>
            <a:fld id="{1FE59EF7-CDE9-49C8-ACA7-1D726AE44963}" type="slidenum">
              <a:rPr altLang="en-US" baseline="0" b="0" cap="none" sz="1200" i="0" kern="1200" kumimoji="0" lang="zh-CN" noProof="0" normalizeH="0" spc="0" strike="noStrike" u="none" smtClean="0">
                <a:ln>
                  <a:noFill/>
                </a:ln>
                <a:solidFill>
                  <a:schemeClr val="tx1">
                    <a:tint val="75000"/>
                  </a:schemeClr>
                </a:solidFill>
                <a:effectLst/>
                <a:uLnTx/>
                <a:uFillTx/>
                <a:latin typeface="+mn-lt"/>
                <a:ea typeface="+mn-ea"/>
                <a:cs typeface="+mn-cs"/>
              </a:rPr>
            </a:fld>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twoObj">
  <p:cSld name="Two-column content">
    <p:spTree>
      <p:nvGrpSpPr>
        <p:cNvPr id="158" name=""/>
        <p:cNvGrpSpPr/>
        <p:nvPr/>
      </p:nvGrpSpPr>
      <p:grpSpPr>
        <a:xfrm>
          <a:off x="0" y="0"/>
          <a:ext cx="0" cy="0"/>
          <a:chOff x="0" y="0"/>
          <a:chExt cx="0" cy="0"/>
        </a:xfrm>
      </p:grpSpPr>
      <p:sp>
        <p:nvSpPr>
          <p:cNvPr id="1049231" name="标题 1"/>
          <p:cNvSpPr>
            <a:spLocks noGrp="1"/>
          </p:cNvSpPr>
          <p:nvPr>
            <p:ph type="title"/>
          </p:nvPr>
        </p:nvSpPr>
        <p:spPr/>
        <p:txBody>
          <a:bodyPr/>
          <a:p>
            <a:r>
              <a:rPr altLang="en-US" lang="zh-CN" smtClean="0"/>
              <a:t>单击此处编辑母版标题样式</a:t>
            </a:r>
            <a:endParaRPr altLang="en-US" lang="zh-CN"/>
          </a:p>
        </p:txBody>
      </p:sp>
      <p:sp>
        <p:nvSpPr>
          <p:cNvPr id="1049232" name="内容占位符 2"/>
          <p:cNvSpPr>
            <a:spLocks noGrp="1"/>
          </p:cNvSpPr>
          <p:nvPr>
            <p:ph sz="half" idx="1"/>
          </p:nvPr>
        </p:nvSpPr>
        <p:spPr>
          <a:xfrm>
            <a:off x="838200" y="1825625"/>
            <a:ext cx="5181600" cy="4351338"/>
          </a:xfrm>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9233" name="内容占位符 3"/>
          <p:cNvSpPr>
            <a:spLocks noGrp="1"/>
          </p:cNvSpPr>
          <p:nvPr>
            <p:ph sz="half" idx="2"/>
          </p:nvPr>
        </p:nvSpPr>
        <p:spPr>
          <a:xfrm>
            <a:off x="6172200" y="1825625"/>
            <a:ext cx="5181600" cy="4351338"/>
          </a:xfrm>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9234" name="日期占位符 4"/>
          <p:cNvSpPr>
            <a:spLocks noGrp="1"/>
          </p:cNvSpPr>
          <p:nvPr>
            <p:ph type="dt" sz="half" idx="10"/>
          </p:nvPr>
        </p:nvSpPr>
        <p:spPr/>
        <p:txBody>
          <a:bodyPr/>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
        <p:nvSpPr>
          <p:cNvPr id="1049235" name="页脚占位符 5"/>
          <p:cNvSpPr>
            <a:spLocks noGrp="1"/>
          </p:cNvSpPr>
          <p:nvPr>
            <p:ph type="ftr" sz="quarter" idx="11"/>
          </p:nvPr>
        </p:nvSpPr>
        <p:spPr/>
        <p:txBody>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
        <p:nvSpPr>
          <p:cNvPr id="1049236" name="灯片编号占位符 6"/>
          <p:cNvSpPr>
            <a:spLocks noGrp="1"/>
          </p:cNvSpPr>
          <p:nvPr>
            <p:ph type="sldNum" sz="quarter" idx="12"/>
          </p:nvPr>
        </p:nvSpPr>
        <p:spPr/>
        <p:txBody>
          <a:bodyPr/>
          <a:p>
            <a:pPr algn="r" defTabSz="914400" eaLnBrk="1" fontAlgn="auto" hangingPunct="1" indent="0" latinLnBrk="0" lvl="0" marL="0" marR="0" rtl="0">
              <a:lnSpc>
                <a:spcPct val="100000"/>
              </a:lnSpc>
              <a:spcBef>
                <a:spcPts val="0"/>
              </a:spcBef>
              <a:spcAft>
                <a:spcPts val="0"/>
              </a:spcAft>
              <a:buClrTx/>
              <a:buSzTx/>
              <a:buFontTx/>
              <a:buNone/>
            </a:pPr>
            <a:fld id="{1FE59EF7-CDE9-49C8-ACA7-1D726AE44963}" type="slidenum">
              <a:rPr altLang="en-US" baseline="0" b="0" cap="none" sz="1200" i="0" kern="1200" kumimoji="0" lang="zh-CN" noProof="0" normalizeH="0" spc="0" strike="noStrike" u="none" smtClean="0">
                <a:ln>
                  <a:noFill/>
                </a:ln>
                <a:solidFill>
                  <a:schemeClr val="tx1">
                    <a:tint val="75000"/>
                  </a:schemeClr>
                </a:solidFill>
                <a:effectLst/>
                <a:uLnTx/>
                <a:uFillTx/>
                <a:latin typeface="+mn-lt"/>
                <a:ea typeface="+mn-ea"/>
                <a:cs typeface="+mn-cs"/>
              </a:rPr>
            </a:fld>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57" name=""/>
        <p:cNvGrpSpPr/>
        <p:nvPr/>
      </p:nvGrpSpPr>
      <p:grpSpPr>
        <a:xfrm>
          <a:off x="0" y="0"/>
          <a:ext cx="0" cy="0"/>
          <a:chOff x="0" y="0"/>
          <a:chExt cx="0" cy="0"/>
        </a:xfrm>
      </p:grpSpPr>
      <p:sp>
        <p:nvSpPr>
          <p:cNvPr id="1049223" name="标题 1"/>
          <p:cNvSpPr>
            <a:spLocks noGrp="1"/>
          </p:cNvSpPr>
          <p:nvPr>
            <p:ph type="title"/>
          </p:nvPr>
        </p:nvSpPr>
        <p:spPr>
          <a:xfrm>
            <a:off x="839788" y="365125"/>
            <a:ext cx="10515600" cy="1325563"/>
          </a:xfrm>
        </p:spPr>
        <p:txBody>
          <a:bodyPr/>
          <a:p>
            <a:r>
              <a:rPr altLang="en-US" lang="zh-CN" smtClean="0"/>
              <a:t>单击此处编辑母版标题样式</a:t>
            </a:r>
            <a:endParaRPr altLang="en-US" lang="zh-CN"/>
          </a:p>
        </p:txBody>
      </p:sp>
      <p:sp>
        <p:nvSpPr>
          <p:cNvPr id="1049224" name="文本占位符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endParaRPr altLang="en-US" lang="zh-CN" smtClean="0"/>
          </a:p>
        </p:txBody>
      </p:sp>
      <p:sp>
        <p:nvSpPr>
          <p:cNvPr id="1049225" name="内容占位符 3"/>
          <p:cNvSpPr>
            <a:spLocks noGrp="1"/>
          </p:cNvSpPr>
          <p:nvPr>
            <p:ph sz="half" idx="2"/>
          </p:nvPr>
        </p:nvSpPr>
        <p:spPr>
          <a:xfrm>
            <a:off x="839788" y="2505075"/>
            <a:ext cx="5157787" cy="3684588"/>
          </a:xfrm>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9226" name="文本占位符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endParaRPr altLang="en-US" lang="zh-CN" smtClean="0"/>
          </a:p>
        </p:txBody>
      </p:sp>
      <p:sp>
        <p:nvSpPr>
          <p:cNvPr id="1049227" name="内容占位符 5"/>
          <p:cNvSpPr>
            <a:spLocks noGrp="1"/>
          </p:cNvSpPr>
          <p:nvPr>
            <p:ph sz="quarter" idx="4"/>
          </p:nvPr>
        </p:nvSpPr>
        <p:spPr>
          <a:xfrm>
            <a:off x="6172200" y="2505075"/>
            <a:ext cx="5183188" cy="3684588"/>
          </a:xfrm>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9228" name="日期占位符 6"/>
          <p:cNvSpPr>
            <a:spLocks noGrp="1"/>
          </p:cNvSpPr>
          <p:nvPr>
            <p:ph type="dt" sz="half" idx="10"/>
          </p:nvPr>
        </p:nvSpPr>
        <p:spPr/>
        <p:txBody>
          <a:bodyPr/>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
        <p:nvSpPr>
          <p:cNvPr id="1049229" name="页脚占位符 7"/>
          <p:cNvSpPr>
            <a:spLocks noGrp="1"/>
          </p:cNvSpPr>
          <p:nvPr>
            <p:ph type="ftr" sz="quarter" idx="11"/>
          </p:nvPr>
        </p:nvSpPr>
        <p:spPr/>
        <p:txBody>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
        <p:nvSpPr>
          <p:cNvPr id="1049230" name="灯片编号占位符 8"/>
          <p:cNvSpPr>
            <a:spLocks noGrp="1"/>
          </p:cNvSpPr>
          <p:nvPr>
            <p:ph type="sldNum" sz="quarter" idx="12"/>
          </p:nvPr>
        </p:nvSpPr>
        <p:spPr/>
        <p:txBody>
          <a:bodyPr/>
          <a:p>
            <a:pPr algn="r" defTabSz="914400" eaLnBrk="1" fontAlgn="auto" hangingPunct="1" indent="0" latinLnBrk="0" lvl="0" marL="0" marR="0" rtl="0">
              <a:lnSpc>
                <a:spcPct val="100000"/>
              </a:lnSpc>
              <a:spcBef>
                <a:spcPts val="0"/>
              </a:spcBef>
              <a:spcAft>
                <a:spcPts val="0"/>
              </a:spcAft>
              <a:buClrTx/>
              <a:buSzTx/>
              <a:buFontTx/>
              <a:buNone/>
            </a:pPr>
            <a:fld id="{1FE59EF7-CDE9-49C8-ACA7-1D726AE44963}" type="slidenum">
              <a:rPr altLang="en-US" baseline="0" b="0" cap="none" sz="1200" i="0" kern="1200" kumimoji="0" lang="zh-CN" noProof="0" normalizeH="0" spc="0" strike="noStrike" u="none" smtClean="0">
                <a:ln>
                  <a:noFill/>
                </a:ln>
                <a:solidFill>
                  <a:schemeClr val="tx1">
                    <a:tint val="75000"/>
                  </a:schemeClr>
                </a:solidFill>
                <a:effectLst/>
                <a:uLnTx/>
                <a:uFillTx/>
                <a:latin typeface="+mn-lt"/>
                <a:ea typeface="+mn-ea"/>
                <a:cs typeface="+mn-cs"/>
              </a:rPr>
            </a:fld>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56" name=""/>
        <p:cNvGrpSpPr/>
        <p:nvPr/>
      </p:nvGrpSpPr>
      <p:grpSpPr>
        <a:xfrm>
          <a:off x="0" y="0"/>
          <a:ext cx="0" cy="0"/>
          <a:chOff x="0" y="0"/>
          <a:chExt cx="0" cy="0"/>
        </a:xfrm>
      </p:grpSpPr>
      <p:sp>
        <p:nvSpPr>
          <p:cNvPr id="1049219" name="标题 1"/>
          <p:cNvSpPr>
            <a:spLocks noGrp="1"/>
          </p:cNvSpPr>
          <p:nvPr>
            <p:ph type="title"/>
          </p:nvPr>
        </p:nvSpPr>
        <p:spPr/>
        <p:txBody>
          <a:bodyPr/>
          <a:p>
            <a:r>
              <a:rPr altLang="en-US" lang="zh-CN" smtClean="0"/>
              <a:t>单击此处编辑母版标题样式</a:t>
            </a:r>
            <a:endParaRPr altLang="en-US" lang="zh-CN"/>
          </a:p>
        </p:txBody>
      </p:sp>
      <p:sp>
        <p:nvSpPr>
          <p:cNvPr id="1049220" name="日期占位符 2"/>
          <p:cNvSpPr>
            <a:spLocks noGrp="1"/>
          </p:cNvSpPr>
          <p:nvPr>
            <p:ph type="dt" sz="half" idx="10"/>
          </p:nvPr>
        </p:nvSpPr>
        <p:spPr/>
        <p:txBody>
          <a:bodyPr/>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
        <p:nvSpPr>
          <p:cNvPr id="1049221" name="页脚占位符 3"/>
          <p:cNvSpPr>
            <a:spLocks noGrp="1"/>
          </p:cNvSpPr>
          <p:nvPr>
            <p:ph type="ftr" sz="quarter" idx="11"/>
          </p:nvPr>
        </p:nvSpPr>
        <p:spPr/>
        <p:txBody>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
        <p:nvSpPr>
          <p:cNvPr id="1049222" name="灯片编号占位符 4"/>
          <p:cNvSpPr>
            <a:spLocks noGrp="1"/>
          </p:cNvSpPr>
          <p:nvPr>
            <p:ph type="sldNum" sz="quarter" idx="12"/>
          </p:nvPr>
        </p:nvSpPr>
        <p:spPr/>
        <p:txBody>
          <a:bodyPr/>
          <a:p>
            <a:pPr algn="r" defTabSz="914400" eaLnBrk="1" fontAlgn="auto" hangingPunct="1" indent="0" latinLnBrk="0" lvl="0" marL="0" marR="0" rtl="0">
              <a:lnSpc>
                <a:spcPct val="100000"/>
              </a:lnSpc>
              <a:spcBef>
                <a:spcPts val="0"/>
              </a:spcBef>
              <a:spcAft>
                <a:spcPts val="0"/>
              </a:spcAft>
              <a:buClrTx/>
              <a:buSzTx/>
              <a:buFontTx/>
              <a:buNone/>
            </a:pPr>
            <a:fld id="{1FE59EF7-CDE9-49C8-ACA7-1D726AE44963}" type="slidenum">
              <a:rPr altLang="en-US" baseline="0" b="0" cap="none" sz="1200" i="0" kern="1200" kumimoji="0" lang="zh-CN" noProof="0" normalizeH="0" spc="0" strike="noStrike" u="none" smtClean="0">
                <a:ln>
                  <a:noFill/>
                </a:ln>
                <a:solidFill>
                  <a:schemeClr val="tx1">
                    <a:tint val="75000"/>
                  </a:schemeClr>
                </a:solidFill>
                <a:effectLst/>
                <a:uLnTx/>
                <a:uFillTx/>
                <a:latin typeface="+mn-lt"/>
                <a:ea typeface="+mn-ea"/>
                <a:cs typeface="+mn-cs"/>
              </a:rPr>
            </a:fld>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54" name=""/>
        <p:cNvGrpSpPr/>
        <p:nvPr/>
      </p:nvGrpSpPr>
      <p:grpSpPr>
        <a:xfrm>
          <a:off x="0" y="0"/>
          <a:ext cx="0" cy="0"/>
          <a:chOff x="0" y="0"/>
          <a:chExt cx="0" cy="0"/>
        </a:xfrm>
      </p:grpSpPr>
      <p:sp>
        <p:nvSpPr>
          <p:cNvPr id="1049210" name="日期占位符 1"/>
          <p:cNvSpPr>
            <a:spLocks noGrp="1"/>
          </p:cNvSpPr>
          <p:nvPr>
            <p:ph type="dt" sz="half" idx="10"/>
          </p:nvPr>
        </p:nvSpPr>
        <p:spPr/>
        <p:txBody>
          <a:bodyPr/>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
        <p:nvSpPr>
          <p:cNvPr id="1049211" name="页脚占位符 2"/>
          <p:cNvSpPr>
            <a:spLocks noGrp="1"/>
          </p:cNvSpPr>
          <p:nvPr>
            <p:ph type="ftr" sz="quarter" idx="11"/>
          </p:nvPr>
        </p:nvSpPr>
        <p:spPr/>
        <p:txBody>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
        <p:nvSpPr>
          <p:cNvPr id="1049212" name="灯片编号占位符 3"/>
          <p:cNvSpPr>
            <a:spLocks noGrp="1"/>
          </p:cNvSpPr>
          <p:nvPr>
            <p:ph type="sldNum" sz="quarter" idx="12"/>
          </p:nvPr>
        </p:nvSpPr>
        <p:spPr/>
        <p:txBody>
          <a:bodyPr/>
          <a:p>
            <a:pPr algn="r" defTabSz="914400" eaLnBrk="1" fontAlgn="auto" hangingPunct="1" indent="0" latinLnBrk="0" lvl="0" marL="0" marR="0" rtl="0">
              <a:lnSpc>
                <a:spcPct val="100000"/>
              </a:lnSpc>
              <a:spcBef>
                <a:spcPts val="0"/>
              </a:spcBef>
              <a:spcAft>
                <a:spcPts val="0"/>
              </a:spcAft>
              <a:buClrTx/>
              <a:buSzTx/>
              <a:buFontTx/>
              <a:buNone/>
            </a:pPr>
            <a:fld id="{1FE59EF7-CDE9-49C8-ACA7-1D726AE44963}" type="slidenum">
              <a:rPr altLang="en-US" baseline="0" b="0" cap="none" sz="1200" i="0" kern="1200" kumimoji="0" lang="zh-CN" noProof="0" normalizeH="0" spc="0" strike="noStrike" u="none" smtClean="0">
                <a:ln>
                  <a:noFill/>
                </a:ln>
                <a:solidFill>
                  <a:schemeClr val="tx1">
                    <a:tint val="75000"/>
                  </a:schemeClr>
                </a:solidFill>
                <a:effectLst/>
                <a:uLnTx/>
                <a:uFillTx/>
                <a:latin typeface="+mn-lt"/>
                <a:ea typeface="+mn-ea"/>
                <a:cs typeface="+mn-cs"/>
              </a:rPr>
            </a:fld>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objTx">
  <p:cSld name="Content and title">
    <p:spTree>
      <p:nvGrpSpPr>
        <p:cNvPr id="151" name=""/>
        <p:cNvGrpSpPr/>
        <p:nvPr/>
      </p:nvGrpSpPr>
      <p:grpSpPr>
        <a:xfrm>
          <a:off x="0" y="0"/>
          <a:ext cx="0" cy="0"/>
          <a:chOff x="0" y="0"/>
          <a:chExt cx="0" cy="0"/>
        </a:xfrm>
      </p:grpSpPr>
      <p:sp>
        <p:nvSpPr>
          <p:cNvPr id="1049194" name="标题 1"/>
          <p:cNvSpPr>
            <a:spLocks noGrp="1"/>
          </p:cNvSpPr>
          <p:nvPr>
            <p:ph type="title"/>
          </p:nvPr>
        </p:nvSpPr>
        <p:spPr>
          <a:xfrm>
            <a:off x="839788" y="457200"/>
            <a:ext cx="3932237" cy="1600200"/>
          </a:xfrm>
        </p:spPr>
        <p:txBody>
          <a:bodyPr anchor="b"/>
          <a:lstStyle>
            <a:lvl1pPr>
              <a:defRPr sz="3200"/>
            </a:lvl1pPr>
          </a:lstStyle>
          <a:p>
            <a:r>
              <a:rPr altLang="en-US" lang="zh-CN" smtClean="0"/>
              <a:t>单击此处编辑母版标题样式</a:t>
            </a:r>
            <a:endParaRPr altLang="en-US" lang="zh-CN"/>
          </a:p>
        </p:txBody>
      </p:sp>
      <p:sp>
        <p:nvSpPr>
          <p:cNvPr id="1049195"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9196" name="文本占位符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单击此处编辑母版文本样式</a:t>
            </a:r>
            <a:endParaRPr altLang="en-US" lang="zh-CN" smtClean="0"/>
          </a:p>
        </p:txBody>
      </p:sp>
      <p:sp>
        <p:nvSpPr>
          <p:cNvPr id="1049197" name="日期占位符 4"/>
          <p:cNvSpPr>
            <a:spLocks noGrp="1"/>
          </p:cNvSpPr>
          <p:nvPr>
            <p:ph type="dt" sz="half" idx="10"/>
          </p:nvPr>
        </p:nvSpPr>
        <p:spPr/>
        <p:txBody>
          <a:bodyPr/>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
        <p:nvSpPr>
          <p:cNvPr id="1049198" name="页脚占位符 5"/>
          <p:cNvSpPr>
            <a:spLocks noGrp="1"/>
          </p:cNvSpPr>
          <p:nvPr>
            <p:ph type="ftr" sz="quarter" idx="11"/>
          </p:nvPr>
        </p:nvSpPr>
        <p:spPr/>
        <p:txBody>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
        <p:nvSpPr>
          <p:cNvPr id="1049199" name="灯片编号占位符 6"/>
          <p:cNvSpPr>
            <a:spLocks noGrp="1"/>
          </p:cNvSpPr>
          <p:nvPr>
            <p:ph type="sldNum" sz="quarter" idx="12"/>
          </p:nvPr>
        </p:nvSpPr>
        <p:spPr/>
        <p:txBody>
          <a:bodyPr/>
          <a:p>
            <a:pPr algn="r" defTabSz="914400" eaLnBrk="1" fontAlgn="auto" hangingPunct="1" indent="0" latinLnBrk="0" lvl="0" marL="0" marR="0" rtl="0">
              <a:lnSpc>
                <a:spcPct val="100000"/>
              </a:lnSpc>
              <a:spcBef>
                <a:spcPts val="0"/>
              </a:spcBef>
              <a:spcAft>
                <a:spcPts val="0"/>
              </a:spcAft>
              <a:buClrTx/>
              <a:buSzTx/>
              <a:buFontTx/>
              <a:buNone/>
            </a:pPr>
            <a:fld id="{1FE59EF7-CDE9-49C8-ACA7-1D726AE44963}" type="slidenum">
              <a:rPr altLang="en-US" baseline="0" b="0" cap="none" sz="1200" i="0" kern="1200" kumimoji="0" lang="zh-CN" noProof="0" normalizeH="0" spc="0" strike="noStrike" u="none" smtClean="0">
                <a:ln>
                  <a:noFill/>
                </a:ln>
                <a:solidFill>
                  <a:schemeClr val="tx1">
                    <a:tint val="75000"/>
                  </a:schemeClr>
                </a:solidFill>
                <a:effectLst/>
                <a:uLnTx/>
                <a:uFillTx/>
                <a:latin typeface="+mn-lt"/>
                <a:ea typeface="+mn-ea"/>
                <a:cs typeface="+mn-cs"/>
              </a:rPr>
            </a:fld>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19" name=""/>
        <p:cNvGrpSpPr/>
        <p:nvPr/>
      </p:nvGrpSpPr>
      <p:grpSpPr>
        <a:xfrm>
          <a:off x="0" y="0"/>
          <a:ext cx="0" cy="0"/>
          <a:chOff x="0" y="0"/>
          <a:chExt cx="0" cy="0"/>
        </a:xfrm>
      </p:grpSpPr>
      <p:sp>
        <p:nvSpPr>
          <p:cNvPr id="1049099" name="标题 1"/>
          <p:cNvSpPr>
            <a:spLocks noGrp="1"/>
          </p:cNvSpPr>
          <p:nvPr>
            <p:ph type="title"/>
          </p:nvPr>
        </p:nvSpPr>
        <p:spPr/>
        <p:txBody>
          <a:bodyPr/>
          <a:p>
            <a:r>
              <a:rPr altLang="en-US" lang="zh-CN" smtClean="0"/>
              <a:t>单击此处编辑母版标题样式</a:t>
            </a:r>
            <a:endParaRPr altLang="en-US" lang="zh-CN"/>
          </a:p>
        </p:txBody>
      </p:sp>
      <p:sp>
        <p:nvSpPr>
          <p:cNvPr id="1049100" name="内容占位符 2"/>
          <p:cNvSpPr>
            <a:spLocks noGrp="1"/>
          </p:cNvSpPr>
          <p:nvPr>
            <p:ph idx="1"/>
          </p:nvPr>
        </p:nvSpPr>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9101" name="日期占位符 3"/>
          <p:cNvSpPr>
            <a:spLocks noGrp="1"/>
          </p:cNvSpPr>
          <p:nvPr>
            <p:ph type="dt" sz="half" idx="10"/>
          </p:nvPr>
        </p:nvSpPr>
        <p:spPr/>
        <p:txBody>
          <a:bodyPr/>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
        <p:nvSpPr>
          <p:cNvPr id="1049102" name="页脚占位符 4"/>
          <p:cNvSpPr>
            <a:spLocks noGrp="1"/>
          </p:cNvSpPr>
          <p:nvPr>
            <p:ph type="ftr" sz="quarter" idx="11"/>
          </p:nvPr>
        </p:nvSpPr>
        <p:spPr/>
        <p:txBody>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
        <p:nvSpPr>
          <p:cNvPr id="1049103" name="灯片编号占位符 5"/>
          <p:cNvSpPr>
            <a:spLocks noGrp="1"/>
          </p:cNvSpPr>
          <p:nvPr>
            <p:ph type="sldNum" sz="quarter" idx="12"/>
          </p:nvPr>
        </p:nvSpPr>
        <p:spPr/>
        <p:txBody>
          <a:bodyPr/>
          <a:p>
            <a:pPr algn="r" defTabSz="914400" eaLnBrk="1" fontAlgn="auto" hangingPunct="1" indent="0" latinLnBrk="0" lvl="0" marL="0" marR="0" rtl="0">
              <a:lnSpc>
                <a:spcPct val="100000"/>
              </a:lnSpc>
              <a:spcBef>
                <a:spcPts val="0"/>
              </a:spcBef>
              <a:spcAft>
                <a:spcPts val="0"/>
              </a:spcAft>
              <a:buClrTx/>
              <a:buSzTx/>
              <a:buFontTx/>
              <a:buNone/>
            </a:pPr>
            <a:fld id="{1FE59EF7-CDE9-49C8-ACA7-1D726AE44963}" type="slidenum">
              <a:rPr altLang="en-US" baseline="0" b="0" cap="none" sz="1200" i="0" kern="1200" kumimoji="0" lang="zh-CN" noProof="0" normalizeH="0" spc="0" strike="noStrike" u="none" smtClean="0">
                <a:ln>
                  <a:noFill/>
                </a:ln>
                <a:solidFill>
                  <a:schemeClr val="tx1">
                    <a:tint val="75000"/>
                  </a:schemeClr>
                </a:solidFill>
                <a:effectLst/>
                <a:uLnTx/>
                <a:uFillTx/>
                <a:latin typeface="+mn-lt"/>
                <a:ea typeface="+mn-ea"/>
                <a:cs typeface="+mn-cs"/>
              </a:rPr>
            </a:fld>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picTx">
  <p:cSld name="Picture and title">
    <p:spTree>
      <p:nvGrpSpPr>
        <p:cNvPr id="155" name=""/>
        <p:cNvGrpSpPr/>
        <p:nvPr/>
      </p:nvGrpSpPr>
      <p:grpSpPr>
        <a:xfrm>
          <a:off x="0" y="0"/>
          <a:ext cx="0" cy="0"/>
          <a:chOff x="0" y="0"/>
          <a:chExt cx="0" cy="0"/>
        </a:xfrm>
      </p:grpSpPr>
      <p:sp>
        <p:nvSpPr>
          <p:cNvPr id="1049213" name="标题 1"/>
          <p:cNvSpPr>
            <a:spLocks noGrp="1"/>
          </p:cNvSpPr>
          <p:nvPr>
            <p:ph type="title"/>
          </p:nvPr>
        </p:nvSpPr>
        <p:spPr>
          <a:xfrm>
            <a:off x="839788" y="457200"/>
            <a:ext cx="3932237" cy="1600200"/>
          </a:xfrm>
        </p:spPr>
        <p:txBody>
          <a:bodyPr anchor="b"/>
          <a:lstStyle>
            <a:lvl1pPr>
              <a:defRPr sz="3200"/>
            </a:lvl1pPr>
          </a:lstStyle>
          <a:p>
            <a:r>
              <a:rPr altLang="en-US" lang="zh-CN" smtClean="0"/>
              <a:t>单击此处编辑母版标题样式</a:t>
            </a:r>
            <a:endParaRPr altLang="en-US" lang="zh-CN"/>
          </a:p>
        </p:txBody>
      </p:sp>
      <p:sp>
        <p:nvSpPr>
          <p:cNvPr id="1049214" name="图片占位符 2"/>
          <p:cNvSpPr>
            <a:spLocks noGrp="1"/>
          </p:cNvSpPr>
          <p:nvPr>
            <p:ph type="pic" idx="1"/>
          </p:nvPr>
        </p:nvSpPr>
        <p:spPr>
          <a:xfrm>
            <a:off x="5183188" y="987425"/>
            <a:ext cx="6172200" cy="4873625"/>
          </a:xfrm>
        </p:spPr>
        <p:txBody>
          <a:bodyPr bIns="45720" lIns="91440" rIns="91440" rtlCol="0" tIns="45720" vert="horz">
            <a:normAutofit/>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914400" eaLnBrk="1" fontAlgn="auto" hangingPunct="1" indent="0" latinLnBrk="0" lvl="0" marL="0" marR="0" rtl="0">
              <a:lnSpc>
                <a:spcPct val="90000"/>
              </a:lnSpc>
              <a:spcBef>
                <a:spcPts val="1000"/>
              </a:spcBef>
              <a:spcAft>
                <a:spcPts val="0"/>
              </a:spcAft>
              <a:buClrTx/>
              <a:buSzTx/>
              <a:buFont typeface="Arial" panose="020B0604020202020204" pitchFamily="34" charset="0"/>
              <a:buNone/>
            </a:pPr>
            <a:endParaRPr altLang="en-US" baseline="0" b="0" cap="none" sz="3200" i="0" kern="1200" kumimoji="0" lang="zh-CN" noProof="0" normalizeH="0" spc="0" strike="noStrike" u="none">
              <a:ln>
                <a:noFill/>
              </a:ln>
              <a:solidFill>
                <a:schemeClr val="tx1"/>
              </a:solidFill>
              <a:effectLst/>
              <a:uLnTx/>
              <a:uFillTx/>
              <a:latin typeface="+mn-lt"/>
              <a:ea typeface="+mn-ea"/>
              <a:cs typeface="+mn-cs"/>
            </a:endParaRPr>
          </a:p>
        </p:txBody>
      </p:sp>
      <p:sp>
        <p:nvSpPr>
          <p:cNvPr id="1049215" name="文本占位符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单击此处编辑母版文本样式</a:t>
            </a:r>
            <a:endParaRPr altLang="en-US" lang="zh-CN" smtClean="0"/>
          </a:p>
        </p:txBody>
      </p:sp>
      <p:sp>
        <p:nvSpPr>
          <p:cNvPr id="1049216" name="日期占位符 4"/>
          <p:cNvSpPr>
            <a:spLocks noGrp="1"/>
          </p:cNvSpPr>
          <p:nvPr>
            <p:ph type="dt" sz="half" idx="10"/>
          </p:nvPr>
        </p:nvSpPr>
        <p:spPr/>
        <p:txBody>
          <a:bodyPr/>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
        <p:nvSpPr>
          <p:cNvPr id="1049217" name="页脚占位符 5"/>
          <p:cNvSpPr>
            <a:spLocks noGrp="1"/>
          </p:cNvSpPr>
          <p:nvPr>
            <p:ph type="ftr" sz="quarter" idx="11"/>
          </p:nvPr>
        </p:nvSpPr>
        <p:spPr/>
        <p:txBody>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
        <p:nvSpPr>
          <p:cNvPr id="1049218" name="灯片编号占位符 6"/>
          <p:cNvSpPr>
            <a:spLocks noGrp="1"/>
          </p:cNvSpPr>
          <p:nvPr>
            <p:ph type="sldNum" sz="quarter" idx="12"/>
          </p:nvPr>
        </p:nvSpPr>
        <p:spPr/>
        <p:txBody>
          <a:bodyPr/>
          <a:p>
            <a:pPr algn="r" defTabSz="914400" eaLnBrk="1" fontAlgn="auto" hangingPunct="1" indent="0" latinLnBrk="0" lvl="0" marL="0" marR="0" rtl="0">
              <a:lnSpc>
                <a:spcPct val="100000"/>
              </a:lnSpc>
              <a:spcBef>
                <a:spcPts val="0"/>
              </a:spcBef>
              <a:spcAft>
                <a:spcPts val="0"/>
              </a:spcAft>
              <a:buClrTx/>
              <a:buSzTx/>
              <a:buFontTx/>
              <a:buNone/>
            </a:pPr>
            <a:fld id="{1FE59EF7-CDE9-49C8-ACA7-1D726AE44963}" type="slidenum">
              <a:rPr altLang="en-US" baseline="0" b="0" cap="none" sz="1200" i="0" kern="1200" kumimoji="0" lang="zh-CN" noProof="0" normalizeH="0" spc="0" strike="noStrike" u="none" smtClean="0">
                <a:ln>
                  <a:noFill/>
                </a:ln>
                <a:solidFill>
                  <a:schemeClr val="tx1">
                    <a:tint val="75000"/>
                  </a:schemeClr>
                </a:solidFill>
                <a:effectLst/>
                <a:uLnTx/>
                <a:uFillTx/>
                <a:latin typeface="+mn-lt"/>
                <a:ea typeface="+mn-ea"/>
                <a:cs typeface="+mn-cs"/>
              </a:rPr>
            </a:fld>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52" name=""/>
        <p:cNvGrpSpPr/>
        <p:nvPr/>
      </p:nvGrpSpPr>
      <p:grpSpPr>
        <a:xfrm>
          <a:off x="0" y="0"/>
          <a:ext cx="0" cy="0"/>
          <a:chOff x="0" y="0"/>
          <a:chExt cx="0" cy="0"/>
        </a:xfrm>
      </p:grpSpPr>
      <p:sp>
        <p:nvSpPr>
          <p:cNvPr id="1049200" name="标题 1"/>
          <p:cNvSpPr>
            <a:spLocks noGrp="1"/>
          </p:cNvSpPr>
          <p:nvPr>
            <p:ph type="title"/>
          </p:nvPr>
        </p:nvSpPr>
        <p:spPr/>
        <p:txBody>
          <a:bodyPr/>
          <a:p>
            <a:r>
              <a:rPr altLang="en-US" lang="zh-CN" smtClean="0"/>
              <a:t>单击此处编辑母版标题样式</a:t>
            </a:r>
            <a:endParaRPr altLang="en-US" lang="zh-CN"/>
          </a:p>
        </p:txBody>
      </p:sp>
      <p:sp>
        <p:nvSpPr>
          <p:cNvPr id="1049201" name="竖排文字占位符 2"/>
          <p:cNvSpPr>
            <a:spLocks noGrp="1"/>
          </p:cNvSpPr>
          <p:nvPr>
            <p:ph type="body" orient="vert" idx="1"/>
          </p:nvPr>
        </p:nvSpPr>
        <p:spPr/>
        <p:txBody>
          <a:bodyPr vert="eaVert"/>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9202" name="日期占位符 3"/>
          <p:cNvSpPr>
            <a:spLocks noGrp="1"/>
          </p:cNvSpPr>
          <p:nvPr>
            <p:ph type="dt" sz="half" idx="10"/>
          </p:nvPr>
        </p:nvSpPr>
        <p:spPr/>
        <p:txBody>
          <a:bodyPr/>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
        <p:nvSpPr>
          <p:cNvPr id="1049203" name="页脚占位符 4"/>
          <p:cNvSpPr>
            <a:spLocks noGrp="1"/>
          </p:cNvSpPr>
          <p:nvPr>
            <p:ph type="ftr" sz="quarter" idx="11"/>
          </p:nvPr>
        </p:nvSpPr>
        <p:spPr/>
        <p:txBody>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
        <p:nvSpPr>
          <p:cNvPr id="1049204" name="灯片编号占位符 5"/>
          <p:cNvSpPr>
            <a:spLocks noGrp="1"/>
          </p:cNvSpPr>
          <p:nvPr>
            <p:ph type="sldNum" sz="quarter" idx="12"/>
          </p:nvPr>
        </p:nvSpPr>
        <p:spPr/>
        <p:txBody>
          <a:bodyPr/>
          <a:p>
            <a:pPr algn="r" defTabSz="914400" eaLnBrk="1" fontAlgn="auto" hangingPunct="1" indent="0" latinLnBrk="0" lvl="0" marL="0" marR="0" rtl="0">
              <a:lnSpc>
                <a:spcPct val="100000"/>
              </a:lnSpc>
              <a:spcBef>
                <a:spcPts val="0"/>
              </a:spcBef>
              <a:spcAft>
                <a:spcPts val="0"/>
              </a:spcAft>
              <a:buClrTx/>
              <a:buSzTx/>
              <a:buFontTx/>
              <a:buNone/>
            </a:pPr>
            <a:fld id="{1FE59EF7-CDE9-49C8-ACA7-1D726AE44963}" type="slidenum">
              <a:rPr altLang="en-US" baseline="0" b="0" cap="none" sz="1200" i="0" kern="1200" kumimoji="0" lang="zh-CN" noProof="0" normalizeH="0" spc="0" strike="noStrike" u="none" smtClean="0">
                <a:ln>
                  <a:noFill/>
                </a:ln>
                <a:solidFill>
                  <a:schemeClr val="tx1">
                    <a:tint val="75000"/>
                  </a:schemeClr>
                </a:solidFill>
                <a:effectLst/>
                <a:uLnTx/>
                <a:uFillTx/>
                <a:latin typeface="+mn-lt"/>
                <a:ea typeface="+mn-ea"/>
                <a:cs typeface="+mn-cs"/>
              </a:rPr>
            </a:fld>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vertTitleAndTx">
  <p:cSld name="Vertically-arranged title and text">
    <p:spTree>
      <p:nvGrpSpPr>
        <p:cNvPr id="153" name=""/>
        <p:cNvGrpSpPr/>
        <p:nvPr/>
      </p:nvGrpSpPr>
      <p:grpSpPr>
        <a:xfrm>
          <a:off x="0" y="0"/>
          <a:ext cx="0" cy="0"/>
          <a:chOff x="0" y="0"/>
          <a:chExt cx="0" cy="0"/>
        </a:xfrm>
      </p:grpSpPr>
      <p:sp>
        <p:nvSpPr>
          <p:cNvPr id="1049205" name="竖排标题 1"/>
          <p:cNvSpPr>
            <a:spLocks noGrp="1"/>
          </p:cNvSpPr>
          <p:nvPr>
            <p:ph type="title" orient="vert"/>
          </p:nvPr>
        </p:nvSpPr>
        <p:spPr>
          <a:xfrm>
            <a:off x="8724900" y="365125"/>
            <a:ext cx="2628900" cy="5811838"/>
          </a:xfrm>
        </p:spPr>
        <p:txBody>
          <a:bodyPr vert="eaVert"/>
          <a:p>
            <a:r>
              <a:rPr altLang="en-US" lang="zh-CN" smtClean="0"/>
              <a:t>单击此处编辑母版标题样式</a:t>
            </a:r>
            <a:endParaRPr altLang="en-US" lang="zh-CN"/>
          </a:p>
        </p:txBody>
      </p:sp>
      <p:sp>
        <p:nvSpPr>
          <p:cNvPr id="1049206" name="竖排文字占位符 2"/>
          <p:cNvSpPr>
            <a:spLocks noGrp="1"/>
          </p:cNvSpPr>
          <p:nvPr>
            <p:ph type="body" orient="vert" idx="1"/>
          </p:nvPr>
        </p:nvSpPr>
        <p:spPr>
          <a:xfrm>
            <a:off x="838200" y="365125"/>
            <a:ext cx="7734300" cy="5811838"/>
          </a:xfrm>
        </p:spPr>
        <p:txBody>
          <a:bodyPr vert="eaVert"/>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9207" name="日期占位符 3"/>
          <p:cNvSpPr>
            <a:spLocks noGrp="1"/>
          </p:cNvSpPr>
          <p:nvPr>
            <p:ph type="dt" sz="half" idx="10"/>
          </p:nvPr>
        </p:nvSpPr>
        <p:spPr/>
        <p:txBody>
          <a:bodyPr/>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
        <p:nvSpPr>
          <p:cNvPr id="1049208" name="页脚占位符 4"/>
          <p:cNvSpPr>
            <a:spLocks noGrp="1"/>
          </p:cNvSpPr>
          <p:nvPr>
            <p:ph type="ftr" sz="quarter" idx="11"/>
          </p:nvPr>
        </p:nvSpPr>
        <p:spPr/>
        <p:txBody>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
        <p:nvSpPr>
          <p:cNvPr id="1049209" name="灯片编号占位符 5"/>
          <p:cNvSpPr>
            <a:spLocks noGrp="1"/>
          </p:cNvSpPr>
          <p:nvPr>
            <p:ph type="sldNum" sz="quarter" idx="12"/>
          </p:nvPr>
        </p:nvSpPr>
        <p:spPr/>
        <p:txBody>
          <a:bodyPr/>
          <a:p>
            <a:pPr algn="r" defTabSz="914400" eaLnBrk="1" fontAlgn="auto" hangingPunct="1" indent="0" latinLnBrk="0" lvl="0" marL="0" marR="0" rtl="0">
              <a:lnSpc>
                <a:spcPct val="100000"/>
              </a:lnSpc>
              <a:spcBef>
                <a:spcPts val="0"/>
              </a:spcBef>
              <a:spcAft>
                <a:spcPts val="0"/>
              </a:spcAft>
              <a:buClrTx/>
              <a:buSzTx/>
              <a:buFontTx/>
              <a:buNone/>
            </a:pPr>
            <a:fld id="{1FE59EF7-CDE9-49C8-ACA7-1D726AE44963}" type="slidenum">
              <a:rPr altLang="en-US" baseline="0" b="0" cap="none" sz="1200" i="0" kern="1200" kumimoji="0" lang="zh-CN" noProof="0" normalizeH="0" spc="0" strike="noStrike" u="none" smtClean="0">
                <a:ln>
                  <a:noFill/>
                </a:ln>
                <a:solidFill>
                  <a:schemeClr val="tx1">
                    <a:tint val="75000"/>
                  </a:schemeClr>
                </a:solidFill>
                <a:effectLst/>
                <a:uLnTx/>
                <a:uFillTx/>
                <a:latin typeface="+mn-lt"/>
                <a:ea typeface="+mn-ea"/>
                <a:cs typeface="+mn-cs"/>
              </a:rPr>
            </a:fld>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title">
    <p:spTree>
      <p:nvGrpSpPr>
        <p:cNvPr id="122" name=""/>
        <p:cNvGrpSpPr/>
        <p:nvPr/>
      </p:nvGrpSpPr>
      <p:grpSpPr>
        <a:xfrm>
          <a:off x="0" y="0"/>
          <a:ext cx="0" cy="0"/>
          <a:chOff x="0" y="0"/>
          <a:chExt cx="0" cy="0"/>
        </a:xfrm>
      </p:grpSpPr>
      <p:sp>
        <p:nvSpPr>
          <p:cNvPr id="1049115" name="标题 1"/>
          <p:cNvSpPr>
            <a:spLocks noGrp="1"/>
          </p:cNvSpPr>
          <p:nvPr>
            <p:ph type="title"/>
          </p:nvPr>
        </p:nvSpPr>
        <p:spPr>
          <a:xfrm>
            <a:off x="831850" y="1709738"/>
            <a:ext cx="10515600" cy="2852737"/>
          </a:xfrm>
        </p:spPr>
        <p:txBody>
          <a:bodyPr anchor="b"/>
          <a:lstStyle>
            <a:lvl1pPr>
              <a:defRPr sz="6000"/>
            </a:lvl1pPr>
          </a:lstStyle>
          <a:p>
            <a:r>
              <a:rPr altLang="en-US" lang="zh-CN" smtClean="0"/>
              <a:t>单击此处编辑母版标题样式</a:t>
            </a:r>
            <a:endParaRPr altLang="en-US" lang="zh-CN"/>
          </a:p>
        </p:txBody>
      </p:sp>
      <p:sp>
        <p:nvSpPr>
          <p:cNvPr id="1049116" name="文本占位符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en-US" lang="zh-CN" smtClean="0"/>
              <a:t>单击此处编辑母版文本样式</a:t>
            </a:r>
            <a:endParaRPr altLang="en-US" lang="zh-CN" smtClean="0"/>
          </a:p>
        </p:txBody>
      </p:sp>
      <p:sp>
        <p:nvSpPr>
          <p:cNvPr id="1049117" name="日期占位符 3"/>
          <p:cNvSpPr>
            <a:spLocks noGrp="1"/>
          </p:cNvSpPr>
          <p:nvPr>
            <p:ph type="dt" sz="half" idx="10"/>
          </p:nvPr>
        </p:nvSpPr>
        <p:spPr/>
        <p:txBody>
          <a:bodyPr/>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
        <p:nvSpPr>
          <p:cNvPr id="1049118" name="页脚占位符 4"/>
          <p:cNvSpPr>
            <a:spLocks noGrp="1"/>
          </p:cNvSpPr>
          <p:nvPr>
            <p:ph type="ftr" sz="quarter" idx="11"/>
          </p:nvPr>
        </p:nvSpPr>
        <p:spPr/>
        <p:txBody>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
        <p:nvSpPr>
          <p:cNvPr id="1049119" name="灯片编号占位符 5"/>
          <p:cNvSpPr>
            <a:spLocks noGrp="1"/>
          </p:cNvSpPr>
          <p:nvPr>
            <p:ph type="sldNum" sz="quarter" idx="12"/>
          </p:nvPr>
        </p:nvSpPr>
        <p:spPr/>
        <p:txBody>
          <a:bodyPr/>
          <a:p>
            <a:pPr algn="r" defTabSz="914400" eaLnBrk="1" fontAlgn="auto" hangingPunct="1" indent="0" latinLnBrk="0" lvl="0" marL="0" marR="0" rtl="0">
              <a:lnSpc>
                <a:spcPct val="100000"/>
              </a:lnSpc>
              <a:spcBef>
                <a:spcPts val="0"/>
              </a:spcBef>
              <a:spcAft>
                <a:spcPts val="0"/>
              </a:spcAft>
              <a:buClrTx/>
              <a:buSzTx/>
              <a:buFontTx/>
              <a:buNone/>
            </a:pPr>
            <a:fld id="{1FE59EF7-CDE9-49C8-ACA7-1D726AE44963}" type="slidenum">
              <a:rPr altLang="en-US" baseline="0" b="0" cap="none" sz="1200" i="0" kern="1200" kumimoji="0" lang="zh-CN" noProof="0" normalizeH="0" spc="0" strike="noStrike" u="none" smtClean="0">
                <a:ln>
                  <a:noFill/>
                </a:ln>
                <a:solidFill>
                  <a:schemeClr val="tx1">
                    <a:tint val="75000"/>
                  </a:schemeClr>
                </a:solidFill>
                <a:effectLst/>
                <a:uLnTx/>
                <a:uFillTx/>
                <a:latin typeface="+mn-lt"/>
                <a:ea typeface="+mn-ea"/>
                <a:cs typeface="+mn-cs"/>
              </a:rPr>
            </a:fld>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column content">
    <p:spTree>
      <p:nvGrpSpPr>
        <p:cNvPr id="123" name=""/>
        <p:cNvGrpSpPr/>
        <p:nvPr/>
      </p:nvGrpSpPr>
      <p:grpSpPr>
        <a:xfrm>
          <a:off x="0" y="0"/>
          <a:ext cx="0" cy="0"/>
          <a:chOff x="0" y="0"/>
          <a:chExt cx="0" cy="0"/>
        </a:xfrm>
      </p:grpSpPr>
      <p:sp>
        <p:nvSpPr>
          <p:cNvPr id="1049120" name="标题 1"/>
          <p:cNvSpPr>
            <a:spLocks noGrp="1"/>
          </p:cNvSpPr>
          <p:nvPr>
            <p:ph type="title"/>
          </p:nvPr>
        </p:nvSpPr>
        <p:spPr/>
        <p:txBody>
          <a:bodyPr/>
          <a:p>
            <a:r>
              <a:rPr altLang="en-US" lang="zh-CN" smtClean="0"/>
              <a:t>单击此处编辑母版标题样式</a:t>
            </a:r>
            <a:endParaRPr altLang="en-US" lang="zh-CN"/>
          </a:p>
        </p:txBody>
      </p:sp>
      <p:sp>
        <p:nvSpPr>
          <p:cNvPr id="1049121" name="内容占位符 2"/>
          <p:cNvSpPr>
            <a:spLocks noGrp="1"/>
          </p:cNvSpPr>
          <p:nvPr>
            <p:ph sz="half" idx="1"/>
          </p:nvPr>
        </p:nvSpPr>
        <p:spPr>
          <a:xfrm>
            <a:off x="838200" y="1825625"/>
            <a:ext cx="5181600" cy="4351338"/>
          </a:xfrm>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9122" name="内容占位符 3"/>
          <p:cNvSpPr>
            <a:spLocks noGrp="1"/>
          </p:cNvSpPr>
          <p:nvPr>
            <p:ph sz="half" idx="2"/>
          </p:nvPr>
        </p:nvSpPr>
        <p:spPr>
          <a:xfrm>
            <a:off x="6172200" y="1825625"/>
            <a:ext cx="5181600" cy="4351338"/>
          </a:xfrm>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9123" name="日期占位符 4"/>
          <p:cNvSpPr>
            <a:spLocks noGrp="1"/>
          </p:cNvSpPr>
          <p:nvPr>
            <p:ph type="dt" sz="half" idx="10"/>
          </p:nvPr>
        </p:nvSpPr>
        <p:spPr/>
        <p:txBody>
          <a:bodyPr/>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
        <p:nvSpPr>
          <p:cNvPr id="1049124" name="页脚占位符 5"/>
          <p:cNvSpPr>
            <a:spLocks noGrp="1"/>
          </p:cNvSpPr>
          <p:nvPr>
            <p:ph type="ftr" sz="quarter" idx="11"/>
          </p:nvPr>
        </p:nvSpPr>
        <p:spPr/>
        <p:txBody>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
        <p:nvSpPr>
          <p:cNvPr id="1049125" name="灯片编号占位符 6"/>
          <p:cNvSpPr>
            <a:spLocks noGrp="1"/>
          </p:cNvSpPr>
          <p:nvPr>
            <p:ph type="sldNum" sz="quarter" idx="12"/>
          </p:nvPr>
        </p:nvSpPr>
        <p:spPr/>
        <p:txBody>
          <a:bodyPr/>
          <a:p>
            <a:pPr algn="r" defTabSz="914400" eaLnBrk="1" fontAlgn="auto" hangingPunct="1" indent="0" latinLnBrk="0" lvl="0" marL="0" marR="0" rtl="0">
              <a:lnSpc>
                <a:spcPct val="100000"/>
              </a:lnSpc>
              <a:spcBef>
                <a:spcPts val="0"/>
              </a:spcBef>
              <a:spcAft>
                <a:spcPts val="0"/>
              </a:spcAft>
              <a:buClrTx/>
              <a:buSzTx/>
              <a:buFontTx/>
              <a:buNone/>
            </a:pPr>
            <a:fld id="{1FE59EF7-CDE9-49C8-ACA7-1D726AE44963}" type="slidenum">
              <a:rPr altLang="en-US" baseline="0" b="0" cap="none" sz="1200" i="0" kern="1200" kumimoji="0" lang="zh-CN" noProof="0" normalizeH="0" spc="0" strike="noStrike" u="none" smtClean="0">
                <a:ln>
                  <a:noFill/>
                </a:ln>
                <a:solidFill>
                  <a:schemeClr val="tx1">
                    <a:tint val="75000"/>
                  </a:schemeClr>
                </a:solidFill>
                <a:effectLst/>
                <a:uLnTx/>
                <a:uFillTx/>
                <a:latin typeface="+mn-lt"/>
                <a:ea typeface="+mn-ea"/>
                <a:cs typeface="+mn-cs"/>
              </a:rPr>
            </a:fld>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24" name=""/>
        <p:cNvGrpSpPr/>
        <p:nvPr/>
      </p:nvGrpSpPr>
      <p:grpSpPr>
        <a:xfrm>
          <a:off x="0" y="0"/>
          <a:ext cx="0" cy="0"/>
          <a:chOff x="0" y="0"/>
          <a:chExt cx="0" cy="0"/>
        </a:xfrm>
      </p:grpSpPr>
      <p:sp>
        <p:nvSpPr>
          <p:cNvPr id="1049126" name="标题 1"/>
          <p:cNvSpPr>
            <a:spLocks noGrp="1"/>
          </p:cNvSpPr>
          <p:nvPr>
            <p:ph type="title"/>
          </p:nvPr>
        </p:nvSpPr>
        <p:spPr>
          <a:xfrm>
            <a:off x="839788" y="365125"/>
            <a:ext cx="10515600" cy="1325563"/>
          </a:xfrm>
        </p:spPr>
        <p:txBody>
          <a:bodyPr/>
          <a:p>
            <a:r>
              <a:rPr altLang="en-US" lang="zh-CN" smtClean="0"/>
              <a:t>单击此处编辑母版标题样式</a:t>
            </a:r>
            <a:endParaRPr altLang="en-US" lang="zh-CN"/>
          </a:p>
        </p:txBody>
      </p:sp>
      <p:sp>
        <p:nvSpPr>
          <p:cNvPr id="1049127" name="文本占位符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endParaRPr altLang="en-US" lang="zh-CN" smtClean="0"/>
          </a:p>
        </p:txBody>
      </p:sp>
      <p:sp>
        <p:nvSpPr>
          <p:cNvPr id="1049128" name="内容占位符 3"/>
          <p:cNvSpPr>
            <a:spLocks noGrp="1"/>
          </p:cNvSpPr>
          <p:nvPr>
            <p:ph sz="half" idx="2"/>
          </p:nvPr>
        </p:nvSpPr>
        <p:spPr>
          <a:xfrm>
            <a:off x="839788" y="2505075"/>
            <a:ext cx="5157787" cy="3684588"/>
          </a:xfrm>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9129" name="文本占位符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endParaRPr altLang="en-US" lang="zh-CN" smtClean="0"/>
          </a:p>
        </p:txBody>
      </p:sp>
      <p:sp>
        <p:nvSpPr>
          <p:cNvPr id="1049130" name="内容占位符 5"/>
          <p:cNvSpPr>
            <a:spLocks noGrp="1"/>
          </p:cNvSpPr>
          <p:nvPr>
            <p:ph sz="quarter" idx="4"/>
          </p:nvPr>
        </p:nvSpPr>
        <p:spPr>
          <a:xfrm>
            <a:off x="6172200" y="2505075"/>
            <a:ext cx="5183188" cy="3684588"/>
          </a:xfrm>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9131" name="日期占位符 6"/>
          <p:cNvSpPr>
            <a:spLocks noGrp="1"/>
          </p:cNvSpPr>
          <p:nvPr>
            <p:ph type="dt" sz="half" idx="10"/>
          </p:nvPr>
        </p:nvSpPr>
        <p:spPr/>
        <p:txBody>
          <a:bodyPr/>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
        <p:nvSpPr>
          <p:cNvPr id="1049132" name="页脚占位符 7"/>
          <p:cNvSpPr>
            <a:spLocks noGrp="1"/>
          </p:cNvSpPr>
          <p:nvPr>
            <p:ph type="ftr" sz="quarter" idx="11"/>
          </p:nvPr>
        </p:nvSpPr>
        <p:spPr/>
        <p:txBody>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
        <p:nvSpPr>
          <p:cNvPr id="1049133" name="灯片编号占位符 8"/>
          <p:cNvSpPr>
            <a:spLocks noGrp="1"/>
          </p:cNvSpPr>
          <p:nvPr>
            <p:ph type="sldNum" sz="quarter" idx="12"/>
          </p:nvPr>
        </p:nvSpPr>
        <p:spPr/>
        <p:txBody>
          <a:bodyPr/>
          <a:p>
            <a:pPr algn="r" defTabSz="914400" eaLnBrk="1" fontAlgn="auto" hangingPunct="1" indent="0" latinLnBrk="0" lvl="0" marL="0" marR="0" rtl="0">
              <a:lnSpc>
                <a:spcPct val="100000"/>
              </a:lnSpc>
              <a:spcBef>
                <a:spcPts val="0"/>
              </a:spcBef>
              <a:spcAft>
                <a:spcPts val="0"/>
              </a:spcAft>
              <a:buClrTx/>
              <a:buSzTx/>
              <a:buFontTx/>
              <a:buNone/>
            </a:pPr>
            <a:fld id="{1FE59EF7-CDE9-49C8-ACA7-1D726AE44963}" type="slidenum">
              <a:rPr altLang="en-US" baseline="0" b="0" cap="none" sz="1200" i="0" kern="1200" kumimoji="0" lang="zh-CN" noProof="0" normalizeH="0" spc="0" strike="noStrike" u="none" smtClean="0">
                <a:ln>
                  <a:noFill/>
                </a:ln>
                <a:solidFill>
                  <a:schemeClr val="tx1">
                    <a:tint val="75000"/>
                  </a:schemeClr>
                </a:solidFill>
                <a:effectLst/>
                <a:uLnTx/>
                <a:uFillTx/>
                <a:latin typeface="+mn-lt"/>
                <a:ea typeface="+mn-ea"/>
                <a:cs typeface="+mn-cs"/>
              </a:rPr>
            </a:fld>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17" name=""/>
        <p:cNvGrpSpPr/>
        <p:nvPr/>
      </p:nvGrpSpPr>
      <p:grpSpPr>
        <a:xfrm>
          <a:off x="0" y="0"/>
          <a:ext cx="0" cy="0"/>
          <a:chOff x="0" y="0"/>
          <a:chExt cx="0" cy="0"/>
        </a:xfrm>
      </p:grpSpPr>
      <p:sp>
        <p:nvSpPr>
          <p:cNvPr id="1049090" name="标题 1"/>
          <p:cNvSpPr>
            <a:spLocks noGrp="1"/>
          </p:cNvSpPr>
          <p:nvPr>
            <p:ph type="title"/>
          </p:nvPr>
        </p:nvSpPr>
        <p:spPr/>
        <p:txBody>
          <a:bodyPr/>
          <a:p>
            <a:r>
              <a:rPr altLang="en-US" lang="zh-CN" smtClean="0"/>
              <a:t>单击此处编辑母版标题样式</a:t>
            </a:r>
            <a:endParaRPr altLang="en-US" lang="zh-CN"/>
          </a:p>
        </p:txBody>
      </p:sp>
      <p:sp>
        <p:nvSpPr>
          <p:cNvPr id="1049091" name="日期占位符 2"/>
          <p:cNvSpPr>
            <a:spLocks noGrp="1"/>
          </p:cNvSpPr>
          <p:nvPr>
            <p:ph type="dt" sz="half" idx="10"/>
          </p:nvPr>
        </p:nvSpPr>
        <p:spPr/>
        <p:txBody>
          <a:bodyPr/>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
        <p:nvSpPr>
          <p:cNvPr id="1049092" name="页脚占位符 3"/>
          <p:cNvSpPr>
            <a:spLocks noGrp="1"/>
          </p:cNvSpPr>
          <p:nvPr>
            <p:ph type="ftr" sz="quarter" idx="11"/>
          </p:nvPr>
        </p:nvSpPr>
        <p:spPr/>
        <p:txBody>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
        <p:nvSpPr>
          <p:cNvPr id="1049093" name="灯片编号占位符 4"/>
          <p:cNvSpPr>
            <a:spLocks noGrp="1"/>
          </p:cNvSpPr>
          <p:nvPr>
            <p:ph type="sldNum" sz="quarter" idx="12"/>
          </p:nvPr>
        </p:nvSpPr>
        <p:spPr/>
        <p:txBody>
          <a:bodyPr/>
          <a:p>
            <a:pPr algn="r" defTabSz="914400" eaLnBrk="1" fontAlgn="auto" hangingPunct="1" indent="0" latinLnBrk="0" lvl="0" marL="0" marR="0" rtl="0">
              <a:lnSpc>
                <a:spcPct val="100000"/>
              </a:lnSpc>
              <a:spcBef>
                <a:spcPts val="0"/>
              </a:spcBef>
              <a:spcAft>
                <a:spcPts val="0"/>
              </a:spcAft>
              <a:buClrTx/>
              <a:buSzTx/>
              <a:buFontTx/>
              <a:buNone/>
            </a:pPr>
            <a:fld id="{1FE59EF7-CDE9-49C8-ACA7-1D726AE44963}" type="slidenum">
              <a:rPr altLang="en-US" baseline="0" b="0" cap="none" sz="1200" i="0" kern="1200" kumimoji="0" lang="zh-CN" noProof="0" normalizeH="0" spc="0" strike="noStrike" u="none" smtClean="0">
                <a:ln>
                  <a:noFill/>
                </a:ln>
                <a:solidFill>
                  <a:schemeClr val="tx1">
                    <a:tint val="75000"/>
                  </a:schemeClr>
                </a:solidFill>
                <a:effectLst/>
                <a:uLnTx/>
                <a:uFillTx/>
                <a:latin typeface="+mn-lt"/>
                <a:ea typeface="+mn-ea"/>
                <a:cs typeface="+mn-cs"/>
              </a:rPr>
            </a:fld>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25" name=""/>
        <p:cNvGrpSpPr/>
        <p:nvPr/>
      </p:nvGrpSpPr>
      <p:grpSpPr>
        <a:xfrm>
          <a:off x="0" y="0"/>
          <a:ext cx="0" cy="0"/>
          <a:chOff x="0" y="0"/>
          <a:chExt cx="0" cy="0"/>
        </a:xfrm>
      </p:grpSpPr>
      <p:sp>
        <p:nvSpPr>
          <p:cNvPr id="1049134" name="日期占位符 1"/>
          <p:cNvSpPr>
            <a:spLocks noGrp="1"/>
          </p:cNvSpPr>
          <p:nvPr>
            <p:ph type="dt" sz="half" idx="10"/>
          </p:nvPr>
        </p:nvSpPr>
        <p:spPr/>
        <p:txBody>
          <a:bodyPr/>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
        <p:nvSpPr>
          <p:cNvPr id="1049135" name="页脚占位符 2"/>
          <p:cNvSpPr>
            <a:spLocks noGrp="1"/>
          </p:cNvSpPr>
          <p:nvPr>
            <p:ph type="ftr" sz="quarter" idx="11"/>
          </p:nvPr>
        </p:nvSpPr>
        <p:spPr/>
        <p:txBody>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
        <p:nvSpPr>
          <p:cNvPr id="1049136" name="灯片编号占位符 3"/>
          <p:cNvSpPr>
            <a:spLocks noGrp="1"/>
          </p:cNvSpPr>
          <p:nvPr>
            <p:ph type="sldNum" sz="quarter" idx="12"/>
          </p:nvPr>
        </p:nvSpPr>
        <p:spPr/>
        <p:txBody>
          <a:bodyPr/>
          <a:p>
            <a:pPr algn="r" defTabSz="914400" eaLnBrk="1" fontAlgn="auto" hangingPunct="1" indent="0" latinLnBrk="0" lvl="0" marL="0" marR="0" rtl="0">
              <a:lnSpc>
                <a:spcPct val="100000"/>
              </a:lnSpc>
              <a:spcBef>
                <a:spcPts val="0"/>
              </a:spcBef>
              <a:spcAft>
                <a:spcPts val="0"/>
              </a:spcAft>
              <a:buClrTx/>
              <a:buSzTx/>
              <a:buFontTx/>
              <a:buNone/>
            </a:pPr>
            <a:fld id="{1FE59EF7-CDE9-49C8-ACA7-1D726AE44963}" type="slidenum">
              <a:rPr altLang="en-US" baseline="0" b="0" cap="none" sz="1200" i="0" kern="1200" kumimoji="0" lang="zh-CN" noProof="0" normalizeH="0" spc="0" strike="noStrike" u="none" smtClean="0">
                <a:ln>
                  <a:noFill/>
                </a:ln>
                <a:solidFill>
                  <a:schemeClr val="tx1">
                    <a:tint val="75000"/>
                  </a:schemeClr>
                </a:solidFill>
                <a:effectLst/>
                <a:uLnTx/>
                <a:uFillTx/>
                <a:latin typeface="+mn-lt"/>
                <a:ea typeface="+mn-ea"/>
                <a:cs typeface="+mn-cs"/>
              </a:rPr>
            </a:fld>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and title">
    <p:spTree>
      <p:nvGrpSpPr>
        <p:cNvPr id="126" name=""/>
        <p:cNvGrpSpPr/>
        <p:nvPr/>
      </p:nvGrpSpPr>
      <p:grpSpPr>
        <a:xfrm>
          <a:off x="0" y="0"/>
          <a:ext cx="0" cy="0"/>
          <a:chOff x="0" y="0"/>
          <a:chExt cx="0" cy="0"/>
        </a:xfrm>
      </p:grpSpPr>
      <p:sp>
        <p:nvSpPr>
          <p:cNvPr id="1049137" name="标题 1"/>
          <p:cNvSpPr>
            <a:spLocks noGrp="1"/>
          </p:cNvSpPr>
          <p:nvPr>
            <p:ph type="title"/>
          </p:nvPr>
        </p:nvSpPr>
        <p:spPr>
          <a:xfrm>
            <a:off x="839788" y="457200"/>
            <a:ext cx="3932237" cy="1600200"/>
          </a:xfrm>
        </p:spPr>
        <p:txBody>
          <a:bodyPr anchor="b"/>
          <a:lstStyle>
            <a:lvl1pPr>
              <a:defRPr sz="3200"/>
            </a:lvl1pPr>
          </a:lstStyle>
          <a:p>
            <a:r>
              <a:rPr altLang="en-US" lang="zh-CN" smtClean="0"/>
              <a:t>单击此处编辑母版标题样式</a:t>
            </a:r>
            <a:endParaRPr altLang="en-US" lang="zh-CN"/>
          </a:p>
        </p:txBody>
      </p:sp>
      <p:sp>
        <p:nvSpPr>
          <p:cNvPr id="1049138"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9139" name="文本占位符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单击此处编辑母版文本样式</a:t>
            </a:r>
            <a:endParaRPr altLang="en-US" lang="zh-CN" smtClean="0"/>
          </a:p>
        </p:txBody>
      </p:sp>
      <p:sp>
        <p:nvSpPr>
          <p:cNvPr id="1049140" name="日期占位符 4"/>
          <p:cNvSpPr>
            <a:spLocks noGrp="1"/>
          </p:cNvSpPr>
          <p:nvPr>
            <p:ph type="dt" sz="half" idx="10"/>
          </p:nvPr>
        </p:nvSpPr>
        <p:spPr/>
        <p:txBody>
          <a:bodyPr/>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
        <p:nvSpPr>
          <p:cNvPr id="1049141" name="页脚占位符 5"/>
          <p:cNvSpPr>
            <a:spLocks noGrp="1"/>
          </p:cNvSpPr>
          <p:nvPr>
            <p:ph type="ftr" sz="quarter" idx="11"/>
          </p:nvPr>
        </p:nvSpPr>
        <p:spPr/>
        <p:txBody>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
        <p:nvSpPr>
          <p:cNvPr id="1049142" name="灯片编号占位符 6"/>
          <p:cNvSpPr>
            <a:spLocks noGrp="1"/>
          </p:cNvSpPr>
          <p:nvPr>
            <p:ph type="sldNum" sz="quarter" idx="12"/>
          </p:nvPr>
        </p:nvSpPr>
        <p:spPr/>
        <p:txBody>
          <a:bodyPr/>
          <a:p>
            <a:pPr algn="r" defTabSz="914400" eaLnBrk="1" fontAlgn="auto" hangingPunct="1" indent="0" latinLnBrk="0" lvl="0" marL="0" marR="0" rtl="0">
              <a:lnSpc>
                <a:spcPct val="100000"/>
              </a:lnSpc>
              <a:spcBef>
                <a:spcPts val="0"/>
              </a:spcBef>
              <a:spcAft>
                <a:spcPts val="0"/>
              </a:spcAft>
              <a:buClrTx/>
              <a:buSzTx/>
              <a:buFontTx/>
              <a:buNone/>
            </a:pPr>
            <a:fld id="{1FE59EF7-CDE9-49C8-ACA7-1D726AE44963}" type="slidenum">
              <a:rPr altLang="en-US" baseline="0" b="0" cap="none" sz="1200" i="0" kern="1200" kumimoji="0" lang="zh-CN" noProof="0" normalizeH="0" spc="0" strike="noStrike" u="none" smtClean="0">
                <a:ln>
                  <a:noFill/>
                </a:ln>
                <a:solidFill>
                  <a:schemeClr val="tx1">
                    <a:tint val="75000"/>
                  </a:schemeClr>
                </a:solidFill>
                <a:effectLst/>
                <a:uLnTx/>
                <a:uFillTx/>
                <a:latin typeface="+mn-lt"/>
                <a:ea typeface="+mn-ea"/>
                <a:cs typeface="+mn-cs"/>
              </a:rPr>
            </a:fld>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and title">
    <p:spTree>
      <p:nvGrpSpPr>
        <p:cNvPr id="120" name=""/>
        <p:cNvGrpSpPr/>
        <p:nvPr/>
      </p:nvGrpSpPr>
      <p:grpSpPr>
        <a:xfrm>
          <a:off x="0" y="0"/>
          <a:ext cx="0" cy="0"/>
          <a:chOff x="0" y="0"/>
          <a:chExt cx="0" cy="0"/>
        </a:xfrm>
      </p:grpSpPr>
      <p:sp>
        <p:nvSpPr>
          <p:cNvPr id="1049104" name="标题 1"/>
          <p:cNvSpPr>
            <a:spLocks noGrp="1"/>
          </p:cNvSpPr>
          <p:nvPr>
            <p:ph type="title"/>
          </p:nvPr>
        </p:nvSpPr>
        <p:spPr>
          <a:xfrm>
            <a:off x="839788" y="457200"/>
            <a:ext cx="3932237" cy="1600200"/>
          </a:xfrm>
        </p:spPr>
        <p:txBody>
          <a:bodyPr anchor="b"/>
          <a:lstStyle>
            <a:lvl1pPr>
              <a:defRPr sz="3200"/>
            </a:lvl1pPr>
          </a:lstStyle>
          <a:p>
            <a:r>
              <a:rPr altLang="en-US" lang="zh-CN" smtClean="0"/>
              <a:t>单击此处编辑母版标题样式</a:t>
            </a:r>
            <a:endParaRPr altLang="en-US" lang="zh-CN"/>
          </a:p>
        </p:txBody>
      </p:sp>
      <p:sp>
        <p:nvSpPr>
          <p:cNvPr id="1049105" name="图片占位符 2"/>
          <p:cNvSpPr>
            <a:spLocks noGrp="1"/>
          </p:cNvSpPr>
          <p:nvPr>
            <p:ph type="pic" idx="1"/>
          </p:nvPr>
        </p:nvSpPr>
        <p:spPr>
          <a:xfrm>
            <a:off x="5183188" y="987425"/>
            <a:ext cx="6172200" cy="4873625"/>
          </a:xfrm>
        </p:spPr>
        <p:txBody>
          <a:bodyPr bIns="45720" lIns="91440" rIns="91440" rtlCol="0" tIns="45720" vert="horz">
            <a:normAutofit/>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914400" eaLnBrk="1" fontAlgn="auto" hangingPunct="1" indent="0" latinLnBrk="0" lvl="0" marL="0" marR="0" rtl="0">
              <a:lnSpc>
                <a:spcPct val="90000"/>
              </a:lnSpc>
              <a:spcBef>
                <a:spcPts val="1000"/>
              </a:spcBef>
              <a:spcAft>
                <a:spcPts val="0"/>
              </a:spcAft>
              <a:buClrTx/>
              <a:buSzTx/>
              <a:buFont typeface="Arial" panose="020B0604020202020204" pitchFamily="34" charset="0"/>
              <a:buNone/>
            </a:pPr>
            <a:endParaRPr altLang="en-US" baseline="0" b="0" cap="none" sz="3200" i="0" kern="1200" kumimoji="0" lang="zh-CN" noProof="0" normalizeH="0" spc="0" strike="noStrike" u="none">
              <a:ln>
                <a:noFill/>
              </a:ln>
              <a:solidFill>
                <a:schemeClr val="tx1"/>
              </a:solidFill>
              <a:effectLst/>
              <a:uLnTx/>
              <a:uFillTx/>
              <a:latin typeface="+mn-lt"/>
              <a:ea typeface="+mn-ea"/>
              <a:cs typeface="+mn-cs"/>
            </a:endParaRPr>
          </a:p>
        </p:txBody>
      </p:sp>
      <p:sp>
        <p:nvSpPr>
          <p:cNvPr id="1049106" name="文本占位符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单击此处编辑母版文本样式</a:t>
            </a:r>
            <a:endParaRPr altLang="en-US" lang="zh-CN" smtClean="0"/>
          </a:p>
        </p:txBody>
      </p:sp>
      <p:sp>
        <p:nvSpPr>
          <p:cNvPr id="1049107" name="日期占位符 4"/>
          <p:cNvSpPr>
            <a:spLocks noGrp="1"/>
          </p:cNvSpPr>
          <p:nvPr>
            <p:ph type="dt" sz="half" idx="10"/>
          </p:nvPr>
        </p:nvSpPr>
        <p:spPr/>
        <p:txBody>
          <a:bodyPr/>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
        <p:nvSpPr>
          <p:cNvPr id="1049108" name="页脚占位符 5"/>
          <p:cNvSpPr>
            <a:spLocks noGrp="1"/>
          </p:cNvSpPr>
          <p:nvPr>
            <p:ph type="ftr" sz="quarter" idx="11"/>
          </p:nvPr>
        </p:nvSpPr>
        <p:spPr/>
        <p:txBody>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
        <p:nvSpPr>
          <p:cNvPr id="1049109" name="灯片编号占位符 6"/>
          <p:cNvSpPr>
            <a:spLocks noGrp="1"/>
          </p:cNvSpPr>
          <p:nvPr>
            <p:ph type="sldNum" sz="quarter" idx="12"/>
          </p:nvPr>
        </p:nvSpPr>
        <p:spPr/>
        <p:txBody>
          <a:bodyPr/>
          <a:p>
            <a:pPr algn="r" defTabSz="914400" eaLnBrk="1" fontAlgn="auto" hangingPunct="1" indent="0" latinLnBrk="0" lvl="0" marL="0" marR="0" rtl="0">
              <a:lnSpc>
                <a:spcPct val="100000"/>
              </a:lnSpc>
              <a:spcBef>
                <a:spcPts val="0"/>
              </a:spcBef>
              <a:spcAft>
                <a:spcPts val="0"/>
              </a:spcAft>
              <a:buClrTx/>
              <a:buSzTx/>
              <a:buFontTx/>
              <a:buNone/>
            </a:pPr>
            <a:fld id="{1FE59EF7-CDE9-49C8-ACA7-1D726AE44963}" type="slidenum">
              <a:rPr altLang="en-US" baseline="0" b="0" cap="none" sz="1200" i="0" kern="1200" kumimoji="0" lang="zh-CN" noProof="0" normalizeH="0" spc="0" strike="noStrike" u="none" smtClean="0">
                <a:ln>
                  <a:noFill/>
                </a:ln>
                <a:solidFill>
                  <a:schemeClr val="tx1">
                    <a:tint val="75000"/>
                  </a:schemeClr>
                </a:solidFill>
                <a:effectLst/>
                <a:uLnTx/>
                <a:uFillTx/>
                <a:latin typeface="+mn-lt"/>
                <a:ea typeface="+mn-ea"/>
                <a:cs typeface="+mn-cs"/>
              </a:rPr>
            </a:fld>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3" name=""/>
        <p:cNvGrpSpPr/>
        <p:nvPr/>
      </p:nvGrpSpPr>
      <p:grpSpPr>
        <a:xfrm/>
      </p:grpSpPr>
      <p:sp>
        <p:nvSpPr>
          <p:cNvPr id="1048576" name="标题占位符 1"/>
          <p:cNvSpPr>
            <a:spLocks noGrp="1"/>
          </p:cNvSpPr>
          <p:nvPr>
            <p:ph type="title"/>
          </p:nvPr>
        </p:nvSpPr>
        <p:spPr>
          <a:xfrm>
            <a:off x="838200" y="365125"/>
            <a:ext cx="10515600" cy="1325563"/>
          </a:xfrm>
          <a:prstGeom prst="rect"/>
          <a:noFill/>
          <a:ln w="9525">
            <a:noFill/>
          </a:ln>
        </p:spPr>
        <p:txBody>
          <a:bodyPr anchor="ctr"/>
          <a:p>
            <a:pPr lvl="0"/>
            <a:r>
              <a:rPr altLang="en-US" dirty="0" lang="zh-CN"/>
              <a:t>单击此处编辑母版标题样式</a:t>
            </a:r>
            <a:endParaRPr altLang="en-US" dirty="0" lang="zh-CN"/>
          </a:p>
        </p:txBody>
      </p:sp>
      <p:sp>
        <p:nvSpPr>
          <p:cNvPr id="1048577" name="文本占位符 2"/>
          <p:cNvSpPr>
            <a:spLocks noGrp="1"/>
          </p:cNvSpPr>
          <p:nvPr>
            <p:ph type="body" idx="1"/>
          </p:nvPr>
        </p:nvSpPr>
        <p:spPr>
          <a:xfrm>
            <a:off x="838200" y="1825625"/>
            <a:ext cx="10515600" cy="4351338"/>
          </a:xfrm>
          <a:prstGeom prst="rect"/>
          <a:noFill/>
          <a:ln w="9525">
            <a:noFill/>
          </a:ln>
        </p:spPr>
        <p:txBody>
          <a:bodyPr/>
          <a:p>
            <a:pPr lvl="0"/>
            <a:r>
              <a:rPr altLang="en-US" dirty="0" lang="zh-CN"/>
              <a:t>单击此处编辑母版文本样式</a:t>
            </a:r>
            <a:endParaRPr altLang="en-US" dirty="0" lang="zh-CN"/>
          </a:p>
          <a:p>
            <a:pPr lvl="1"/>
            <a:r>
              <a:rPr altLang="en-US" dirty="0" lang="zh-CN"/>
              <a:t>第二级</a:t>
            </a:r>
            <a:endParaRPr altLang="en-US" dirty="0" lang="zh-CN"/>
          </a:p>
          <a:p>
            <a:pPr lvl="2"/>
            <a:r>
              <a:rPr altLang="en-US" dirty="0" lang="zh-CN"/>
              <a:t>第三级</a:t>
            </a:r>
            <a:endParaRPr altLang="en-US" dirty="0" lang="zh-CN"/>
          </a:p>
          <a:p>
            <a:pPr lvl="3"/>
            <a:r>
              <a:rPr altLang="en-US" dirty="0" lang="zh-CN"/>
              <a:t>第四级</a:t>
            </a:r>
            <a:endParaRPr altLang="en-US" dirty="0" lang="zh-CN"/>
          </a:p>
          <a:p>
            <a:pPr lvl="4"/>
            <a:r>
              <a:rPr altLang="en-US" dirty="0" lang="zh-CN"/>
              <a:t>第五级</a:t>
            </a:r>
            <a:endParaRPr altLang="en-US" dirty="0" lang="zh-CN"/>
          </a:p>
        </p:txBody>
      </p:sp>
      <p:sp>
        <p:nvSpPr>
          <p:cNvPr id="1048578" name="日期占位符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
        <p:nvSpPr>
          <p:cNvPr id="1048579" name="页脚占位符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
        <p:nvSpPr>
          <p:cNvPr id="1048580" name="灯片编号占位符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pPr algn="r" defTabSz="914400" eaLnBrk="1" fontAlgn="auto" hangingPunct="1" indent="0" latinLnBrk="0" lvl="0" marL="0" marR="0" rtl="0">
              <a:lnSpc>
                <a:spcPct val="100000"/>
              </a:lnSpc>
              <a:spcBef>
                <a:spcPts val="0"/>
              </a:spcBef>
              <a:spcAft>
                <a:spcPts val="0"/>
              </a:spcAft>
              <a:buClrTx/>
              <a:buSzTx/>
              <a:buFontTx/>
              <a:buNone/>
            </a:pPr>
            <a:fld id="{1FE59EF7-CDE9-49C8-ACA7-1D726AE44963}" type="slidenum">
              <a:rPr altLang="en-US" baseline="0" b="0" cap="none" sz="1200" i="0" kern="1200" kumimoji="0" lang="zh-CN" noProof="0" normalizeH="0" spc="0" strike="noStrike" u="none" smtClean="0">
                <a:ln>
                  <a:noFill/>
                </a:ln>
                <a:solidFill>
                  <a:schemeClr val="tx1">
                    <a:tint val="75000"/>
                  </a:schemeClr>
                </a:solidFill>
                <a:effectLst/>
                <a:uLnTx/>
                <a:uFillTx/>
                <a:latin typeface="+mn-lt"/>
                <a:ea typeface="+mn-ea"/>
                <a:cs typeface="+mn-cs"/>
              </a:rPr>
            </a:fld>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hf dt="0" ftr="0" hdr="0" sldNum="0"/>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35" name=""/>
        <p:cNvGrpSpPr/>
        <p:nvPr/>
      </p:nvGrpSpPr>
      <p:grpSpPr>
        <a:xfrm/>
      </p:grpSpPr>
      <p:sp>
        <p:nvSpPr>
          <p:cNvPr id="1049174" name="标题占位符 1"/>
          <p:cNvSpPr>
            <a:spLocks noGrp="1"/>
          </p:cNvSpPr>
          <p:nvPr>
            <p:ph type="title"/>
          </p:nvPr>
        </p:nvSpPr>
        <p:spPr>
          <a:xfrm>
            <a:off x="838200" y="365125"/>
            <a:ext cx="10515600" cy="1325563"/>
          </a:xfrm>
          <a:prstGeom prst="rect"/>
          <a:noFill/>
          <a:ln w="9525">
            <a:noFill/>
          </a:ln>
        </p:spPr>
        <p:txBody>
          <a:bodyPr anchor="ctr"/>
          <a:p>
            <a:pPr lvl="0"/>
            <a:r>
              <a:rPr altLang="en-US" dirty="0" lang="zh-CN"/>
              <a:t>单击此处编辑母版标题样式</a:t>
            </a:r>
            <a:endParaRPr altLang="en-US" dirty="0" lang="zh-CN"/>
          </a:p>
        </p:txBody>
      </p:sp>
      <p:sp>
        <p:nvSpPr>
          <p:cNvPr id="1049175" name="文本占位符 2"/>
          <p:cNvSpPr>
            <a:spLocks noGrp="1"/>
          </p:cNvSpPr>
          <p:nvPr>
            <p:ph type="body" idx="1"/>
          </p:nvPr>
        </p:nvSpPr>
        <p:spPr>
          <a:xfrm>
            <a:off x="838200" y="1825625"/>
            <a:ext cx="10515600" cy="4351338"/>
          </a:xfrm>
          <a:prstGeom prst="rect"/>
          <a:noFill/>
          <a:ln w="9525">
            <a:noFill/>
          </a:ln>
        </p:spPr>
        <p:txBody>
          <a:bodyPr/>
          <a:p>
            <a:pPr lvl="0"/>
            <a:r>
              <a:rPr altLang="en-US" dirty="0" lang="zh-CN"/>
              <a:t>单击此处编辑母版文本样式</a:t>
            </a:r>
            <a:endParaRPr altLang="en-US" dirty="0" lang="zh-CN"/>
          </a:p>
          <a:p>
            <a:pPr lvl="1"/>
            <a:r>
              <a:rPr altLang="en-US" dirty="0" lang="zh-CN"/>
              <a:t>第二级</a:t>
            </a:r>
            <a:endParaRPr altLang="en-US" dirty="0" lang="zh-CN"/>
          </a:p>
          <a:p>
            <a:pPr lvl="2"/>
            <a:r>
              <a:rPr altLang="en-US" dirty="0" lang="zh-CN"/>
              <a:t>第三级</a:t>
            </a:r>
            <a:endParaRPr altLang="en-US" dirty="0" lang="zh-CN"/>
          </a:p>
          <a:p>
            <a:pPr lvl="3"/>
            <a:r>
              <a:rPr altLang="en-US" dirty="0" lang="zh-CN"/>
              <a:t>第四级</a:t>
            </a:r>
            <a:endParaRPr altLang="en-US" dirty="0" lang="zh-CN"/>
          </a:p>
          <a:p>
            <a:pPr lvl="4"/>
            <a:r>
              <a:rPr altLang="en-US" dirty="0" lang="zh-CN"/>
              <a:t>第五级</a:t>
            </a:r>
            <a:endParaRPr altLang="en-US" dirty="0" lang="zh-CN"/>
          </a:p>
        </p:txBody>
      </p:sp>
      <p:sp>
        <p:nvSpPr>
          <p:cNvPr id="1049176" name="日期占位符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
        <p:nvSpPr>
          <p:cNvPr id="1049177" name="页脚占位符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
        <p:nvSpPr>
          <p:cNvPr id="1049178" name="灯片编号占位符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pPr algn="r" defTabSz="914400" eaLnBrk="1" fontAlgn="auto" hangingPunct="1" indent="0" latinLnBrk="0" lvl="0" marL="0" marR="0" rtl="0">
              <a:lnSpc>
                <a:spcPct val="100000"/>
              </a:lnSpc>
              <a:spcBef>
                <a:spcPts val="0"/>
              </a:spcBef>
              <a:spcAft>
                <a:spcPts val="0"/>
              </a:spcAft>
              <a:buClrTx/>
              <a:buSzTx/>
              <a:buFontTx/>
              <a:buNone/>
            </a:pPr>
            <a:fld id="{1FE59EF7-CDE9-49C8-ACA7-1D726AE44963}" type="slidenum">
              <a:rPr altLang="en-US" baseline="0" b="0" cap="none" sz="1200" i="0" kern="1200" kumimoji="0" lang="zh-CN" noProof="0" normalizeH="0" spc="0" strike="noStrike" u="none" smtClean="0">
                <a:ln>
                  <a:noFill/>
                </a:ln>
                <a:solidFill>
                  <a:schemeClr val="tx1">
                    <a:tint val="75000"/>
                  </a:schemeClr>
                </a:solidFill>
                <a:effectLst/>
                <a:uLnTx/>
                <a:uFillTx/>
                <a:latin typeface="+mn-lt"/>
                <a:ea typeface="+mn-ea"/>
                <a:cs typeface="+mn-cs"/>
              </a:rPr>
            </a:fld>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mn-cs"/>
            </a:endParaRPr>
          </a:p>
        </p:txBody>
      </p:sp>
    </p:spTree>
  </p:cSld>
  <p:clrMap accent1="accent1" accent2="accent2" accent3="accent3" accent4="accent4" accent5="accent5" accent6="accent6" bg1="lt1" bg2="lt2" tx1="dk1" tx2="dk2"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dt="0" ftr="0" hdr="0" sldNum="0"/>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p:grpSpPr>
      <p:grpSp>
        <p:nvGrpSpPr>
          <p:cNvPr id="27" name="组合 98"/>
          <p:cNvGrpSpPr/>
          <p:nvPr/>
        </p:nvGrpSpPr>
        <p:grpSpPr>
          <a:xfrm rot="-4415535" flipH="1">
            <a:off x="11315700" y="180975"/>
            <a:ext cx="793750" cy="558800"/>
            <a:chOff x="0" y="0"/>
            <a:chExt cx="874705" cy="650964"/>
          </a:xfrm>
        </p:grpSpPr>
        <p:sp>
          <p:nvSpPr>
            <p:cNvPr id="1048584" name="等腰三角形 99"/>
            <p:cNvSpPr/>
            <p:nvPr/>
          </p:nvSpPr>
          <p:spPr>
            <a:xfrm rot="-1741463">
              <a:off x="0" y="0"/>
              <a:ext cx="716684" cy="286414"/>
            </a:xfrm>
            <a:prstGeom prst="triangle">
              <a:avLst>
                <a:gd name="adj" fmla="val 26056"/>
              </a:avLst>
            </a:prstGeom>
            <a:solidFill>
              <a:schemeClr val="bg1">
                <a:alpha val="50195"/>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sp>
          <p:nvSpPr>
            <p:cNvPr id="1048585" name="等腰三角形 100"/>
            <p:cNvSpPr/>
            <p:nvPr/>
          </p:nvSpPr>
          <p:spPr>
            <a:xfrm rot="9058537">
              <a:off x="171252" y="239176"/>
              <a:ext cx="703453" cy="411788"/>
            </a:xfrm>
            <a:prstGeom prst="triangle">
              <a:avLst>
                <a:gd name="adj" fmla="val 80449"/>
              </a:avLst>
            </a:prstGeom>
            <a:solidFill>
              <a:schemeClr val="bg1">
                <a:alpha val="20000"/>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grpSp>
      <p:grpSp>
        <p:nvGrpSpPr>
          <p:cNvPr id="28" name="组合 98"/>
          <p:cNvGrpSpPr/>
          <p:nvPr/>
        </p:nvGrpSpPr>
        <p:grpSpPr>
          <a:xfrm rot="6011733" flipH="1">
            <a:off x="169863" y="6053138"/>
            <a:ext cx="793750" cy="558800"/>
            <a:chOff x="0" y="0"/>
            <a:chExt cx="874705" cy="650964"/>
          </a:xfrm>
        </p:grpSpPr>
        <p:sp>
          <p:nvSpPr>
            <p:cNvPr id="1048586" name="等腰三角形 99"/>
            <p:cNvSpPr/>
            <p:nvPr/>
          </p:nvSpPr>
          <p:spPr>
            <a:xfrm rot="-1741463">
              <a:off x="0" y="0"/>
              <a:ext cx="716684" cy="286414"/>
            </a:xfrm>
            <a:prstGeom prst="triangle">
              <a:avLst>
                <a:gd name="adj" fmla="val 26056"/>
              </a:avLst>
            </a:prstGeom>
            <a:solidFill>
              <a:schemeClr val="bg1">
                <a:alpha val="50195"/>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sp>
          <p:nvSpPr>
            <p:cNvPr id="1048587" name="等腰三角形 100"/>
            <p:cNvSpPr/>
            <p:nvPr/>
          </p:nvSpPr>
          <p:spPr>
            <a:xfrm rot="9058537">
              <a:off x="171252" y="239176"/>
              <a:ext cx="703453" cy="411788"/>
            </a:xfrm>
            <a:prstGeom prst="triangle">
              <a:avLst>
                <a:gd name="adj" fmla="val 80449"/>
              </a:avLst>
            </a:prstGeom>
            <a:solidFill>
              <a:schemeClr val="bg1">
                <a:alpha val="20000"/>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grpSp>
      <p:sp>
        <p:nvSpPr>
          <p:cNvPr id="1048590" name="文本框 143"/>
          <p:cNvSpPr txBox="1"/>
          <p:nvPr/>
        </p:nvSpPr>
        <p:spPr>
          <a:xfrm>
            <a:off x="889795" y="1581083"/>
            <a:ext cx="10995784" cy="2936240"/>
          </a:xfrm>
          <a:prstGeom prst="rect"/>
          <a:noFill/>
          <a:ln w="9525">
            <a:noFill/>
          </a:ln>
        </p:spPr>
        <p:txBody>
          <a:bodyPr wrap="square">
            <a:spAutoFit/>
          </a:bodyP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r>
              <a:rPr altLang="zh-CN" b="1" dirty="0" sz="9600" lang="en-US">
                <a:solidFill>
                  <a:schemeClr val="bg1"/>
                </a:solidFill>
                <a:latin typeface="Calibri" panose="020F0502020204030204" pitchFamily="34" charset="0"/>
                <a:ea typeface="Calibri" panose="020F0502020204030204" pitchFamily="34" charset="0"/>
                <a:cs typeface="Calibri" panose="020F0502020204030204" pitchFamily="34" charset="0"/>
              </a:rPr>
              <a:t>C</a:t>
            </a:r>
            <a:r>
              <a:rPr altLang="zh-CN" b="1" dirty="0" sz="9600" lang="en-US">
                <a:solidFill>
                  <a:schemeClr val="bg1"/>
                </a:solidFill>
                <a:latin typeface="Calibri" panose="020F0502020204030204" pitchFamily="34" charset="0"/>
                <a:ea typeface="Calibri" panose="020F0502020204030204" pitchFamily="34" charset="0"/>
                <a:cs typeface="Calibri" panose="020F0502020204030204" pitchFamily="34" charset="0"/>
              </a:rPr>
              <a:t>r</a:t>
            </a:r>
            <a:r>
              <a:rPr altLang="zh-CN" b="1" dirty="0" sz="9600" lang="en-US">
                <a:solidFill>
                  <a:schemeClr val="bg1"/>
                </a:solidFill>
                <a:latin typeface="Calibri" panose="020F0502020204030204" pitchFamily="34" charset="0"/>
                <a:ea typeface="Calibri" panose="020F0502020204030204" pitchFamily="34" charset="0"/>
                <a:cs typeface="Calibri" panose="020F0502020204030204" pitchFamily="34" charset="0"/>
              </a:rPr>
              <a:t>o</a:t>
            </a:r>
            <a:r>
              <a:rPr altLang="zh-CN" b="1" dirty="0" sz="9600" lang="en-US">
                <a:solidFill>
                  <a:schemeClr val="bg1"/>
                </a:solidFill>
                <a:latin typeface="Calibri" panose="020F0502020204030204" pitchFamily="34" charset="0"/>
                <a:ea typeface="Calibri" panose="020F0502020204030204" pitchFamily="34" charset="0"/>
                <a:cs typeface="Calibri" panose="020F0502020204030204" pitchFamily="34" charset="0"/>
              </a:rPr>
              <a:t>p</a:t>
            </a:r>
            <a:r>
              <a:rPr altLang="zh-CN" b="1" dirty="0" sz="9600" lang="en-US">
                <a:solidFill>
                  <a:schemeClr val="bg1"/>
                </a:solidFill>
                <a:latin typeface="Calibri" panose="020F0502020204030204" pitchFamily="34" charset="0"/>
                <a:ea typeface="Calibri" panose="020F0502020204030204" pitchFamily="34" charset="0"/>
                <a:cs typeface="Calibri" panose="020F0502020204030204" pitchFamily="34" charset="0"/>
              </a:rPr>
              <a:t> </a:t>
            </a:r>
            <a:r>
              <a:rPr altLang="zh-CN" b="1" dirty="0" sz="9600" lang="en-US">
                <a:solidFill>
                  <a:schemeClr val="bg1"/>
                </a:solidFill>
                <a:latin typeface="Calibri" panose="020F0502020204030204" pitchFamily="34" charset="0"/>
                <a:ea typeface="Calibri" panose="020F0502020204030204" pitchFamily="34" charset="0"/>
                <a:cs typeface="Calibri" panose="020F0502020204030204" pitchFamily="34" charset="0"/>
              </a:rPr>
              <a:t>P</a:t>
            </a:r>
            <a:r>
              <a:rPr altLang="zh-CN" b="1" dirty="0" sz="9600" lang="en-US">
                <a:solidFill>
                  <a:schemeClr val="bg1"/>
                </a:solidFill>
                <a:latin typeface="Calibri" panose="020F0502020204030204" pitchFamily="34" charset="0"/>
                <a:ea typeface="Calibri" panose="020F0502020204030204" pitchFamily="34" charset="0"/>
                <a:cs typeface="Calibri" panose="020F0502020204030204" pitchFamily="34" charset="0"/>
              </a:rPr>
              <a:t>r</a:t>
            </a:r>
            <a:r>
              <a:rPr altLang="zh-CN" b="1" dirty="0" sz="9600" lang="en-US">
                <a:solidFill>
                  <a:schemeClr val="bg1"/>
                </a:solidFill>
                <a:latin typeface="Calibri" panose="020F0502020204030204" pitchFamily="34" charset="0"/>
                <a:ea typeface="Calibri" panose="020F0502020204030204" pitchFamily="34" charset="0"/>
                <a:cs typeface="Calibri" panose="020F0502020204030204" pitchFamily="34" charset="0"/>
              </a:rPr>
              <a:t>o</a:t>
            </a:r>
            <a:r>
              <a:rPr altLang="zh-CN" b="1" dirty="0" sz="9600" lang="en-US">
                <a:solidFill>
                  <a:schemeClr val="bg1"/>
                </a:solidFill>
                <a:latin typeface="Calibri" panose="020F0502020204030204" pitchFamily="34" charset="0"/>
                <a:ea typeface="Calibri" panose="020F0502020204030204" pitchFamily="34" charset="0"/>
                <a:cs typeface="Calibri" panose="020F0502020204030204" pitchFamily="34" charset="0"/>
              </a:rPr>
              <a:t>duction </a:t>
            </a:r>
            <a:r>
              <a:rPr altLang="zh-CN" b="1" dirty="0" sz="9600" lang="en-US">
                <a:solidFill>
                  <a:schemeClr val="bg1"/>
                </a:solidFill>
                <a:latin typeface="Calibri" panose="020F0502020204030204" pitchFamily="34" charset="0"/>
                <a:ea typeface="Calibri" panose="020F0502020204030204" pitchFamily="34" charset="0"/>
                <a:cs typeface="Calibri" panose="020F0502020204030204" pitchFamily="34" charset="0"/>
              </a:rPr>
              <a:t>Data </a:t>
            </a:r>
            <a:r>
              <a:rPr altLang="zh-CN" b="1" dirty="0" sz="9600" lang="en-US">
                <a:solidFill>
                  <a:schemeClr val="bg1"/>
                </a:solidFill>
                <a:latin typeface="Calibri" panose="020F0502020204030204" pitchFamily="34" charset="0"/>
                <a:ea typeface="Calibri" panose="020F0502020204030204" pitchFamily="34" charset="0"/>
                <a:cs typeface="Calibri" panose="020F0502020204030204" pitchFamily="34" charset="0"/>
              </a:rPr>
              <a:t>i</a:t>
            </a:r>
            <a:r>
              <a:rPr altLang="zh-CN" b="1" dirty="0" sz="9600" lang="en-US">
                <a:solidFill>
                  <a:schemeClr val="bg1"/>
                </a:solidFill>
                <a:latin typeface="Calibri" panose="020F0502020204030204" pitchFamily="34" charset="0"/>
                <a:ea typeface="Calibri" panose="020F0502020204030204" pitchFamily="34" charset="0"/>
                <a:cs typeface="Calibri" panose="020F0502020204030204" pitchFamily="34" charset="0"/>
              </a:rPr>
              <a:t>n</a:t>
            </a:r>
            <a:r>
              <a:rPr altLang="zh-CN" b="1" dirty="0" sz="9600" lang="en-US">
                <a:solidFill>
                  <a:schemeClr val="bg1"/>
                </a:solidFill>
                <a:latin typeface="Calibri" panose="020F0502020204030204" pitchFamily="34" charset="0"/>
                <a:ea typeface="Calibri" panose="020F0502020204030204" pitchFamily="34" charset="0"/>
                <a:cs typeface="Calibri" panose="020F0502020204030204" pitchFamily="34" charset="0"/>
              </a:rPr>
              <a:t> </a:t>
            </a:r>
            <a:r>
              <a:rPr altLang="zh-CN" b="1" dirty="0" sz="9600" lang="en-US">
                <a:solidFill>
                  <a:schemeClr val="bg1"/>
                </a:solidFill>
                <a:latin typeface="Calibri" panose="020F0502020204030204" pitchFamily="34" charset="0"/>
                <a:ea typeface="Calibri" panose="020F0502020204030204" pitchFamily="34" charset="0"/>
                <a:cs typeface="Calibri" panose="020F0502020204030204" pitchFamily="34" charset="0"/>
              </a:rPr>
              <a:t>I</a:t>
            </a:r>
            <a:r>
              <a:rPr altLang="zh-CN" b="1" dirty="0" sz="9600" lang="en-US">
                <a:solidFill>
                  <a:schemeClr val="bg1"/>
                </a:solidFill>
                <a:latin typeface="Calibri" panose="020F0502020204030204" pitchFamily="34" charset="0"/>
                <a:ea typeface="Calibri" panose="020F0502020204030204" pitchFamily="34" charset="0"/>
                <a:cs typeface="Calibri" panose="020F0502020204030204" pitchFamily="34" charset="0"/>
              </a:rPr>
              <a:t>n</a:t>
            </a:r>
            <a:r>
              <a:rPr altLang="zh-CN" b="1" dirty="0" sz="9600" lang="en-US">
                <a:solidFill>
                  <a:schemeClr val="bg1"/>
                </a:solidFill>
                <a:latin typeface="Calibri" panose="020F0502020204030204" pitchFamily="34" charset="0"/>
                <a:ea typeface="Calibri" panose="020F0502020204030204" pitchFamily="34" charset="0"/>
                <a:cs typeface="Calibri" panose="020F0502020204030204" pitchFamily="34" charset="0"/>
              </a:rPr>
              <a:t>d</a:t>
            </a:r>
            <a:r>
              <a:rPr altLang="zh-CN" b="1" dirty="0" sz="9600" lang="en-US">
                <a:solidFill>
                  <a:schemeClr val="bg1"/>
                </a:solidFill>
                <a:latin typeface="Calibri" panose="020F0502020204030204" pitchFamily="34" charset="0"/>
                <a:ea typeface="Calibri" panose="020F0502020204030204" pitchFamily="34" charset="0"/>
                <a:cs typeface="Calibri" panose="020F0502020204030204" pitchFamily="34" charset="0"/>
              </a:rPr>
              <a:t>i</a:t>
            </a:r>
            <a:r>
              <a:rPr altLang="zh-CN" b="1" dirty="0" sz="9600" lang="en-US">
                <a:solidFill>
                  <a:schemeClr val="bg1"/>
                </a:solidFill>
                <a:latin typeface="Calibri" panose="020F0502020204030204" pitchFamily="34" charset="0"/>
                <a:ea typeface="Calibri" panose="020F0502020204030204" pitchFamily="34" charset="0"/>
                <a:cs typeface="Calibri" panose="020F0502020204030204" pitchFamily="34" charset="0"/>
              </a:rPr>
              <a:t>a </a:t>
            </a:r>
            <a:endParaRPr b="1" dirty="0" sz="9600" lang="en-US">
              <a:solidFill>
                <a:schemeClr val="bg1"/>
              </a:solidFill>
              <a:latin typeface="Calibri" panose="020F0502020204030204" pitchFamily="34" charset="0"/>
              <a:ea typeface="Calibri" panose="020F0502020204030204" pitchFamily="34" charset="0"/>
            </a:endParaRPr>
          </a:p>
        </p:txBody>
      </p:sp>
      <p:grpSp>
        <p:nvGrpSpPr>
          <p:cNvPr id="29" name="组合 29"/>
          <p:cNvGrpSpPr/>
          <p:nvPr/>
        </p:nvGrpSpPr>
        <p:grpSpPr>
          <a:xfrm flipH="1">
            <a:off x="7626350" y="1609725"/>
            <a:ext cx="1117600" cy="523875"/>
            <a:chOff x="0" y="0"/>
            <a:chExt cx="766254" cy="340156"/>
          </a:xfrm>
        </p:grpSpPr>
        <p:sp>
          <p:nvSpPr>
            <p:cNvPr id="1048591" name="等腰三角形 30"/>
            <p:cNvSpPr/>
            <p:nvPr/>
          </p:nvSpPr>
          <p:spPr>
            <a:xfrm rot="1162771">
              <a:off x="218470" y="0"/>
              <a:ext cx="547784" cy="168298"/>
            </a:xfrm>
            <a:prstGeom prst="triangle">
              <a:avLst>
                <a:gd name="adj" fmla="val 12787"/>
              </a:avLst>
            </a:prstGeom>
            <a:solidFill>
              <a:schemeClr val="bg1">
                <a:alpha val="20000"/>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sp>
          <p:nvSpPr>
            <p:cNvPr id="1048592" name="等腰三角形 31"/>
            <p:cNvSpPr/>
            <p:nvPr/>
          </p:nvSpPr>
          <p:spPr>
            <a:xfrm rot="-152283">
              <a:off x="0" y="67714"/>
              <a:ext cx="711343" cy="198683"/>
            </a:xfrm>
            <a:prstGeom prst="triangle">
              <a:avLst>
                <a:gd name="adj" fmla="val 29236"/>
              </a:avLst>
            </a:prstGeom>
            <a:solidFill>
              <a:schemeClr val="bg1">
                <a:alpha val="59999"/>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sp>
          <p:nvSpPr>
            <p:cNvPr id="1048593" name="等腰三角形 32"/>
            <p:cNvSpPr/>
            <p:nvPr/>
          </p:nvSpPr>
          <p:spPr>
            <a:xfrm rot="-173865" flipV="1">
              <a:off x="206065" y="265237"/>
              <a:ext cx="386573" cy="74919"/>
            </a:xfrm>
            <a:prstGeom prst="triangle">
              <a:avLst>
                <a:gd name="adj" fmla="val 0"/>
              </a:avLst>
            </a:prstGeom>
            <a:solidFill>
              <a:schemeClr val="bg1">
                <a:alpha val="89803"/>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grpSp>
      <p:sp>
        <p:nvSpPr>
          <p:cNvPr id="1048594" name="等腰三角形 101"/>
          <p:cNvSpPr/>
          <p:nvPr/>
        </p:nvSpPr>
        <p:spPr>
          <a:xfrm rot="-8125928">
            <a:off x="5961063" y="4926013"/>
            <a:ext cx="271462" cy="292100"/>
          </a:xfrm>
          <a:prstGeom prst="triangle">
            <a:avLst>
              <a:gd name="adj" fmla="val 80449"/>
            </a:avLst>
          </a:prstGeom>
          <a:solidFill>
            <a:schemeClr val="bg1">
              <a:alpha val="20000"/>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grpSp>
        <p:nvGrpSpPr>
          <p:cNvPr id="30" name="组合 84"/>
          <p:cNvGrpSpPr/>
          <p:nvPr/>
        </p:nvGrpSpPr>
        <p:grpSpPr>
          <a:xfrm rot="1498243">
            <a:off x="-615950" y="-1579562"/>
            <a:ext cx="2595563" cy="5842000"/>
            <a:chOff x="0" y="0"/>
            <a:chExt cx="2595781" cy="5841819"/>
          </a:xfrm>
        </p:grpSpPr>
        <p:sp>
          <p:nvSpPr>
            <p:cNvPr id="1048595" name="等腰三角形 85"/>
            <p:cNvSpPr/>
            <p:nvPr/>
          </p:nvSpPr>
          <p:spPr>
            <a:xfrm rot="-5400000" flipV="1">
              <a:off x="124898" y="-124898"/>
              <a:ext cx="1691550" cy="1941346"/>
            </a:xfrm>
            <a:prstGeom prst="triangle">
              <a:avLst>
                <a:gd name="adj" fmla="val 31486"/>
              </a:avLst>
            </a:prstGeom>
            <a:solidFill>
              <a:schemeClr val="bg1">
                <a:alpha val="89803"/>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sp>
          <p:nvSpPr>
            <p:cNvPr id="1048596" name="等腰三角形 86"/>
            <p:cNvSpPr/>
            <p:nvPr/>
          </p:nvSpPr>
          <p:spPr>
            <a:xfrm rot="-921972" flipV="1">
              <a:off x="108365" y="1405941"/>
              <a:ext cx="2012309" cy="990973"/>
            </a:xfrm>
            <a:prstGeom prst="triangle">
              <a:avLst>
                <a:gd name="adj" fmla="val 50000"/>
              </a:avLst>
            </a:prstGeom>
            <a:solidFill>
              <a:schemeClr val="bg1">
                <a:alpha val="70195"/>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sp>
          <p:nvSpPr>
            <p:cNvPr id="1048597" name="等腰三角形 87"/>
            <p:cNvSpPr/>
            <p:nvPr/>
          </p:nvSpPr>
          <p:spPr>
            <a:xfrm>
              <a:off x="1237729" y="1158146"/>
              <a:ext cx="1351702" cy="1221501"/>
            </a:xfrm>
            <a:prstGeom prst="triangle">
              <a:avLst>
                <a:gd name="adj" fmla="val 52347"/>
              </a:avLst>
            </a:prstGeom>
            <a:solidFill>
              <a:schemeClr val="bg1">
                <a:alpha val="87842"/>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sp>
          <p:nvSpPr>
            <p:cNvPr id="1048598" name="等腰三角形 88"/>
            <p:cNvSpPr/>
            <p:nvPr/>
          </p:nvSpPr>
          <p:spPr>
            <a:xfrm flipV="1">
              <a:off x="1244079" y="2378553"/>
              <a:ext cx="1351702" cy="867229"/>
            </a:xfrm>
            <a:prstGeom prst="triangle">
              <a:avLst>
                <a:gd name="adj" fmla="val 50000"/>
              </a:avLst>
            </a:prstGeom>
            <a:solidFill>
              <a:schemeClr val="bg1">
                <a:alpha val="70195"/>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sp>
          <p:nvSpPr>
            <p:cNvPr id="1048599" name="等腰三角形 89"/>
            <p:cNvSpPr/>
            <p:nvPr/>
          </p:nvSpPr>
          <p:spPr>
            <a:xfrm>
              <a:off x="795325" y="2376979"/>
              <a:ext cx="1127589" cy="866420"/>
            </a:xfrm>
            <a:prstGeom prst="triangle">
              <a:avLst>
                <a:gd name="adj" fmla="val 40398"/>
              </a:avLst>
            </a:prstGeom>
            <a:solidFill>
              <a:schemeClr val="bg1">
                <a:alpha val="50195"/>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sp>
          <p:nvSpPr>
            <p:cNvPr id="1048600" name="等腰三角形 90"/>
            <p:cNvSpPr/>
            <p:nvPr/>
          </p:nvSpPr>
          <p:spPr>
            <a:xfrm rot="3785567">
              <a:off x="-127051" y="1880807"/>
              <a:ext cx="1760190" cy="800984"/>
            </a:xfrm>
            <a:prstGeom prst="triangle">
              <a:avLst>
                <a:gd name="adj" fmla="val 68139"/>
              </a:avLst>
            </a:prstGeom>
            <a:solidFill>
              <a:schemeClr val="bg1">
                <a:alpha val="39999"/>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sp>
          <p:nvSpPr>
            <p:cNvPr id="1048601" name="等腰三角形 91"/>
            <p:cNvSpPr/>
            <p:nvPr/>
          </p:nvSpPr>
          <p:spPr>
            <a:xfrm rot="5400000">
              <a:off x="-575131" y="2282804"/>
              <a:ext cx="1960884" cy="778378"/>
            </a:xfrm>
            <a:prstGeom prst="triangle">
              <a:avLst>
                <a:gd name="adj" fmla="val 79579"/>
              </a:avLst>
            </a:prstGeom>
            <a:solidFill>
              <a:schemeClr val="bg1">
                <a:alpha val="25098"/>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sp>
          <p:nvSpPr>
            <p:cNvPr id="1048602" name="等腰三角形 92"/>
            <p:cNvSpPr/>
            <p:nvPr/>
          </p:nvSpPr>
          <p:spPr>
            <a:xfrm flipV="1">
              <a:off x="790363" y="3243399"/>
              <a:ext cx="1124805" cy="1199998"/>
            </a:xfrm>
            <a:prstGeom prst="triangle">
              <a:avLst>
                <a:gd name="adj" fmla="val 69194"/>
              </a:avLst>
            </a:prstGeom>
            <a:solidFill>
              <a:schemeClr val="bg1">
                <a:alpha val="45097"/>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sp>
          <p:nvSpPr>
            <p:cNvPr id="1048603" name="等腰三角形 93"/>
            <p:cNvSpPr/>
            <p:nvPr/>
          </p:nvSpPr>
          <p:spPr>
            <a:xfrm rot="1593660">
              <a:off x="58972" y="3371057"/>
              <a:ext cx="1779204" cy="731316"/>
            </a:xfrm>
            <a:prstGeom prst="triangle">
              <a:avLst>
                <a:gd name="adj" fmla="val 30144"/>
              </a:avLst>
            </a:prstGeom>
            <a:solidFill>
              <a:schemeClr val="bg1">
                <a:alpha val="67842"/>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sp>
          <p:nvSpPr>
            <p:cNvPr id="1048604" name="等腰三角形 94"/>
            <p:cNvSpPr/>
            <p:nvPr/>
          </p:nvSpPr>
          <p:spPr>
            <a:xfrm rot="5400000">
              <a:off x="-302003" y="3979391"/>
              <a:ext cx="2171078" cy="1553778"/>
            </a:xfrm>
            <a:prstGeom prst="triangle">
              <a:avLst>
                <a:gd name="adj" fmla="val 36120"/>
              </a:avLst>
            </a:prstGeom>
            <a:solidFill>
              <a:schemeClr val="bg1">
                <a:alpha val="32156"/>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grpSp>
      <p:grpSp>
        <p:nvGrpSpPr>
          <p:cNvPr id="31" name="组合 84"/>
          <p:cNvGrpSpPr/>
          <p:nvPr/>
        </p:nvGrpSpPr>
        <p:grpSpPr>
          <a:xfrm rot="2083610" flipH="1">
            <a:off x="10110788" y="3771900"/>
            <a:ext cx="2595562" cy="4443413"/>
            <a:chOff x="0" y="0"/>
            <a:chExt cx="2595781" cy="4443397"/>
          </a:xfrm>
        </p:grpSpPr>
        <p:sp>
          <p:nvSpPr>
            <p:cNvPr id="1048605" name="等腰三角形 85"/>
            <p:cNvSpPr/>
            <p:nvPr/>
          </p:nvSpPr>
          <p:spPr>
            <a:xfrm rot="-5400000" flipV="1">
              <a:off x="124898" y="-124898"/>
              <a:ext cx="1691550" cy="1941346"/>
            </a:xfrm>
            <a:prstGeom prst="triangle">
              <a:avLst>
                <a:gd name="adj" fmla="val 31486"/>
              </a:avLst>
            </a:prstGeom>
            <a:solidFill>
              <a:schemeClr val="bg1">
                <a:alpha val="89803"/>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sp>
          <p:nvSpPr>
            <p:cNvPr id="1048606" name="等腰三角形 86"/>
            <p:cNvSpPr/>
            <p:nvPr/>
          </p:nvSpPr>
          <p:spPr>
            <a:xfrm rot="-921972" flipV="1">
              <a:off x="108365" y="1405941"/>
              <a:ext cx="2012309" cy="990973"/>
            </a:xfrm>
            <a:prstGeom prst="triangle">
              <a:avLst>
                <a:gd name="adj" fmla="val 50000"/>
              </a:avLst>
            </a:prstGeom>
            <a:solidFill>
              <a:schemeClr val="bg1">
                <a:alpha val="70195"/>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sp>
          <p:nvSpPr>
            <p:cNvPr id="1048607" name="等腰三角形 87"/>
            <p:cNvSpPr/>
            <p:nvPr/>
          </p:nvSpPr>
          <p:spPr>
            <a:xfrm>
              <a:off x="1237729" y="1158146"/>
              <a:ext cx="1351702" cy="1221501"/>
            </a:xfrm>
            <a:prstGeom prst="triangle">
              <a:avLst>
                <a:gd name="adj" fmla="val 52347"/>
              </a:avLst>
            </a:prstGeom>
            <a:solidFill>
              <a:schemeClr val="bg1">
                <a:alpha val="87842"/>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sp>
          <p:nvSpPr>
            <p:cNvPr id="1048608" name="等腰三角形 88"/>
            <p:cNvSpPr/>
            <p:nvPr/>
          </p:nvSpPr>
          <p:spPr>
            <a:xfrm flipV="1">
              <a:off x="1244079" y="2378553"/>
              <a:ext cx="1351702" cy="867229"/>
            </a:xfrm>
            <a:prstGeom prst="triangle">
              <a:avLst>
                <a:gd name="adj" fmla="val 50000"/>
              </a:avLst>
            </a:prstGeom>
            <a:solidFill>
              <a:schemeClr val="bg1">
                <a:alpha val="70195"/>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sp>
          <p:nvSpPr>
            <p:cNvPr id="1048609" name="等腰三角形 89"/>
            <p:cNvSpPr/>
            <p:nvPr/>
          </p:nvSpPr>
          <p:spPr>
            <a:xfrm>
              <a:off x="795325" y="2376979"/>
              <a:ext cx="1127589" cy="866420"/>
            </a:xfrm>
            <a:prstGeom prst="triangle">
              <a:avLst>
                <a:gd name="adj" fmla="val 40398"/>
              </a:avLst>
            </a:prstGeom>
            <a:solidFill>
              <a:schemeClr val="bg1">
                <a:alpha val="50195"/>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sp>
          <p:nvSpPr>
            <p:cNvPr id="1048610" name="等腰三角形 90"/>
            <p:cNvSpPr/>
            <p:nvPr/>
          </p:nvSpPr>
          <p:spPr>
            <a:xfrm rot="3785567">
              <a:off x="-127051" y="1880807"/>
              <a:ext cx="1760190" cy="800984"/>
            </a:xfrm>
            <a:prstGeom prst="triangle">
              <a:avLst>
                <a:gd name="adj" fmla="val 68139"/>
              </a:avLst>
            </a:prstGeom>
            <a:solidFill>
              <a:schemeClr val="bg1">
                <a:alpha val="39999"/>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sp>
          <p:nvSpPr>
            <p:cNvPr id="1048611" name="等腰三角形 91"/>
            <p:cNvSpPr/>
            <p:nvPr/>
          </p:nvSpPr>
          <p:spPr>
            <a:xfrm rot="5400000">
              <a:off x="-575131" y="2282804"/>
              <a:ext cx="1960884" cy="778378"/>
            </a:xfrm>
            <a:prstGeom prst="triangle">
              <a:avLst>
                <a:gd name="adj" fmla="val 79579"/>
              </a:avLst>
            </a:prstGeom>
            <a:solidFill>
              <a:schemeClr val="bg1">
                <a:alpha val="25098"/>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sp>
          <p:nvSpPr>
            <p:cNvPr id="1048612" name="等腰三角形 92"/>
            <p:cNvSpPr/>
            <p:nvPr/>
          </p:nvSpPr>
          <p:spPr>
            <a:xfrm flipV="1">
              <a:off x="790363" y="3243399"/>
              <a:ext cx="1124805" cy="1199998"/>
            </a:xfrm>
            <a:prstGeom prst="triangle">
              <a:avLst>
                <a:gd name="adj" fmla="val 69194"/>
              </a:avLst>
            </a:prstGeom>
            <a:solidFill>
              <a:schemeClr val="bg1">
                <a:alpha val="45097"/>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sp>
          <p:nvSpPr>
            <p:cNvPr id="1048613" name="等腰三角形 93"/>
            <p:cNvSpPr/>
            <p:nvPr/>
          </p:nvSpPr>
          <p:spPr>
            <a:xfrm rot="1593660">
              <a:off x="58972" y="3371057"/>
              <a:ext cx="1779204" cy="731316"/>
            </a:xfrm>
            <a:prstGeom prst="triangle">
              <a:avLst>
                <a:gd name="adj" fmla="val 30144"/>
              </a:avLst>
            </a:prstGeom>
            <a:solidFill>
              <a:schemeClr val="bg1">
                <a:alpha val="67842"/>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p:grpSpPr>
      <p:sp>
        <p:nvSpPr>
          <p:cNvPr id="1048614" name="流程图: 决策 1"/>
          <p:cNvSpPr/>
          <p:nvPr/>
        </p:nvSpPr>
        <p:spPr>
          <a:xfrm>
            <a:off x="728663" y="1938338"/>
            <a:ext cx="3656012" cy="3308350"/>
          </a:xfrm>
          <a:prstGeom prst="flowChartDecision"/>
          <a:solidFill>
            <a:schemeClr val="bg1">
              <a:alpha val="50195"/>
            </a:schemeClr>
          </a:solidFill>
          <a:ln w="9525">
            <a:noFill/>
          </a:ln>
        </p:spPr>
        <p:txBody>
          <a:bodyPr anchor="ctr"/>
          <a:p>
            <a:pPr algn="ctr" eaLnBrk="1" hangingPunct="1">
              <a:buFont typeface="Arial" panose="020B0604020202020204" pitchFamily="34" charset="0"/>
              <a:buNone/>
            </a:pPr>
            <a:endParaRPr altLang="en-US" dirty="0" lang="zh-CN">
              <a:solidFill>
                <a:srgbClr val="FFFFFF"/>
              </a:solidFill>
              <a:latin typeface="Calibri" panose="020F0502020204030204" pitchFamily="34" charset="0"/>
            </a:endParaRPr>
          </a:p>
        </p:txBody>
      </p:sp>
      <p:sp>
        <p:nvSpPr>
          <p:cNvPr id="1048615" name="流程图: 决策 34"/>
          <p:cNvSpPr/>
          <p:nvPr/>
        </p:nvSpPr>
        <p:spPr>
          <a:xfrm>
            <a:off x="957263" y="1938338"/>
            <a:ext cx="3656012" cy="3308350"/>
          </a:xfrm>
          <a:prstGeom prst="flowChartDecision"/>
          <a:solidFill>
            <a:schemeClr val="bg1">
              <a:alpha val="50195"/>
            </a:schemeClr>
          </a:solidFill>
          <a:ln w="9525">
            <a:noFill/>
          </a:ln>
        </p:spPr>
        <p:txBody>
          <a:bodyPr anchor="ctr"/>
          <a:p>
            <a:pPr algn="ctr" eaLnBrk="1" hangingPunct="1">
              <a:buFont typeface="Arial" panose="020B0604020202020204" pitchFamily="34" charset="0"/>
              <a:buNone/>
            </a:pPr>
            <a:endParaRPr altLang="en-US" dirty="0" lang="zh-CN">
              <a:solidFill>
                <a:srgbClr val="FFFFFF"/>
              </a:solidFill>
              <a:latin typeface="Calibri" panose="020F0502020204030204" pitchFamily="34" charset="0"/>
            </a:endParaRPr>
          </a:p>
        </p:txBody>
      </p:sp>
      <p:grpSp>
        <p:nvGrpSpPr>
          <p:cNvPr id="37" name="组合 98"/>
          <p:cNvGrpSpPr/>
          <p:nvPr/>
        </p:nvGrpSpPr>
        <p:grpSpPr>
          <a:xfrm rot="4415535">
            <a:off x="669925" y="2274888"/>
            <a:ext cx="793750" cy="558800"/>
            <a:chOff x="0" y="0"/>
            <a:chExt cx="874705" cy="650964"/>
          </a:xfrm>
        </p:grpSpPr>
        <p:sp>
          <p:nvSpPr>
            <p:cNvPr id="1048616" name="等腰三角形 99"/>
            <p:cNvSpPr/>
            <p:nvPr/>
          </p:nvSpPr>
          <p:spPr>
            <a:xfrm rot="-1741463">
              <a:off x="0" y="0"/>
              <a:ext cx="716684" cy="286414"/>
            </a:xfrm>
            <a:prstGeom prst="triangle">
              <a:avLst>
                <a:gd name="adj" fmla="val 26056"/>
              </a:avLst>
            </a:prstGeom>
            <a:solidFill>
              <a:schemeClr val="bg1">
                <a:alpha val="50195"/>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sp>
          <p:nvSpPr>
            <p:cNvPr id="1048617" name="等腰三角形 100"/>
            <p:cNvSpPr/>
            <p:nvPr/>
          </p:nvSpPr>
          <p:spPr>
            <a:xfrm rot="9058537">
              <a:off x="171252" y="239176"/>
              <a:ext cx="703453" cy="411788"/>
            </a:xfrm>
            <a:prstGeom prst="triangle">
              <a:avLst>
                <a:gd name="adj" fmla="val 80449"/>
              </a:avLst>
            </a:prstGeom>
            <a:solidFill>
              <a:schemeClr val="bg1">
                <a:alpha val="20000"/>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grpSp>
      <p:sp>
        <p:nvSpPr>
          <p:cNvPr id="1048618" name="文本框 102"/>
          <p:cNvSpPr txBox="1">
            <a:spLocks noChangeArrowheads="1"/>
          </p:cNvSpPr>
          <p:nvPr/>
        </p:nvSpPr>
        <p:spPr bwMode="auto">
          <a:xfrm>
            <a:off x="1150938" y="3239135"/>
            <a:ext cx="3040063" cy="645160"/>
          </a:xfrm>
          <a:prstGeom prst="rect"/>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indent="-285750" marL="742950">
              <a:defRPr>
                <a:solidFill>
                  <a:schemeClr val="tx1"/>
                </a:solidFill>
                <a:latin typeface="Calibri" panose="020F0502020204030204" pitchFamily="34" charset="0"/>
                <a:ea typeface="宋体" panose="02010600030101010101" pitchFamily="2" charset="-122"/>
              </a:defRPr>
            </a:lvl2pPr>
            <a:lvl3pPr indent="-228600" marL="1143000">
              <a:defRPr>
                <a:solidFill>
                  <a:schemeClr val="tx1"/>
                </a:solidFill>
                <a:latin typeface="Calibri" panose="020F0502020204030204" pitchFamily="34" charset="0"/>
                <a:ea typeface="宋体" panose="02010600030101010101" pitchFamily="2" charset="-122"/>
              </a:defRPr>
            </a:lvl3pPr>
            <a:lvl4pPr indent="-228600" marL="1600200">
              <a:defRPr>
                <a:solidFill>
                  <a:schemeClr val="tx1"/>
                </a:solidFill>
                <a:latin typeface="Calibri" panose="020F0502020204030204" pitchFamily="34" charset="0"/>
                <a:ea typeface="宋体" panose="02010600030101010101" pitchFamily="2" charset="-122"/>
              </a:defRPr>
            </a:lvl4pPr>
            <a:lvl5pPr indent="-228600" marL="2057400">
              <a:defRPr>
                <a:solidFill>
                  <a:schemeClr val="tx1"/>
                </a:solidFill>
                <a:latin typeface="Calibri" panose="020F050202020403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defTabSz="914400" eaLnBrk="1" fontAlgn="base" hangingPunct="1" indent="0" latinLnBrk="0" lvl="0" marL="0" marR="0" rtl="0">
              <a:lnSpc>
                <a:spcPct val="100000"/>
              </a:lnSpc>
              <a:spcBef>
                <a:spcPct val="0"/>
              </a:spcBef>
              <a:spcAft>
                <a:spcPct val="0"/>
              </a:spcAft>
              <a:buClrTx/>
              <a:buSzTx/>
              <a:buFont typeface="Arial" panose="020B0604020202020204" pitchFamily="34" charset="0"/>
              <a:buNone/>
            </a:pPr>
            <a:r>
              <a:rPr altLang="zh-CN" baseline="0" b="0" cap="none" dirty="0" sz="3600" i="0" kern="1200" kumimoji="0" lang="en-US" noProof="0" normalizeH="0" spc="0" strike="noStrike" u="none" smtClean="0">
                <a:ln>
                  <a:noFill/>
                </a:ln>
                <a:solidFill>
                  <a:schemeClr val="tx1">
                    <a:lumMod val="75000"/>
                    <a:lumOff val="25000"/>
                  </a:schemeClr>
                </a:solidFill>
                <a:effectLst/>
                <a:uLnTx/>
                <a:uFillTx/>
                <a:ea typeface="Calibri" panose="020F0502020204030204" pitchFamily="34" charset="0"/>
                <a:cs typeface="+mn-cs"/>
              </a:rPr>
              <a:t>CONTENTS</a:t>
            </a:r>
            <a:endParaRPr altLang="zh-CN" baseline="0" b="0" cap="none" dirty="0" sz="3600" i="0" kern="1200" kumimoji="0" lang="en-US" noProof="0" normalizeH="0" spc="0" strike="noStrike" u="none" smtClean="0">
              <a:ln>
                <a:noFill/>
              </a:ln>
              <a:solidFill>
                <a:schemeClr val="tx1">
                  <a:lumMod val="75000"/>
                  <a:lumOff val="25000"/>
                </a:schemeClr>
              </a:solidFill>
              <a:effectLst/>
              <a:uLnTx/>
              <a:uFillTx/>
              <a:ea typeface="Calibri" panose="020F0502020204030204" pitchFamily="34" charset="0"/>
              <a:cs typeface="+mn-cs"/>
            </a:endParaRPr>
          </a:p>
        </p:txBody>
      </p:sp>
      <p:sp>
        <p:nvSpPr>
          <p:cNvPr id="1048619" name="文本框 104"/>
          <p:cNvSpPr txBox="1"/>
          <p:nvPr/>
        </p:nvSpPr>
        <p:spPr>
          <a:xfrm>
            <a:off x="5546725" y="1409700"/>
            <a:ext cx="1206500" cy="829945"/>
          </a:xfrm>
          <a:prstGeom prst="rect"/>
          <a:noFill/>
          <a:ln w="9525">
            <a:noFill/>
          </a:ln>
        </p:spPr>
        <p:txBody>
          <a:bodyPr>
            <a:spAutoFit/>
          </a:bodyP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indent="0" lvl="0" marL="0">
              <a:lnSpc>
                <a:spcPct val="100000"/>
              </a:lnSpc>
              <a:spcBef>
                <a:spcPct val="0"/>
              </a:spcBef>
              <a:buNone/>
            </a:pPr>
            <a:r>
              <a:rPr altLang="zh-CN" dirty="0" sz="4800" lang="en-US">
                <a:solidFill>
                  <a:srgbClr val="FFFFFF"/>
                </a:solidFill>
                <a:latin typeface="Calibri" panose="020F0502020204030204" pitchFamily="34" charset="0"/>
                <a:ea typeface="Calibri" panose="020F0502020204030204" pitchFamily="34" charset="0"/>
              </a:rPr>
              <a:t>01</a:t>
            </a:r>
            <a:endParaRPr altLang="zh-CN" dirty="0" sz="4800" lang="en-US">
              <a:solidFill>
                <a:srgbClr val="FFFFFF"/>
              </a:solidFill>
              <a:latin typeface="Calibri" panose="020F0502020204030204" pitchFamily="34" charset="0"/>
              <a:ea typeface="Calibri" panose="020F0502020204030204" pitchFamily="34" charset="0"/>
            </a:endParaRPr>
          </a:p>
        </p:txBody>
      </p:sp>
      <p:sp>
        <p:nvSpPr>
          <p:cNvPr id="1048620" name="文本框 105"/>
          <p:cNvSpPr txBox="1"/>
          <p:nvPr/>
        </p:nvSpPr>
        <p:spPr>
          <a:xfrm>
            <a:off x="5546725" y="2544763"/>
            <a:ext cx="1206500" cy="829945"/>
          </a:xfrm>
          <a:prstGeom prst="rect"/>
          <a:noFill/>
          <a:ln w="9525">
            <a:noFill/>
          </a:ln>
        </p:spPr>
        <p:txBody>
          <a:bodyPr>
            <a:spAutoFit/>
          </a:bodyP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indent="0" lvl="0" marL="0">
              <a:lnSpc>
                <a:spcPct val="100000"/>
              </a:lnSpc>
              <a:spcBef>
                <a:spcPct val="0"/>
              </a:spcBef>
              <a:buNone/>
            </a:pPr>
            <a:r>
              <a:rPr altLang="zh-CN" dirty="0" sz="4800" lang="en-US">
                <a:solidFill>
                  <a:srgbClr val="FFFFFF"/>
                </a:solidFill>
                <a:latin typeface="Calibri" panose="020F0502020204030204" pitchFamily="34" charset="0"/>
                <a:ea typeface="Calibri" panose="020F0502020204030204" pitchFamily="34" charset="0"/>
              </a:rPr>
              <a:t>02</a:t>
            </a:r>
            <a:endParaRPr altLang="zh-CN" dirty="0" sz="4800" lang="en-US">
              <a:solidFill>
                <a:srgbClr val="FFFFFF"/>
              </a:solidFill>
              <a:latin typeface="Calibri" panose="020F0502020204030204" pitchFamily="34" charset="0"/>
              <a:ea typeface="Calibri" panose="020F0502020204030204" pitchFamily="34" charset="0"/>
            </a:endParaRPr>
          </a:p>
        </p:txBody>
      </p:sp>
      <p:sp>
        <p:nvSpPr>
          <p:cNvPr id="1048622" name="文本框 107"/>
          <p:cNvSpPr txBox="1"/>
          <p:nvPr/>
        </p:nvSpPr>
        <p:spPr>
          <a:xfrm>
            <a:off x="5546725" y="3679825"/>
            <a:ext cx="1206500" cy="829945"/>
          </a:xfrm>
          <a:prstGeom prst="rect"/>
          <a:noFill/>
          <a:ln w="9525">
            <a:noFill/>
          </a:ln>
        </p:spPr>
        <p:txBody>
          <a:bodyPr>
            <a:spAutoFit/>
          </a:bodyP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indent="0" lvl="0" marL="0">
              <a:lnSpc>
                <a:spcPct val="100000"/>
              </a:lnSpc>
              <a:spcBef>
                <a:spcPct val="0"/>
              </a:spcBef>
              <a:buNone/>
            </a:pPr>
            <a:r>
              <a:rPr altLang="zh-CN" dirty="0" sz="4800" lang="en-US">
                <a:solidFill>
                  <a:srgbClr val="FFFFFF"/>
                </a:solidFill>
                <a:latin typeface="Calibri" panose="020F0502020204030204" pitchFamily="34" charset="0"/>
                <a:ea typeface="Calibri" panose="020F0502020204030204" pitchFamily="34" charset="0"/>
              </a:rPr>
              <a:t>03</a:t>
            </a:r>
            <a:endParaRPr altLang="zh-CN" dirty="0" sz="4800" lang="en-US">
              <a:solidFill>
                <a:srgbClr val="FFFFFF"/>
              </a:solidFill>
              <a:latin typeface="Calibri" panose="020F0502020204030204" pitchFamily="34" charset="0"/>
              <a:ea typeface="Calibri" panose="020F0502020204030204" pitchFamily="34" charset="0"/>
            </a:endParaRPr>
          </a:p>
        </p:txBody>
      </p:sp>
      <p:sp>
        <p:nvSpPr>
          <p:cNvPr id="1048623" name="文本框 108"/>
          <p:cNvSpPr txBox="1"/>
          <p:nvPr/>
        </p:nvSpPr>
        <p:spPr>
          <a:xfrm>
            <a:off x="6402388" y="1609725"/>
            <a:ext cx="3830637" cy="574040"/>
          </a:xfrm>
          <a:prstGeom prst="rect"/>
          <a:noFill/>
          <a:ln w="9525">
            <a:noFill/>
          </a:ln>
        </p:spPr>
        <p:txBody>
          <a:bodyPr>
            <a:spAutoFit/>
          </a:bodyP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r>
              <a:rPr altLang="zh-CN" dirty="0" sz="2400" lang="en-US">
                <a:solidFill>
                  <a:srgbClr val="FFFFFF"/>
                </a:solidFill>
                <a:latin typeface="Calibri" panose="020F0502020204030204" pitchFamily="34" charset="0"/>
                <a:ea typeface="Calibri" panose="020F0502020204030204" pitchFamily="34" charset="0"/>
              </a:rPr>
              <a:t> </a:t>
            </a:r>
            <a:r>
              <a:rPr altLang="zh-CN" dirty="0" sz="3200" lang="en-US">
                <a:solidFill>
                  <a:srgbClr val="FFFFFF"/>
                </a:solidFill>
                <a:latin typeface="Calibri" panose="020F0502020204030204" pitchFamily="34" charset="0"/>
                <a:ea typeface="Calibri" panose="020F0502020204030204" pitchFamily="34" charset="0"/>
              </a:rPr>
              <a:t>P</a:t>
            </a:r>
            <a:r>
              <a:rPr altLang="zh-CN" dirty="0" sz="3200" lang="en-US">
                <a:solidFill>
                  <a:srgbClr val="FFFFFF"/>
                </a:solidFill>
                <a:latin typeface="Calibri" panose="020F0502020204030204" pitchFamily="34" charset="0"/>
                <a:ea typeface="Calibri" panose="020F0502020204030204" pitchFamily="34" charset="0"/>
              </a:rPr>
              <a:t>r</a:t>
            </a:r>
            <a:r>
              <a:rPr altLang="zh-CN" dirty="0" sz="3200" lang="en-US">
                <a:solidFill>
                  <a:srgbClr val="FFFFFF"/>
                </a:solidFill>
                <a:latin typeface="Calibri" panose="020F0502020204030204" pitchFamily="34" charset="0"/>
                <a:ea typeface="Calibri" panose="020F0502020204030204" pitchFamily="34" charset="0"/>
              </a:rPr>
              <a:t>o</a:t>
            </a:r>
            <a:r>
              <a:rPr altLang="zh-CN" dirty="0" sz="3200" lang="en-US">
                <a:solidFill>
                  <a:srgbClr val="FFFFFF"/>
                </a:solidFill>
                <a:latin typeface="Calibri" panose="020F0502020204030204" pitchFamily="34" charset="0"/>
                <a:ea typeface="Calibri" panose="020F0502020204030204" pitchFamily="34" charset="0"/>
              </a:rPr>
              <a:t>j</a:t>
            </a:r>
            <a:r>
              <a:rPr altLang="zh-CN" dirty="0" sz="3200" lang="en-US">
                <a:solidFill>
                  <a:srgbClr val="FFFFFF"/>
                </a:solidFill>
                <a:latin typeface="Calibri" panose="020F0502020204030204" pitchFamily="34" charset="0"/>
                <a:ea typeface="Calibri" panose="020F0502020204030204" pitchFamily="34" charset="0"/>
              </a:rPr>
              <a:t>ect </a:t>
            </a:r>
            <a:r>
              <a:rPr altLang="zh-CN" dirty="0" sz="3200" lang="en-US">
                <a:solidFill>
                  <a:srgbClr val="FFFFFF"/>
                </a:solidFill>
                <a:latin typeface="Calibri" panose="020F0502020204030204" pitchFamily="34" charset="0"/>
                <a:ea typeface="Calibri" panose="020F0502020204030204" pitchFamily="34" charset="0"/>
              </a:rPr>
              <a:t>O</a:t>
            </a:r>
            <a:r>
              <a:rPr altLang="zh-CN" dirty="0" sz="3200" lang="en-US">
                <a:solidFill>
                  <a:srgbClr val="FFFFFF"/>
                </a:solidFill>
                <a:latin typeface="Calibri" panose="020F0502020204030204" pitchFamily="34" charset="0"/>
                <a:ea typeface="Calibri" panose="020F0502020204030204" pitchFamily="34" charset="0"/>
              </a:rPr>
              <a:t>v</a:t>
            </a:r>
            <a:r>
              <a:rPr altLang="zh-CN" dirty="0" sz="3200" lang="en-US">
                <a:solidFill>
                  <a:srgbClr val="FFFFFF"/>
                </a:solidFill>
                <a:latin typeface="Calibri" panose="020F0502020204030204" pitchFamily="34" charset="0"/>
                <a:ea typeface="Calibri" panose="020F0502020204030204" pitchFamily="34" charset="0"/>
              </a:rPr>
              <a:t>e</a:t>
            </a:r>
            <a:r>
              <a:rPr altLang="zh-CN" dirty="0" sz="3200" lang="en-US">
                <a:solidFill>
                  <a:srgbClr val="FFFFFF"/>
                </a:solidFill>
                <a:latin typeface="Calibri" panose="020F0502020204030204" pitchFamily="34" charset="0"/>
                <a:ea typeface="Calibri" panose="020F0502020204030204" pitchFamily="34" charset="0"/>
              </a:rPr>
              <a:t>r</a:t>
            </a:r>
            <a:r>
              <a:rPr altLang="zh-CN" dirty="0" sz="3200" lang="en-US">
                <a:solidFill>
                  <a:srgbClr val="FFFFFF"/>
                </a:solidFill>
                <a:latin typeface="Calibri" panose="020F0502020204030204" pitchFamily="34" charset="0"/>
                <a:ea typeface="Calibri" panose="020F0502020204030204" pitchFamily="34" charset="0"/>
              </a:rPr>
              <a:t>view </a:t>
            </a:r>
            <a:endParaRPr altLang="zh-CN" dirty="0" sz="2400" lang="en-US">
              <a:solidFill>
                <a:srgbClr val="FFFFFF"/>
              </a:solidFill>
              <a:latin typeface="Calibri" panose="020F0502020204030204" pitchFamily="34" charset="0"/>
              <a:ea typeface="Calibri" panose="020F0502020204030204" pitchFamily="34" charset="0"/>
            </a:endParaRPr>
          </a:p>
        </p:txBody>
      </p:sp>
      <p:sp>
        <p:nvSpPr>
          <p:cNvPr id="1048624" name="文本框 109"/>
          <p:cNvSpPr txBox="1"/>
          <p:nvPr/>
        </p:nvSpPr>
        <p:spPr>
          <a:xfrm>
            <a:off x="6402388" y="2744788"/>
            <a:ext cx="3830637" cy="574040"/>
          </a:xfrm>
          <a:prstGeom prst="rect"/>
          <a:noFill/>
          <a:ln w="9525">
            <a:noFill/>
          </a:ln>
        </p:spPr>
        <p:txBody>
          <a:bodyPr>
            <a:spAutoFit/>
          </a:bodyP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r>
              <a:rPr altLang="zh-CN" dirty="0" sz="3200" lang="en-US">
                <a:solidFill>
                  <a:srgbClr val="FFFFFF"/>
                </a:solidFill>
                <a:latin typeface="Calibri" panose="020F0502020204030204" pitchFamily="34" charset="0"/>
                <a:ea typeface="Calibri" panose="020F0502020204030204" pitchFamily="34" charset="0"/>
              </a:rPr>
              <a:t> </a:t>
            </a:r>
            <a:r>
              <a:rPr altLang="zh-CN" dirty="0" sz="3200" lang="en-US">
                <a:solidFill>
                  <a:srgbClr val="FFFFFF"/>
                </a:solidFill>
                <a:latin typeface="Calibri" panose="020F0502020204030204" pitchFamily="34" charset="0"/>
                <a:ea typeface="Calibri" panose="020F0502020204030204" pitchFamily="34" charset="0"/>
              </a:rPr>
              <a:t>P</a:t>
            </a:r>
            <a:r>
              <a:rPr altLang="zh-CN" dirty="0" sz="3200" lang="en-US">
                <a:solidFill>
                  <a:srgbClr val="FFFFFF"/>
                </a:solidFill>
                <a:latin typeface="Calibri" panose="020F0502020204030204" pitchFamily="34" charset="0"/>
                <a:ea typeface="Calibri" panose="020F0502020204030204" pitchFamily="34" charset="0"/>
              </a:rPr>
              <a:t>r</a:t>
            </a:r>
            <a:r>
              <a:rPr altLang="zh-CN" dirty="0" sz="3200" lang="en-US">
                <a:solidFill>
                  <a:srgbClr val="FFFFFF"/>
                </a:solidFill>
                <a:latin typeface="Calibri" panose="020F0502020204030204" pitchFamily="34" charset="0"/>
                <a:ea typeface="Calibri" panose="020F0502020204030204" pitchFamily="34" charset="0"/>
              </a:rPr>
              <a:t>o</a:t>
            </a:r>
            <a:r>
              <a:rPr altLang="zh-CN" dirty="0" sz="3200" lang="en-US">
                <a:solidFill>
                  <a:srgbClr val="FFFFFF"/>
                </a:solidFill>
                <a:latin typeface="Calibri" panose="020F0502020204030204" pitchFamily="34" charset="0"/>
                <a:ea typeface="Calibri" panose="020F0502020204030204" pitchFamily="34" charset="0"/>
              </a:rPr>
              <a:t>j</a:t>
            </a:r>
            <a:r>
              <a:rPr altLang="zh-CN" dirty="0" sz="3200" lang="en-US">
                <a:solidFill>
                  <a:srgbClr val="FFFFFF"/>
                </a:solidFill>
                <a:latin typeface="Calibri" panose="020F0502020204030204" pitchFamily="34" charset="0"/>
                <a:ea typeface="Calibri" panose="020F0502020204030204" pitchFamily="34" charset="0"/>
              </a:rPr>
              <a:t>e</a:t>
            </a:r>
            <a:r>
              <a:rPr altLang="zh-CN" dirty="0" sz="3200" lang="en-US">
                <a:solidFill>
                  <a:srgbClr val="FFFFFF"/>
                </a:solidFill>
                <a:latin typeface="Calibri" panose="020F0502020204030204" pitchFamily="34" charset="0"/>
                <a:ea typeface="Calibri" panose="020F0502020204030204" pitchFamily="34" charset="0"/>
              </a:rPr>
              <a:t>c</a:t>
            </a:r>
            <a:r>
              <a:rPr altLang="zh-CN" dirty="0" sz="3200" lang="en-US">
                <a:solidFill>
                  <a:srgbClr val="FFFFFF"/>
                </a:solidFill>
                <a:latin typeface="Calibri" panose="020F0502020204030204" pitchFamily="34" charset="0"/>
                <a:ea typeface="Calibri" panose="020F0502020204030204" pitchFamily="34" charset="0"/>
              </a:rPr>
              <a:t>t </a:t>
            </a:r>
            <a:r>
              <a:rPr altLang="zh-CN" dirty="0" sz="3200" lang="en-US">
                <a:solidFill>
                  <a:srgbClr val="FFFFFF"/>
                </a:solidFill>
                <a:latin typeface="Calibri" panose="020F0502020204030204" pitchFamily="34" charset="0"/>
                <a:ea typeface="Calibri" panose="020F0502020204030204" pitchFamily="34" charset="0"/>
              </a:rPr>
              <a:t>D</a:t>
            </a:r>
            <a:r>
              <a:rPr altLang="zh-CN" dirty="0" sz="3200" lang="en-US">
                <a:solidFill>
                  <a:srgbClr val="FFFFFF"/>
                </a:solidFill>
                <a:latin typeface="Calibri" panose="020F0502020204030204" pitchFamily="34" charset="0"/>
                <a:ea typeface="Calibri" panose="020F0502020204030204" pitchFamily="34" charset="0"/>
              </a:rPr>
              <a:t>a</a:t>
            </a:r>
            <a:r>
              <a:rPr altLang="zh-CN" dirty="0" sz="3200" lang="en-US">
                <a:solidFill>
                  <a:srgbClr val="FFFFFF"/>
                </a:solidFill>
                <a:latin typeface="Calibri" panose="020F0502020204030204" pitchFamily="34" charset="0"/>
                <a:ea typeface="Calibri" panose="020F0502020204030204" pitchFamily="34" charset="0"/>
              </a:rPr>
              <a:t>s</a:t>
            </a:r>
            <a:r>
              <a:rPr altLang="zh-CN" dirty="0" sz="3200" lang="en-US">
                <a:solidFill>
                  <a:srgbClr val="FFFFFF"/>
                </a:solidFill>
                <a:latin typeface="Calibri" panose="020F0502020204030204" pitchFamily="34" charset="0"/>
                <a:ea typeface="Calibri" panose="020F0502020204030204" pitchFamily="34" charset="0"/>
              </a:rPr>
              <a:t>h</a:t>
            </a:r>
            <a:r>
              <a:rPr altLang="zh-CN" dirty="0" sz="3200" lang="en-US">
                <a:solidFill>
                  <a:srgbClr val="FFFFFF"/>
                </a:solidFill>
                <a:latin typeface="Calibri" panose="020F0502020204030204" pitchFamily="34" charset="0"/>
                <a:ea typeface="Calibri" panose="020F0502020204030204" pitchFamily="34" charset="0"/>
              </a:rPr>
              <a:t>b</a:t>
            </a:r>
            <a:r>
              <a:rPr altLang="zh-CN" dirty="0" sz="3200" lang="en-US">
                <a:solidFill>
                  <a:srgbClr val="FFFFFF"/>
                </a:solidFill>
                <a:latin typeface="Calibri" panose="020F0502020204030204" pitchFamily="34" charset="0"/>
                <a:ea typeface="Calibri" panose="020F0502020204030204" pitchFamily="34" charset="0"/>
              </a:rPr>
              <a:t>o</a:t>
            </a:r>
            <a:r>
              <a:rPr altLang="zh-CN" dirty="0" sz="3200" lang="en-US">
                <a:solidFill>
                  <a:srgbClr val="FFFFFF"/>
                </a:solidFill>
                <a:latin typeface="Calibri" panose="020F0502020204030204" pitchFamily="34" charset="0"/>
                <a:ea typeface="Calibri" panose="020F0502020204030204" pitchFamily="34" charset="0"/>
              </a:rPr>
              <a:t>ard </a:t>
            </a:r>
            <a:endParaRPr altLang="zh-CN" dirty="0" sz="2400" lang="en-US">
              <a:solidFill>
                <a:srgbClr val="FFFFFF"/>
              </a:solidFill>
              <a:latin typeface="Calibri" panose="020F0502020204030204" pitchFamily="34" charset="0"/>
              <a:ea typeface="Calibri" panose="020F0502020204030204" pitchFamily="34" charset="0"/>
            </a:endParaRPr>
          </a:p>
        </p:txBody>
      </p:sp>
      <p:sp>
        <p:nvSpPr>
          <p:cNvPr id="1048625" name="文本框 110"/>
          <p:cNvSpPr txBox="1"/>
          <p:nvPr/>
        </p:nvSpPr>
        <p:spPr>
          <a:xfrm>
            <a:off x="6149974" y="3782377"/>
            <a:ext cx="2808865" cy="574040"/>
          </a:xfrm>
          <a:prstGeom prst="rect"/>
          <a:noFill/>
          <a:ln w="9525">
            <a:noFill/>
          </a:ln>
        </p:spPr>
        <p:txBody>
          <a:bodyPr>
            <a:spAutoFit/>
          </a:bodyP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r>
              <a:rPr altLang="zh-CN" dirty="0" sz="3200" lang="en-US">
                <a:solidFill>
                  <a:srgbClr val="FFFFFF"/>
                </a:solidFill>
                <a:latin typeface="Calibri" panose="020F0502020204030204" pitchFamily="34" charset="0"/>
                <a:ea typeface="Calibri" panose="020F0502020204030204" pitchFamily="34" charset="0"/>
              </a:rPr>
              <a:t> </a:t>
            </a:r>
            <a:r>
              <a:rPr altLang="zh-CN" dirty="0" sz="3200" lang="en-US">
                <a:solidFill>
                  <a:srgbClr val="FFFFFF"/>
                </a:solidFill>
                <a:latin typeface="Calibri" panose="020F0502020204030204" pitchFamily="34" charset="0"/>
                <a:ea typeface="Calibri" panose="020F0502020204030204" pitchFamily="34" charset="0"/>
              </a:rPr>
              <a:t>I</a:t>
            </a:r>
            <a:r>
              <a:rPr altLang="zh-CN" dirty="0" sz="3200" lang="en-US">
                <a:solidFill>
                  <a:srgbClr val="FFFFFF"/>
                </a:solidFill>
                <a:latin typeface="Calibri" panose="020F0502020204030204" pitchFamily="34" charset="0"/>
                <a:ea typeface="Calibri" panose="020F0502020204030204" pitchFamily="34" charset="0"/>
              </a:rPr>
              <a:t>n</a:t>
            </a:r>
            <a:r>
              <a:rPr altLang="zh-CN" dirty="0" sz="3200" lang="en-US">
                <a:solidFill>
                  <a:srgbClr val="FFFFFF"/>
                </a:solidFill>
                <a:latin typeface="Calibri" panose="020F0502020204030204" pitchFamily="34" charset="0"/>
                <a:ea typeface="Calibri" panose="020F0502020204030204" pitchFamily="34" charset="0"/>
              </a:rPr>
              <a:t>s</a:t>
            </a:r>
            <a:r>
              <a:rPr altLang="zh-CN" dirty="0" sz="3200" lang="en-US">
                <a:solidFill>
                  <a:srgbClr val="FFFFFF"/>
                </a:solidFill>
                <a:latin typeface="Calibri" panose="020F0502020204030204" pitchFamily="34" charset="0"/>
                <a:ea typeface="Calibri" panose="020F0502020204030204" pitchFamily="34" charset="0"/>
              </a:rPr>
              <a:t>i</a:t>
            </a:r>
            <a:r>
              <a:rPr altLang="zh-CN" dirty="0" sz="3200" lang="en-US">
                <a:solidFill>
                  <a:srgbClr val="FFFFFF"/>
                </a:solidFill>
                <a:latin typeface="Calibri" panose="020F0502020204030204" pitchFamily="34" charset="0"/>
                <a:ea typeface="Calibri" panose="020F0502020204030204" pitchFamily="34" charset="0"/>
              </a:rPr>
              <a:t>ghts </a:t>
            </a:r>
            <a:endParaRPr altLang="zh-CN" dirty="0" sz="2400" lang="en-US">
              <a:solidFill>
                <a:srgbClr val="FFFFFF"/>
              </a:solidFill>
              <a:latin typeface="Calibri" panose="020F0502020204030204" pitchFamily="34" charset="0"/>
              <a:ea typeface="Calibri" panose="020F0502020204030204" pitchFamily="34" charset="0"/>
            </a:endParaRPr>
          </a:p>
        </p:txBody>
      </p:sp>
      <p:grpSp>
        <p:nvGrpSpPr>
          <p:cNvPr id="38" name="组合 95"/>
          <p:cNvGrpSpPr/>
          <p:nvPr/>
        </p:nvGrpSpPr>
        <p:grpSpPr>
          <a:xfrm>
            <a:off x="11014075" y="241300"/>
            <a:ext cx="884238" cy="911225"/>
            <a:chOff x="0" y="0"/>
            <a:chExt cx="1512184" cy="1560205"/>
          </a:xfrm>
        </p:grpSpPr>
        <p:sp>
          <p:nvSpPr>
            <p:cNvPr id="1048627" name="等腰三角形 96"/>
            <p:cNvSpPr/>
            <p:nvPr/>
          </p:nvSpPr>
          <p:spPr>
            <a:xfrm rot="-1741463">
              <a:off x="0" y="0"/>
              <a:ext cx="1110219" cy="734171"/>
            </a:xfrm>
            <a:prstGeom prst="triangle">
              <a:avLst>
                <a:gd name="adj" fmla="val 75019"/>
              </a:avLst>
            </a:prstGeom>
            <a:solidFill>
              <a:schemeClr val="bg1">
                <a:alpha val="50195"/>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sp>
          <p:nvSpPr>
            <p:cNvPr id="1048628" name="等腰三角形 97"/>
            <p:cNvSpPr/>
            <p:nvPr/>
          </p:nvSpPr>
          <p:spPr>
            <a:xfrm rot="9058537">
              <a:off x="401965" y="630612"/>
              <a:ext cx="1110219" cy="929593"/>
            </a:xfrm>
            <a:prstGeom prst="triangle">
              <a:avLst>
                <a:gd name="adj" fmla="val 19917"/>
              </a:avLst>
            </a:prstGeom>
            <a:solidFill>
              <a:schemeClr val="bg1">
                <a:alpha val="20000"/>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grpSp>
      <p:sp>
        <p:nvSpPr>
          <p:cNvPr id="1048629" name="等腰三角形 101"/>
          <p:cNvSpPr/>
          <p:nvPr/>
        </p:nvSpPr>
        <p:spPr>
          <a:xfrm rot="-8125928">
            <a:off x="4078288" y="4533900"/>
            <a:ext cx="271462" cy="292100"/>
          </a:xfrm>
          <a:prstGeom prst="triangle">
            <a:avLst>
              <a:gd name="adj" fmla="val 80449"/>
            </a:avLst>
          </a:prstGeom>
          <a:solidFill>
            <a:schemeClr val="bg1">
              <a:alpha val="20000"/>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10" presetSubtype="0">
                                  <p:stCondLst>
                                    <p:cond delay="0"/>
                                  </p:stCondLst>
                                  <p:childTnLst>
                                    <p:set>
                                      <p:cBhvr>
                                        <p:cTn dur="1" fill="hold" id="6">
                                          <p:stCondLst>
                                            <p:cond delay="0"/>
                                          </p:stCondLst>
                                        </p:cTn>
                                        <p:tgtEl>
                                          <p:spTgt spid="1048618"/>
                                        </p:tgtEl>
                                        <p:attrNameLst>
                                          <p:attrName>style.visibility</p:attrName>
                                        </p:attrNameLst>
                                      </p:cBhvr>
                                      <p:to>
                                        <p:strVal val="visible"/>
                                      </p:to>
                                    </p:set>
                                    <p:animEffect transition="in" filter="fade">
                                      <p:cBhvr>
                                        <p:cTn dur="500" id="7"/>
                                        <p:tgtEl>
                                          <p:spTgt spid="1048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p:grpSpPr>
      <p:sp>
        <p:nvSpPr>
          <p:cNvPr id="1048630" name="矩形 5"/>
          <p:cNvSpPr/>
          <p:nvPr/>
        </p:nvSpPr>
        <p:spPr>
          <a:xfrm>
            <a:off x="0" y="6575425"/>
            <a:ext cx="12192000" cy="144463"/>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white"/>
              </a:solidFill>
              <a:effectLst/>
              <a:uLnTx/>
              <a:uFillTx/>
              <a:latin typeface="+mn-lt"/>
              <a:ea typeface="+mn-ea"/>
              <a:cs typeface="+mn-cs"/>
            </a:endParaRPr>
          </a:p>
        </p:txBody>
      </p:sp>
      <p:sp>
        <p:nvSpPr>
          <p:cNvPr id="1048664" name="文本框 104"/>
          <p:cNvSpPr txBox="1"/>
          <p:nvPr/>
        </p:nvSpPr>
        <p:spPr>
          <a:xfrm>
            <a:off x="58738" y="28575"/>
            <a:ext cx="1206500" cy="829945"/>
          </a:xfrm>
          <a:prstGeom prst="rect"/>
          <a:noFill/>
          <a:ln w="9525">
            <a:noFill/>
          </a:ln>
        </p:spPr>
        <p:txBody>
          <a:bodyPr>
            <a:spAutoFit/>
          </a:bodyP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indent="0" lvl="0" marL="0">
              <a:lnSpc>
                <a:spcPct val="100000"/>
              </a:lnSpc>
              <a:spcBef>
                <a:spcPct val="0"/>
              </a:spcBef>
              <a:buNone/>
            </a:pPr>
            <a:r>
              <a:rPr altLang="zh-CN" dirty="0" sz="4800" lang="en-US">
                <a:solidFill>
                  <a:srgbClr val="FFFFFF"/>
                </a:solidFill>
                <a:latin typeface="Calibri" panose="020F0502020204030204" pitchFamily="34" charset="0"/>
                <a:ea typeface="Calibri" panose="020F0502020204030204" pitchFamily="34" charset="0"/>
              </a:rPr>
              <a:t>01</a:t>
            </a:r>
            <a:endParaRPr altLang="zh-CN" dirty="0" sz="4800" lang="en-US">
              <a:solidFill>
                <a:srgbClr val="FFFFFF"/>
              </a:solidFill>
              <a:latin typeface="Calibri" panose="020F0502020204030204" pitchFamily="34" charset="0"/>
              <a:ea typeface="Calibri" panose="020F0502020204030204" pitchFamily="34" charset="0"/>
            </a:endParaRPr>
          </a:p>
        </p:txBody>
      </p:sp>
      <p:sp>
        <p:nvSpPr>
          <p:cNvPr id="1048665" name="文本框 108"/>
          <p:cNvSpPr txBox="1"/>
          <p:nvPr/>
        </p:nvSpPr>
        <p:spPr>
          <a:xfrm>
            <a:off x="661988" y="228600"/>
            <a:ext cx="3829050" cy="574039"/>
          </a:xfrm>
          <a:prstGeom prst="rect"/>
          <a:noFill/>
          <a:ln w="9525">
            <a:noFill/>
          </a:ln>
        </p:spPr>
        <p:txBody>
          <a:bodyPr>
            <a:spAutoFit/>
          </a:bodyP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r>
              <a:rPr altLang="zh-CN" b="1" dirty="0" sz="3200" lang="en-US">
                <a:solidFill>
                  <a:srgbClr val="FFFFFF"/>
                </a:solidFill>
                <a:latin typeface="Calibri" panose="020F0502020204030204" pitchFamily="34" charset="0"/>
                <a:ea typeface="Calibri" panose="020F0502020204030204" pitchFamily="34" charset="0"/>
              </a:rPr>
              <a:t> </a:t>
            </a:r>
            <a:r>
              <a:rPr altLang="zh-CN" b="1" dirty="0" sz="3200" lang="en-US">
                <a:solidFill>
                  <a:srgbClr val="FFFFFF"/>
                </a:solidFill>
                <a:latin typeface="Calibri" panose="020F0502020204030204" pitchFamily="34" charset="0"/>
                <a:ea typeface="Calibri" panose="020F0502020204030204" pitchFamily="34" charset="0"/>
              </a:rPr>
              <a:t>P</a:t>
            </a:r>
            <a:r>
              <a:rPr altLang="zh-CN" b="1" dirty="0" sz="3200" lang="en-US">
                <a:solidFill>
                  <a:srgbClr val="FFFFFF"/>
                </a:solidFill>
                <a:latin typeface="Calibri" panose="020F0502020204030204" pitchFamily="34" charset="0"/>
                <a:ea typeface="Calibri" panose="020F0502020204030204" pitchFamily="34" charset="0"/>
              </a:rPr>
              <a:t>r</a:t>
            </a:r>
            <a:r>
              <a:rPr altLang="zh-CN" b="1" dirty="0" sz="3200" lang="en-US">
                <a:solidFill>
                  <a:srgbClr val="FFFFFF"/>
                </a:solidFill>
                <a:latin typeface="Calibri" panose="020F0502020204030204" pitchFamily="34" charset="0"/>
                <a:ea typeface="Calibri" panose="020F0502020204030204" pitchFamily="34" charset="0"/>
              </a:rPr>
              <a:t>o</a:t>
            </a:r>
            <a:r>
              <a:rPr altLang="zh-CN" b="1" dirty="0" sz="3200" lang="en-US">
                <a:solidFill>
                  <a:srgbClr val="FFFFFF"/>
                </a:solidFill>
                <a:latin typeface="Calibri" panose="020F0502020204030204" pitchFamily="34" charset="0"/>
                <a:ea typeface="Calibri" panose="020F0502020204030204" pitchFamily="34" charset="0"/>
              </a:rPr>
              <a:t>j</a:t>
            </a:r>
            <a:r>
              <a:rPr altLang="zh-CN" b="1" dirty="0" sz="3200" lang="en-US">
                <a:solidFill>
                  <a:srgbClr val="FFFFFF"/>
                </a:solidFill>
                <a:latin typeface="Calibri" panose="020F0502020204030204" pitchFamily="34" charset="0"/>
                <a:ea typeface="Calibri" panose="020F0502020204030204" pitchFamily="34" charset="0"/>
              </a:rPr>
              <a:t>e</a:t>
            </a:r>
            <a:r>
              <a:rPr altLang="zh-CN" b="1" dirty="0" sz="3200" lang="en-US">
                <a:solidFill>
                  <a:srgbClr val="FFFFFF"/>
                </a:solidFill>
                <a:latin typeface="Calibri" panose="020F0502020204030204" pitchFamily="34" charset="0"/>
                <a:ea typeface="Calibri" panose="020F0502020204030204" pitchFamily="34" charset="0"/>
              </a:rPr>
              <a:t>ct </a:t>
            </a:r>
            <a:r>
              <a:rPr altLang="zh-CN" b="1" dirty="0" sz="3200" lang="en-US">
                <a:solidFill>
                  <a:srgbClr val="FFFFFF"/>
                </a:solidFill>
                <a:latin typeface="Calibri" panose="020F0502020204030204" pitchFamily="34" charset="0"/>
                <a:ea typeface="Calibri" panose="020F0502020204030204" pitchFamily="34" charset="0"/>
              </a:rPr>
              <a:t>O</a:t>
            </a:r>
            <a:r>
              <a:rPr altLang="zh-CN" b="1" dirty="0" sz="3200" lang="en-US">
                <a:solidFill>
                  <a:srgbClr val="FFFFFF"/>
                </a:solidFill>
                <a:latin typeface="Calibri" panose="020F0502020204030204" pitchFamily="34" charset="0"/>
                <a:ea typeface="Calibri" panose="020F0502020204030204" pitchFamily="34" charset="0"/>
              </a:rPr>
              <a:t>v</a:t>
            </a:r>
            <a:r>
              <a:rPr altLang="zh-CN" b="1" dirty="0" sz="3200" lang="en-US">
                <a:solidFill>
                  <a:srgbClr val="FFFFFF"/>
                </a:solidFill>
                <a:latin typeface="Calibri" panose="020F0502020204030204" pitchFamily="34" charset="0"/>
                <a:ea typeface="Calibri" panose="020F0502020204030204" pitchFamily="34" charset="0"/>
              </a:rPr>
              <a:t>erview </a:t>
            </a:r>
            <a:endParaRPr altLang="zh-CN" b="1" dirty="0" sz="2400" lang="en-US">
              <a:solidFill>
                <a:srgbClr val="FFFFFF"/>
              </a:solidFill>
              <a:latin typeface="Calibri" panose="020F0502020204030204" pitchFamily="34" charset="0"/>
              <a:ea typeface="Calibri" panose="020F0502020204030204" pitchFamily="34" charset="0"/>
            </a:endParaRPr>
          </a:p>
        </p:txBody>
      </p:sp>
      <p:grpSp>
        <p:nvGrpSpPr>
          <p:cNvPr id="55" name="组合 29"/>
          <p:cNvGrpSpPr/>
          <p:nvPr/>
        </p:nvGrpSpPr>
        <p:grpSpPr>
          <a:xfrm flipH="1">
            <a:off x="4491038" y="228600"/>
            <a:ext cx="1117600" cy="523875"/>
            <a:chOff x="0" y="0"/>
            <a:chExt cx="766254" cy="340156"/>
          </a:xfrm>
        </p:grpSpPr>
        <p:sp>
          <p:nvSpPr>
            <p:cNvPr id="1048666" name="等腰三角形 30"/>
            <p:cNvSpPr/>
            <p:nvPr/>
          </p:nvSpPr>
          <p:spPr>
            <a:xfrm rot="1162771">
              <a:off x="218470" y="0"/>
              <a:ext cx="547784" cy="168298"/>
            </a:xfrm>
            <a:prstGeom prst="triangle">
              <a:avLst>
                <a:gd name="adj" fmla="val 12787"/>
              </a:avLst>
            </a:prstGeom>
            <a:solidFill>
              <a:schemeClr val="bg1">
                <a:alpha val="20000"/>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sp>
          <p:nvSpPr>
            <p:cNvPr id="1048667" name="等腰三角形 31"/>
            <p:cNvSpPr/>
            <p:nvPr/>
          </p:nvSpPr>
          <p:spPr>
            <a:xfrm rot="-152283">
              <a:off x="0" y="67714"/>
              <a:ext cx="711343" cy="198683"/>
            </a:xfrm>
            <a:prstGeom prst="triangle">
              <a:avLst>
                <a:gd name="adj" fmla="val 29236"/>
              </a:avLst>
            </a:prstGeom>
            <a:solidFill>
              <a:schemeClr val="bg1">
                <a:alpha val="59999"/>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sp>
          <p:nvSpPr>
            <p:cNvPr id="1048668" name="等腰三角形 32"/>
            <p:cNvSpPr/>
            <p:nvPr/>
          </p:nvSpPr>
          <p:spPr>
            <a:xfrm rot="-173865" flipV="1">
              <a:off x="206065" y="265237"/>
              <a:ext cx="386573" cy="74919"/>
            </a:xfrm>
            <a:prstGeom prst="triangle">
              <a:avLst>
                <a:gd name="adj" fmla="val 0"/>
              </a:avLst>
            </a:prstGeom>
            <a:solidFill>
              <a:schemeClr val="bg1">
                <a:alpha val="89803"/>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grpSp>
      <p:sp>
        <p:nvSpPr>
          <p:cNvPr id="1049173" name=""/>
          <p:cNvSpPr txBox="1"/>
          <p:nvPr/>
        </p:nvSpPr>
        <p:spPr>
          <a:xfrm>
            <a:off x="1300632" y="1873860"/>
            <a:ext cx="9056910" cy="2606041"/>
          </a:xfrm>
          <a:prstGeom prst="rect"/>
        </p:spPr>
        <p:txBody>
          <a:bodyPr rtlCol="0" wrap="square">
            <a:spAutoFit/>
          </a:bodyPr>
          <a:p>
            <a:pPr indent="-457200" marL="457200">
              <a:buFont typeface="Wingdings" charset="2"/>
              <a:buChar char="n"/>
            </a:pPr>
            <a:r>
              <a:rPr sz="2800" lang="en-US">
                <a:solidFill>
                  <a:srgbClr val="FFFFFF"/>
                </a:solidFill>
              </a:rPr>
              <a:t>This dataset provides a huge amount of information on crop production in India ranging from several years. Based on the Information the ultimate goal would be to predict crop production and find important insights highlighting key indicators and metrics that influence the crop production.</a:t>
            </a:r>
            <a:endParaRPr sz="2800" lang="en-IN">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48" name=""/>
        <p:cNvGrpSpPr/>
        <p:nvPr/>
      </p:nvGrpSpPr>
      <p:grpSpPr>
        <a:xfrm/>
      </p:grpSpPr>
      <p:sp>
        <p:nvSpPr>
          <p:cNvPr id="1049182" name="矩形 5"/>
          <p:cNvSpPr/>
          <p:nvPr/>
        </p:nvSpPr>
        <p:spPr>
          <a:xfrm>
            <a:off x="0" y="6575425"/>
            <a:ext cx="12192000" cy="144463"/>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white"/>
              </a:solidFill>
              <a:effectLst/>
              <a:uLnTx/>
              <a:uFillTx/>
              <a:latin typeface="+mn-lt"/>
              <a:ea typeface="+mn-ea"/>
              <a:cs typeface="+mn-cs"/>
            </a:endParaRPr>
          </a:p>
        </p:txBody>
      </p:sp>
      <p:sp>
        <p:nvSpPr>
          <p:cNvPr id="1049183" name="文本框 104"/>
          <p:cNvSpPr txBox="1"/>
          <p:nvPr/>
        </p:nvSpPr>
        <p:spPr>
          <a:xfrm>
            <a:off x="58738" y="28575"/>
            <a:ext cx="1206500" cy="829945"/>
          </a:xfrm>
          <a:prstGeom prst="rect"/>
          <a:noFill/>
          <a:ln w="9525">
            <a:noFill/>
          </a:ln>
        </p:spPr>
        <p:txBody>
          <a:bodyPr>
            <a:spAutoFit/>
          </a:bodyP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indent="0" lvl="0" marL="0">
              <a:lnSpc>
                <a:spcPct val="100000"/>
              </a:lnSpc>
              <a:spcBef>
                <a:spcPct val="0"/>
              </a:spcBef>
              <a:buNone/>
            </a:pPr>
            <a:r>
              <a:rPr altLang="zh-CN" dirty="0" sz="4800" lang="en-US">
                <a:solidFill>
                  <a:srgbClr val="FFFFFF"/>
                </a:solidFill>
                <a:latin typeface="Calibri" panose="020F0502020204030204" pitchFamily="34" charset="0"/>
                <a:ea typeface="Calibri" panose="020F0502020204030204" pitchFamily="34" charset="0"/>
              </a:rPr>
              <a:t>0</a:t>
            </a:r>
            <a:r>
              <a:rPr altLang="zh-CN" dirty="0" sz="4800" lang="en-US">
                <a:solidFill>
                  <a:srgbClr val="FFFFFF"/>
                </a:solidFill>
                <a:latin typeface="Calibri" panose="020F0502020204030204" pitchFamily="34" charset="0"/>
                <a:ea typeface="Calibri" panose="020F0502020204030204" pitchFamily="34" charset="0"/>
              </a:rPr>
              <a:t>2</a:t>
            </a:r>
            <a:endParaRPr altLang="zh-CN" dirty="0" sz="4800" lang="en-US">
              <a:solidFill>
                <a:srgbClr val="FFFFFF"/>
              </a:solidFill>
              <a:latin typeface="Calibri" panose="020F0502020204030204" pitchFamily="34" charset="0"/>
              <a:ea typeface="Calibri" panose="020F0502020204030204" pitchFamily="34" charset="0"/>
            </a:endParaRPr>
          </a:p>
        </p:txBody>
      </p:sp>
      <p:sp>
        <p:nvSpPr>
          <p:cNvPr id="1049184" name="文本框 108"/>
          <p:cNvSpPr txBox="1"/>
          <p:nvPr/>
        </p:nvSpPr>
        <p:spPr>
          <a:xfrm>
            <a:off x="661988" y="228600"/>
            <a:ext cx="3829050" cy="574039"/>
          </a:xfrm>
          <a:prstGeom prst="rect"/>
          <a:noFill/>
          <a:ln w="9525">
            <a:noFill/>
          </a:ln>
        </p:spPr>
        <p:txBody>
          <a:bodyPr>
            <a:spAutoFit/>
          </a:bodyP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r>
              <a:rPr altLang="zh-CN" b="1" dirty="0" sz="3200" lang="en-US">
                <a:solidFill>
                  <a:srgbClr val="FFFFFF"/>
                </a:solidFill>
                <a:latin typeface="Calibri" panose="020F0502020204030204" pitchFamily="34" charset="0"/>
                <a:ea typeface="Calibri" panose="020F0502020204030204" pitchFamily="34" charset="0"/>
              </a:rPr>
              <a:t> </a:t>
            </a:r>
            <a:r>
              <a:rPr altLang="zh-CN" b="1" dirty="0" sz="3200" lang="en-US">
                <a:solidFill>
                  <a:srgbClr val="FFFFFF"/>
                </a:solidFill>
                <a:latin typeface="Calibri" panose="020F0502020204030204" pitchFamily="34" charset="0"/>
                <a:ea typeface="Calibri" panose="020F0502020204030204" pitchFamily="34" charset="0"/>
              </a:rPr>
              <a:t>P</a:t>
            </a:r>
            <a:r>
              <a:rPr altLang="zh-CN" b="1" dirty="0" sz="3200" lang="en-US">
                <a:solidFill>
                  <a:srgbClr val="FFFFFF"/>
                </a:solidFill>
                <a:latin typeface="Calibri" panose="020F0502020204030204" pitchFamily="34" charset="0"/>
                <a:ea typeface="Calibri" panose="020F0502020204030204" pitchFamily="34" charset="0"/>
              </a:rPr>
              <a:t>r</a:t>
            </a:r>
            <a:r>
              <a:rPr altLang="zh-CN" b="1" dirty="0" sz="3200" lang="en-US">
                <a:solidFill>
                  <a:srgbClr val="FFFFFF"/>
                </a:solidFill>
                <a:latin typeface="Calibri" panose="020F0502020204030204" pitchFamily="34" charset="0"/>
                <a:ea typeface="Calibri" panose="020F0502020204030204" pitchFamily="34" charset="0"/>
              </a:rPr>
              <a:t>o</a:t>
            </a:r>
            <a:r>
              <a:rPr altLang="zh-CN" b="1" dirty="0" sz="3200" lang="en-US">
                <a:solidFill>
                  <a:srgbClr val="FFFFFF"/>
                </a:solidFill>
                <a:latin typeface="Calibri" panose="020F0502020204030204" pitchFamily="34" charset="0"/>
                <a:ea typeface="Calibri" panose="020F0502020204030204" pitchFamily="34" charset="0"/>
              </a:rPr>
              <a:t>j</a:t>
            </a:r>
            <a:r>
              <a:rPr altLang="zh-CN" b="1" dirty="0" sz="3200" lang="en-US">
                <a:solidFill>
                  <a:srgbClr val="FFFFFF"/>
                </a:solidFill>
                <a:latin typeface="Calibri" panose="020F0502020204030204" pitchFamily="34" charset="0"/>
                <a:ea typeface="Calibri" panose="020F0502020204030204" pitchFamily="34" charset="0"/>
              </a:rPr>
              <a:t>e</a:t>
            </a:r>
            <a:r>
              <a:rPr altLang="zh-CN" b="1" dirty="0" sz="3200" lang="en-US">
                <a:solidFill>
                  <a:srgbClr val="FFFFFF"/>
                </a:solidFill>
                <a:latin typeface="Calibri" panose="020F0502020204030204" pitchFamily="34" charset="0"/>
                <a:ea typeface="Calibri" panose="020F0502020204030204" pitchFamily="34" charset="0"/>
              </a:rPr>
              <a:t>ct </a:t>
            </a:r>
            <a:r>
              <a:rPr altLang="zh-CN" b="1" dirty="0" sz="3200" lang="en-US">
                <a:solidFill>
                  <a:srgbClr val="FFFFFF"/>
                </a:solidFill>
                <a:latin typeface="Calibri" panose="020F0502020204030204" pitchFamily="34" charset="0"/>
                <a:ea typeface="Calibri" panose="020F0502020204030204" pitchFamily="34" charset="0"/>
              </a:rPr>
              <a:t>D</a:t>
            </a:r>
            <a:r>
              <a:rPr altLang="zh-CN" b="1" dirty="0" sz="3200" lang="en-US">
                <a:solidFill>
                  <a:srgbClr val="FFFFFF"/>
                </a:solidFill>
                <a:latin typeface="Calibri" panose="020F0502020204030204" pitchFamily="34" charset="0"/>
                <a:ea typeface="Calibri" panose="020F0502020204030204" pitchFamily="34" charset="0"/>
              </a:rPr>
              <a:t>a</a:t>
            </a:r>
            <a:r>
              <a:rPr altLang="zh-CN" b="1" dirty="0" sz="3200" lang="en-US">
                <a:solidFill>
                  <a:srgbClr val="FFFFFF"/>
                </a:solidFill>
                <a:latin typeface="Calibri" panose="020F0502020204030204" pitchFamily="34" charset="0"/>
                <a:ea typeface="Calibri" panose="020F0502020204030204" pitchFamily="34" charset="0"/>
              </a:rPr>
              <a:t>s</a:t>
            </a:r>
            <a:r>
              <a:rPr altLang="zh-CN" b="1" dirty="0" sz="3200" lang="en-US">
                <a:solidFill>
                  <a:srgbClr val="FFFFFF"/>
                </a:solidFill>
                <a:latin typeface="Calibri" panose="020F0502020204030204" pitchFamily="34" charset="0"/>
                <a:ea typeface="Calibri" panose="020F0502020204030204" pitchFamily="34" charset="0"/>
              </a:rPr>
              <a:t>hboard </a:t>
            </a:r>
            <a:endParaRPr altLang="zh-CN" b="1" dirty="0" sz="2400" lang="en-US">
              <a:solidFill>
                <a:srgbClr val="FFFFFF"/>
              </a:solidFill>
              <a:latin typeface="Calibri" panose="020F0502020204030204" pitchFamily="34" charset="0"/>
              <a:ea typeface="Calibri" panose="020F0502020204030204" pitchFamily="34" charset="0"/>
            </a:endParaRPr>
          </a:p>
        </p:txBody>
      </p:sp>
      <p:grpSp>
        <p:nvGrpSpPr>
          <p:cNvPr id="149" name="组合 29"/>
          <p:cNvGrpSpPr/>
          <p:nvPr/>
        </p:nvGrpSpPr>
        <p:grpSpPr>
          <a:xfrm flipH="1">
            <a:off x="4491038" y="228600"/>
            <a:ext cx="1117600" cy="523875"/>
            <a:chOff x="0" y="0"/>
            <a:chExt cx="766254" cy="340156"/>
          </a:xfrm>
        </p:grpSpPr>
        <p:sp>
          <p:nvSpPr>
            <p:cNvPr id="1049185" name="等腰三角形 30"/>
            <p:cNvSpPr/>
            <p:nvPr/>
          </p:nvSpPr>
          <p:spPr>
            <a:xfrm rot="1162771">
              <a:off x="218470" y="0"/>
              <a:ext cx="547784" cy="168298"/>
            </a:xfrm>
            <a:prstGeom prst="triangle">
              <a:avLst>
                <a:gd name="adj" fmla="val 12787"/>
              </a:avLst>
            </a:prstGeom>
            <a:solidFill>
              <a:schemeClr val="bg1">
                <a:alpha val="20000"/>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sp>
          <p:nvSpPr>
            <p:cNvPr id="1049186" name="等腰三角形 31"/>
            <p:cNvSpPr/>
            <p:nvPr/>
          </p:nvSpPr>
          <p:spPr>
            <a:xfrm rot="-152283">
              <a:off x="0" y="67714"/>
              <a:ext cx="711343" cy="198683"/>
            </a:xfrm>
            <a:prstGeom prst="triangle">
              <a:avLst>
                <a:gd name="adj" fmla="val 29236"/>
              </a:avLst>
            </a:prstGeom>
            <a:solidFill>
              <a:schemeClr val="bg1">
                <a:alpha val="59999"/>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sp>
          <p:nvSpPr>
            <p:cNvPr id="1049187" name="等腰三角形 32"/>
            <p:cNvSpPr/>
            <p:nvPr/>
          </p:nvSpPr>
          <p:spPr>
            <a:xfrm rot="-173865" flipV="1">
              <a:off x="206065" y="265237"/>
              <a:ext cx="386573" cy="74919"/>
            </a:xfrm>
            <a:prstGeom prst="triangle">
              <a:avLst>
                <a:gd name="adj" fmla="val 0"/>
              </a:avLst>
            </a:prstGeom>
            <a:solidFill>
              <a:schemeClr val="bg1">
                <a:alpha val="89803"/>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grpSp>
      <p:pic>
        <p:nvPicPr>
          <p:cNvPr id="2097176" name=""/>
          <p:cNvPicPr>
            <a:picLocks/>
          </p:cNvPicPr>
          <p:nvPr/>
        </p:nvPicPr>
        <p:blipFill>
          <a:blip xmlns:r="http://schemas.openxmlformats.org/officeDocument/2006/relationships" r:embed="rId1"/>
          <a:stretch>
            <a:fillRect/>
          </a:stretch>
        </p:blipFill>
        <p:spPr>
          <a:xfrm rot="0">
            <a:off x="1185636" y="856082"/>
            <a:ext cx="10791638" cy="6068994"/>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75" name=""/>
        <p:cNvGrpSpPr/>
        <p:nvPr/>
      </p:nvGrpSpPr>
      <p:grpSpPr>
        <a:xfrm/>
      </p:grpSpPr>
      <p:sp>
        <p:nvSpPr>
          <p:cNvPr id="1049247" name="矩形 5"/>
          <p:cNvSpPr/>
          <p:nvPr/>
        </p:nvSpPr>
        <p:spPr>
          <a:xfrm>
            <a:off x="0" y="6575425"/>
            <a:ext cx="12192000" cy="144463"/>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white"/>
              </a:solidFill>
              <a:effectLst/>
              <a:uLnTx/>
              <a:uFillTx/>
              <a:latin typeface="+mn-lt"/>
              <a:ea typeface="+mn-ea"/>
              <a:cs typeface="+mn-cs"/>
            </a:endParaRPr>
          </a:p>
        </p:txBody>
      </p:sp>
      <p:sp>
        <p:nvSpPr>
          <p:cNvPr id="1049248" name="文本框 104"/>
          <p:cNvSpPr txBox="1"/>
          <p:nvPr/>
        </p:nvSpPr>
        <p:spPr>
          <a:xfrm>
            <a:off x="58738" y="28575"/>
            <a:ext cx="1206500" cy="829945"/>
          </a:xfrm>
          <a:prstGeom prst="rect"/>
          <a:noFill/>
          <a:ln w="9525">
            <a:noFill/>
          </a:ln>
        </p:spPr>
        <p:txBody>
          <a:bodyPr>
            <a:spAutoFit/>
          </a:bodyP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indent="0" lvl="0" marL="0">
              <a:lnSpc>
                <a:spcPct val="100000"/>
              </a:lnSpc>
              <a:spcBef>
                <a:spcPct val="0"/>
              </a:spcBef>
              <a:buNone/>
            </a:pPr>
            <a:r>
              <a:rPr altLang="zh-CN" dirty="0" sz="4800" lang="en-US">
                <a:solidFill>
                  <a:srgbClr val="FFFFFF"/>
                </a:solidFill>
                <a:latin typeface="Calibri" panose="020F0502020204030204" pitchFamily="34" charset="0"/>
                <a:ea typeface="Calibri" panose="020F0502020204030204" pitchFamily="34" charset="0"/>
              </a:rPr>
              <a:t>0</a:t>
            </a:r>
            <a:r>
              <a:rPr altLang="zh-CN" dirty="0" sz="4800" lang="en-US">
                <a:solidFill>
                  <a:srgbClr val="FFFFFF"/>
                </a:solidFill>
                <a:latin typeface="Calibri" panose="020F0502020204030204" pitchFamily="34" charset="0"/>
                <a:ea typeface="Calibri" panose="020F0502020204030204" pitchFamily="34" charset="0"/>
              </a:rPr>
              <a:t>3</a:t>
            </a:r>
            <a:endParaRPr altLang="zh-CN" dirty="0" sz="4800" lang="en-US">
              <a:solidFill>
                <a:srgbClr val="FFFFFF"/>
              </a:solidFill>
              <a:latin typeface="Calibri" panose="020F0502020204030204" pitchFamily="34" charset="0"/>
              <a:ea typeface="Calibri" panose="020F0502020204030204" pitchFamily="34" charset="0"/>
            </a:endParaRPr>
          </a:p>
        </p:txBody>
      </p:sp>
      <p:sp>
        <p:nvSpPr>
          <p:cNvPr id="1049249" name="文本框 108"/>
          <p:cNvSpPr txBox="1"/>
          <p:nvPr/>
        </p:nvSpPr>
        <p:spPr>
          <a:xfrm>
            <a:off x="661988" y="228600"/>
            <a:ext cx="3829050" cy="624840"/>
          </a:xfrm>
          <a:prstGeom prst="rect"/>
          <a:noFill/>
          <a:ln w="9525">
            <a:noFill/>
          </a:ln>
        </p:spPr>
        <p:txBody>
          <a:bodyPr>
            <a:spAutoFit/>
          </a:bodyP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r>
              <a:rPr altLang="zh-CN" b="1" dirty="0" sz="3600" lang="en-US">
                <a:solidFill>
                  <a:srgbClr val="FFFFFF"/>
                </a:solidFill>
                <a:latin typeface="Calibri" panose="020F0502020204030204" pitchFamily="34" charset="0"/>
                <a:ea typeface="Calibri" panose="020F0502020204030204" pitchFamily="34" charset="0"/>
              </a:rPr>
              <a:t>I</a:t>
            </a:r>
            <a:r>
              <a:rPr altLang="zh-CN" b="1" dirty="0" sz="3600" lang="en-US">
                <a:solidFill>
                  <a:srgbClr val="FFFFFF"/>
                </a:solidFill>
                <a:latin typeface="Calibri" panose="020F0502020204030204" pitchFamily="34" charset="0"/>
                <a:ea typeface="Calibri" panose="020F0502020204030204" pitchFamily="34" charset="0"/>
              </a:rPr>
              <a:t>n</a:t>
            </a:r>
            <a:r>
              <a:rPr altLang="zh-CN" b="1" dirty="0" sz="3600" lang="en-US">
                <a:solidFill>
                  <a:srgbClr val="FFFFFF"/>
                </a:solidFill>
                <a:latin typeface="Calibri" panose="020F0502020204030204" pitchFamily="34" charset="0"/>
                <a:ea typeface="Calibri" panose="020F0502020204030204" pitchFamily="34" charset="0"/>
              </a:rPr>
              <a:t>s</a:t>
            </a:r>
            <a:r>
              <a:rPr altLang="zh-CN" b="1" dirty="0" sz="3600" lang="en-US">
                <a:solidFill>
                  <a:srgbClr val="FFFFFF"/>
                </a:solidFill>
                <a:latin typeface="Calibri" panose="020F0502020204030204" pitchFamily="34" charset="0"/>
                <a:ea typeface="Calibri" panose="020F0502020204030204" pitchFamily="34" charset="0"/>
              </a:rPr>
              <a:t>i</a:t>
            </a:r>
            <a:r>
              <a:rPr altLang="zh-CN" b="1" dirty="0" sz="3600" lang="en-US">
                <a:solidFill>
                  <a:srgbClr val="FFFFFF"/>
                </a:solidFill>
                <a:latin typeface="Calibri" panose="020F0502020204030204" pitchFamily="34" charset="0"/>
                <a:ea typeface="Calibri" panose="020F0502020204030204" pitchFamily="34" charset="0"/>
              </a:rPr>
              <a:t>ghts </a:t>
            </a:r>
            <a:endParaRPr altLang="zh-CN" b="1" dirty="0" sz="2400" lang="en-US">
              <a:solidFill>
                <a:srgbClr val="FFFFFF"/>
              </a:solidFill>
              <a:latin typeface="Calibri" panose="020F0502020204030204" pitchFamily="34" charset="0"/>
              <a:ea typeface="Calibri" panose="020F0502020204030204" pitchFamily="34" charset="0"/>
            </a:endParaRPr>
          </a:p>
        </p:txBody>
      </p:sp>
      <p:grpSp>
        <p:nvGrpSpPr>
          <p:cNvPr id="176" name="组合 29"/>
          <p:cNvGrpSpPr/>
          <p:nvPr/>
        </p:nvGrpSpPr>
        <p:grpSpPr>
          <a:xfrm flipH="1">
            <a:off x="4491038" y="228600"/>
            <a:ext cx="1117600" cy="523875"/>
            <a:chOff x="0" y="0"/>
            <a:chExt cx="766254" cy="340156"/>
          </a:xfrm>
        </p:grpSpPr>
        <p:sp>
          <p:nvSpPr>
            <p:cNvPr id="1049250" name="等腰三角形 30"/>
            <p:cNvSpPr/>
            <p:nvPr/>
          </p:nvSpPr>
          <p:spPr>
            <a:xfrm rot="1162771">
              <a:off x="218470" y="0"/>
              <a:ext cx="547784" cy="168298"/>
            </a:xfrm>
            <a:prstGeom prst="triangle">
              <a:avLst>
                <a:gd name="adj" fmla="val 12787"/>
              </a:avLst>
            </a:prstGeom>
            <a:solidFill>
              <a:schemeClr val="bg1">
                <a:alpha val="20000"/>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sp>
          <p:nvSpPr>
            <p:cNvPr id="1049251" name="等腰三角形 31"/>
            <p:cNvSpPr/>
            <p:nvPr/>
          </p:nvSpPr>
          <p:spPr>
            <a:xfrm rot="-152283">
              <a:off x="0" y="67714"/>
              <a:ext cx="711343" cy="198683"/>
            </a:xfrm>
            <a:prstGeom prst="triangle">
              <a:avLst>
                <a:gd name="adj" fmla="val 29236"/>
              </a:avLst>
            </a:prstGeom>
            <a:solidFill>
              <a:schemeClr val="bg1">
                <a:alpha val="59999"/>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sp>
          <p:nvSpPr>
            <p:cNvPr id="1049252" name="等腰三角形 32"/>
            <p:cNvSpPr/>
            <p:nvPr/>
          </p:nvSpPr>
          <p:spPr>
            <a:xfrm rot="-173865" flipV="1">
              <a:off x="206065" y="265237"/>
              <a:ext cx="386573" cy="74919"/>
            </a:xfrm>
            <a:prstGeom prst="triangle">
              <a:avLst>
                <a:gd name="adj" fmla="val 0"/>
              </a:avLst>
            </a:prstGeom>
            <a:solidFill>
              <a:schemeClr val="bg1">
                <a:alpha val="89803"/>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grpSp>
      <p:sp>
        <p:nvSpPr>
          <p:cNvPr id="1049253" name=""/>
          <p:cNvSpPr txBox="1"/>
          <p:nvPr/>
        </p:nvSpPr>
        <p:spPr>
          <a:xfrm>
            <a:off x="661987" y="1994852"/>
            <a:ext cx="11580478" cy="3444240"/>
          </a:xfrm>
          <a:prstGeom prst="rect"/>
        </p:spPr>
        <p:txBody>
          <a:bodyPr rtlCol="0" wrap="square">
            <a:spAutoFit/>
          </a:bodyPr>
          <a:p>
            <a:pPr indent="-457200" marL="457200">
              <a:buFont typeface="Arial"/>
              <a:buChar char="•"/>
            </a:pPr>
            <a:r>
              <a:rPr sz="2800" lang="en-US">
                <a:solidFill>
                  <a:srgbClr val="FFFFFF"/>
                </a:solidFill>
              </a:rPr>
              <a:t>Top 3 crops as per Production in India</a:t>
            </a:r>
            <a:endParaRPr sz="2800" lang="en-IN">
              <a:solidFill>
                <a:srgbClr val="FFFFFF"/>
              </a:solidFill>
            </a:endParaRPr>
          </a:p>
          <a:p>
            <a:pPr indent="-457200" marL="457200">
              <a:buFont typeface="Arial"/>
              <a:buChar char="•"/>
            </a:pPr>
            <a:r>
              <a:rPr sz="2800" lang="en-US">
                <a:solidFill>
                  <a:srgbClr val="FFFFFF"/>
                </a:solidFill>
              </a:rPr>
              <a:t>Wa</a:t>
            </a:r>
            <a:r>
              <a:rPr sz="2800" lang="en-US">
                <a:solidFill>
                  <a:srgbClr val="FFFFFF"/>
                </a:solidFill>
              </a:rPr>
              <a:t>t</a:t>
            </a:r>
            <a:r>
              <a:rPr sz="2800" lang="en-US">
                <a:solidFill>
                  <a:srgbClr val="FFFFFF"/>
                </a:solidFill>
              </a:rPr>
              <a:t>e</a:t>
            </a:r>
            <a:r>
              <a:rPr sz="2800" lang="en-US">
                <a:solidFill>
                  <a:srgbClr val="FFFFFF"/>
                </a:solidFill>
              </a:rPr>
              <a:t>r </a:t>
            </a:r>
            <a:r>
              <a:rPr sz="2800" lang="en-US">
                <a:solidFill>
                  <a:srgbClr val="FFFFFF"/>
                </a:solidFill>
              </a:rPr>
              <a:t>m</a:t>
            </a:r>
            <a:r>
              <a:rPr sz="2800" lang="en-US">
                <a:solidFill>
                  <a:srgbClr val="FFFFFF"/>
                </a:solidFill>
              </a:rPr>
              <a:t>e</a:t>
            </a:r>
            <a:r>
              <a:rPr sz="2800" lang="en-US">
                <a:solidFill>
                  <a:srgbClr val="FFFFFF"/>
                </a:solidFill>
              </a:rPr>
              <a:t>l</a:t>
            </a:r>
            <a:r>
              <a:rPr sz="2800" lang="en-US">
                <a:solidFill>
                  <a:srgbClr val="FFFFFF"/>
                </a:solidFill>
              </a:rPr>
              <a:t>o</a:t>
            </a:r>
            <a:r>
              <a:rPr sz="2800" lang="en-US">
                <a:solidFill>
                  <a:srgbClr val="FFFFFF"/>
                </a:solidFill>
              </a:rPr>
              <a:t>n </a:t>
            </a:r>
            <a:endParaRPr sz="2800" lang="en-IN">
              <a:solidFill>
                <a:srgbClr val="FFFFFF"/>
              </a:solidFill>
            </a:endParaRPr>
          </a:p>
          <a:p>
            <a:pPr indent="-457200" marL="457200">
              <a:buFont typeface="Arial"/>
              <a:buChar char="•"/>
            </a:pPr>
            <a:r>
              <a:rPr sz="2800" lang="en-US">
                <a:solidFill>
                  <a:srgbClr val="FFFFFF"/>
                </a:solidFill>
              </a:rPr>
              <a:t>W</a:t>
            </a:r>
            <a:r>
              <a:rPr sz="2800" lang="en-US">
                <a:solidFill>
                  <a:srgbClr val="FFFFFF"/>
                </a:solidFill>
              </a:rPr>
              <a:t>h</a:t>
            </a:r>
            <a:r>
              <a:rPr sz="2800" lang="en-US">
                <a:solidFill>
                  <a:srgbClr val="FFFFFF"/>
                </a:solidFill>
              </a:rPr>
              <a:t>e</a:t>
            </a:r>
            <a:r>
              <a:rPr sz="2800" lang="en-US">
                <a:solidFill>
                  <a:srgbClr val="FFFFFF"/>
                </a:solidFill>
              </a:rPr>
              <a:t>a</a:t>
            </a:r>
            <a:r>
              <a:rPr sz="2800" lang="en-US">
                <a:solidFill>
                  <a:srgbClr val="FFFFFF"/>
                </a:solidFill>
              </a:rPr>
              <a:t>t </a:t>
            </a:r>
            <a:endParaRPr sz="2800" lang="en-IN">
              <a:solidFill>
                <a:srgbClr val="FFFFFF"/>
              </a:solidFill>
            </a:endParaRPr>
          </a:p>
          <a:p>
            <a:pPr indent="-457200" marL="457200">
              <a:buFont typeface="Arial"/>
              <a:buChar char="•"/>
            </a:pPr>
            <a:r>
              <a:rPr sz="2800" lang="en-US">
                <a:solidFill>
                  <a:srgbClr val="FFFFFF"/>
                </a:solidFill>
              </a:rPr>
              <a:t>Y</a:t>
            </a:r>
            <a:r>
              <a:rPr sz="2800" lang="en-US">
                <a:solidFill>
                  <a:srgbClr val="FFFFFF"/>
                </a:solidFill>
              </a:rPr>
              <a:t>a</a:t>
            </a:r>
            <a:r>
              <a:rPr sz="2800" lang="en-US">
                <a:solidFill>
                  <a:srgbClr val="FFFFFF"/>
                </a:solidFill>
              </a:rPr>
              <a:t>m</a:t>
            </a:r>
            <a:endParaRPr sz="2800" lang="en-IN">
              <a:solidFill>
                <a:srgbClr val="FFFFFF"/>
              </a:solidFill>
            </a:endParaRPr>
          </a:p>
          <a:p>
            <a:pPr indent="-457200" marL="457200">
              <a:buFont typeface="Arial"/>
              <a:buChar char="•"/>
            </a:pPr>
            <a:r>
              <a:rPr sz="2800" lang="en-US">
                <a:solidFill>
                  <a:srgbClr val="FFFFFF"/>
                </a:solidFill>
              </a:rPr>
              <a:t>Total production of </a:t>
            </a:r>
            <a:r>
              <a:rPr sz="2800" lang="en-US">
                <a:solidFill>
                  <a:srgbClr val="FFFFFF"/>
                </a:solidFill>
              </a:rPr>
              <a:t>W</a:t>
            </a:r>
            <a:r>
              <a:rPr sz="2800" lang="en-US">
                <a:solidFill>
                  <a:srgbClr val="FFFFFF"/>
                </a:solidFill>
              </a:rPr>
              <a:t>a</a:t>
            </a:r>
            <a:r>
              <a:rPr sz="2800" lang="en-US">
                <a:solidFill>
                  <a:srgbClr val="FFFFFF"/>
                </a:solidFill>
              </a:rPr>
              <a:t>t</a:t>
            </a:r>
            <a:r>
              <a:rPr sz="2800" lang="en-US">
                <a:solidFill>
                  <a:srgbClr val="FFFFFF"/>
                </a:solidFill>
              </a:rPr>
              <a:t>e</a:t>
            </a:r>
            <a:r>
              <a:rPr sz="2800" lang="en-US">
                <a:solidFill>
                  <a:srgbClr val="FFFFFF"/>
                </a:solidFill>
              </a:rPr>
              <a:t>r</a:t>
            </a:r>
            <a:r>
              <a:rPr sz="2800" lang="en-US">
                <a:solidFill>
                  <a:srgbClr val="FFFFFF"/>
                </a:solidFill>
              </a:rPr>
              <a:t> </a:t>
            </a:r>
            <a:r>
              <a:rPr sz="2800" lang="en-US">
                <a:solidFill>
                  <a:srgbClr val="FFFFFF"/>
                </a:solidFill>
              </a:rPr>
              <a:t>m</a:t>
            </a:r>
            <a:r>
              <a:rPr sz="2800" lang="en-US">
                <a:solidFill>
                  <a:srgbClr val="FFFFFF"/>
                </a:solidFill>
              </a:rPr>
              <a:t>e</a:t>
            </a:r>
            <a:r>
              <a:rPr sz="2800" lang="en-US">
                <a:solidFill>
                  <a:srgbClr val="FFFFFF"/>
                </a:solidFill>
              </a:rPr>
              <a:t>l</a:t>
            </a:r>
            <a:r>
              <a:rPr sz="2800" lang="en-US">
                <a:solidFill>
                  <a:srgbClr val="FFFFFF"/>
                </a:solidFill>
              </a:rPr>
              <a:t>o</a:t>
            </a:r>
            <a:r>
              <a:rPr sz="2800" lang="en-US">
                <a:solidFill>
                  <a:srgbClr val="FFFFFF"/>
                </a:solidFill>
              </a:rPr>
              <a:t>n</a:t>
            </a:r>
            <a:r>
              <a:rPr sz="2800" lang="en-US">
                <a:solidFill>
                  <a:srgbClr val="FFFFFF"/>
                </a:solidFill>
              </a:rPr>
              <a:t> </a:t>
            </a:r>
            <a:r>
              <a:rPr sz="2800" lang="en-US">
                <a:solidFill>
                  <a:srgbClr val="FFFFFF"/>
                </a:solidFill>
              </a:rPr>
              <a:t>is Highest Among All Crops</a:t>
            </a:r>
            <a:endParaRPr sz="2800" lang="en-IN">
              <a:solidFill>
                <a:srgbClr val="FFFFFF"/>
              </a:solidFill>
            </a:endParaRPr>
          </a:p>
          <a:p>
            <a:pPr indent="-457200" marL="457200">
              <a:buFont typeface="Arial"/>
              <a:buChar char="•"/>
            </a:pPr>
            <a:r>
              <a:rPr sz="2800" lang="en-US">
                <a:solidFill>
                  <a:srgbClr val="FFFFFF"/>
                </a:solidFill>
              </a:rPr>
              <a:t>R</a:t>
            </a:r>
            <a:r>
              <a:rPr sz="2800" lang="en-US">
                <a:solidFill>
                  <a:srgbClr val="FFFFFF"/>
                </a:solidFill>
              </a:rPr>
              <a:t>a</a:t>
            </a:r>
            <a:r>
              <a:rPr sz="2800" lang="en-US">
                <a:solidFill>
                  <a:srgbClr val="FFFFFF"/>
                </a:solidFill>
              </a:rPr>
              <a:t>j</a:t>
            </a:r>
            <a:r>
              <a:rPr sz="2800" lang="en-US">
                <a:solidFill>
                  <a:srgbClr val="FFFFFF"/>
                </a:solidFill>
              </a:rPr>
              <a:t>s</a:t>
            </a:r>
            <a:r>
              <a:rPr sz="2800" lang="en-US">
                <a:solidFill>
                  <a:srgbClr val="FFFFFF"/>
                </a:solidFill>
              </a:rPr>
              <a:t>t</a:t>
            </a:r>
            <a:r>
              <a:rPr sz="2800" lang="en-US">
                <a:solidFill>
                  <a:srgbClr val="FFFFFF"/>
                </a:solidFill>
              </a:rPr>
              <a:t>han </a:t>
            </a:r>
            <a:r>
              <a:rPr sz="2800" lang="en-US">
                <a:solidFill>
                  <a:srgbClr val="FFFFFF"/>
                </a:solidFill>
              </a:rPr>
              <a:t> is having Highest Production and Cultivation area among all state Maximum Production of </a:t>
            </a:r>
            <a:r>
              <a:rPr sz="2800" lang="en-US">
                <a:solidFill>
                  <a:srgbClr val="FFFFFF"/>
                </a:solidFill>
              </a:rPr>
              <a:t>Water </a:t>
            </a:r>
            <a:r>
              <a:rPr sz="2800" lang="en-US">
                <a:solidFill>
                  <a:srgbClr val="FFFFFF"/>
                </a:solidFill>
              </a:rPr>
              <a:t>m</a:t>
            </a:r>
            <a:r>
              <a:rPr sz="2800" lang="en-US">
                <a:solidFill>
                  <a:srgbClr val="FFFFFF"/>
                </a:solidFill>
              </a:rPr>
              <a:t>e</a:t>
            </a:r>
            <a:r>
              <a:rPr sz="2800" lang="en-US">
                <a:solidFill>
                  <a:srgbClr val="FFFFFF"/>
                </a:solidFill>
              </a:rPr>
              <a:t>l</a:t>
            </a:r>
            <a:r>
              <a:rPr sz="2800" lang="en-US">
                <a:solidFill>
                  <a:srgbClr val="FFFFFF"/>
                </a:solidFill>
              </a:rPr>
              <a:t>on </a:t>
            </a:r>
            <a:r>
              <a:rPr sz="2800" lang="en-US">
                <a:solidFill>
                  <a:srgbClr val="FFFFFF"/>
                </a:solidFill>
              </a:rPr>
              <a:t>Comes When It Sown in Whole Year Season</a:t>
            </a:r>
            <a:endParaRPr sz="2800" lang="en-IN">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92" name=""/>
        <p:cNvGrpSpPr/>
        <p:nvPr/>
      </p:nvGrpSpPr>
      <p:grpSpPr>
        <a:xfrm/>
      </p:grpSpPr>
      <p:sp>
        <p:nvSpPr>
          <p:cNvPr id="1049259" name="矩形 5"/>
          <p:cNvSpPr/>
          <p:nvPr/>
        </p:nvSpPr>
        <p:spPr>
          <a:xfrm>
            <a:off x="0" y="6575425"/>
            <a:ext cx="12192000" cy="144463"/>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white"/>
              </a:solidFill>
              <a:effectLst/>
              <a:uLnTx/>
              <a:uFillTx/>
              <a:latin typeface="+mn-lt"/>
              <a:ea typeface="+mn-ea"/>
              <a:cs typeface="+mn-cs"/>
            </a:endParaRPr>
          </a:p>
        </p:txBody>
      </p:sp>
      <p:sp>
        <p:nvSpPr>
          <p:cNvPr id="1049260" name="文本框 104"/>
          <p:cNvSpPr txBox="1"/>
          <p:nvPr/>
        </p:nvSpPr>
        <p:spPr>
          <a:xfrm>
            <a:off x="58738" y="28575"/>
            <a:ext cx="1206500" cy="829945"/>
          </a:xfrm>
          <a:prstGeom prst="rect"/>
          <a:noFill/>
          <a:ln w="9525">
            <a:noFill/>
          </a:ln>
        </p:spPr>
        <p:txBody>
          <a:bodyPr>
            <a:spAutoFit/>
          </a:bodyP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indent="0" lvl="0" marL="0">
              <a:lnSpc>
                <a:spcPct val="100000"/>
              </a:lnSpc>
              <a:spcBef>
                <a:spcPct val="0"/>
              </a:spcBef>
              <a:buNone/>
            </a:pPr>
            <a:r>
              <a:rPr altLang="zh-CN" dirty="0" sz="4800" lang="en-US">
                <a:solidFill>
                  <a:srgbClr val="FFFFFF"/>
                </a:solidFill>
                <a:latin typeface="Calibri" panose="020F0502020204030204" pitchFamily="34" charset="0"/>
                <a:ea typeface="Calibri" panose="020F0502020204030204" pitchFamily="34" charset="0"/>
              </a:rPr>
              <a:t>0</a:t>
            </a:r>
            <a:r>
              <a:rPr altLang="zh-CN" dirty="0" sz="4800" lang="en-US">
                <a:solidFill>
                  <a:srgbClr val="FFFFFF"/>
                </a:solidFill>
                <a:latin typeface="Calibri" panose="020F0502020204030204" pitchFamily="34" charset="0"/>
                <a:ea typeface="Calibri" panose="020F0502020204030204" pitchFamily="34" charset="0"/>
              </a:rPr>
              <a:t>3</a:t>
            </a:r>
            <a:endParaRPr altLang="zh-CN" dirty="0" sz="4800" lang="en-US">
              <a:solidFill>
                <a:srgbClr val="FFFFFF"/>
              </a:solidFill>
              <a:latin typeface="Calibri" panose="020F0502020204030204" pitchFamily="34" charset="0"/>
              <a:ea typeface="Calibri" panose="020F0502020204030204" pitchFamily="34" charset="0"/>
            </a:endParaRPr>
          </a:p>
        </p:txBody>
      </p:sp>
      <p:sp>
        <p:nvSpPr>
          <p:cNvPr id="1049261" name="文本框 108"/>
          <p:cNvSpPr txBox="1"/>
          <p:nvPr/>
        </p:nvSpPr>
        <p:spPr>
          <a:xfrm>
            <a:off x="661988" y="228600"/>
            <a:ext cx="3829050" cy="624840"/>
          </a:xfrm>
          <a:prstGeom prst="rect"/>
          <a:noFill/>
          <a:ln w="9525">
            <a:noFill/>
          </a:ln>
        </p:spPr>
        <p:txBody>
          <a:bodyPr>
            <a:spAutoFit/>
          </a:bodyP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r>
              <a:rPr altLang="zh-CN" b="1" dirty="0" sz="3600" lang="en-US">
                <a:solidFill>
                  <a:srgbClr val="FFFFFF"/>
                </a:solidFill>
                <a:latin typeface="Calibri" panose="020F0502020204030204" pitchFamily="34" charset="0"/>
                <a:ea typeface="Calibri" panose="020F0502020204030204" pitchFamily="34" charset="0"/>
              </a:rPr>
              <a:t>I</a:t>
            </a:r>
            <a:r>
              <a:rPr altLang="zh-CN" b="1" dirty="0" sz="3600" lang="en-US">
                <a:solidFill>
                  <a:srgbClr val="FFFFFF"/>
                </a:solidFill>
                <a:latin typeface="Calibri" panose="020F0502020204030204" pitchFamily="34" charset="0"/>
                <a:ea typeface="Calibri" panose="020F0502020204030204" pitchFamily="34" charset="0"/>
              </a:rPr>
              <a:t>n</a:t>
            </a:r>
            <a:r>
              <a:rPr altLang="zh-CN" b="1" dirty="0" sz="3600" lang="en-US">
                <a:solidFill>
                  <a:srgbClr val="FFFFFF"/>
                </a:solidFill>
                <a:latin typeface="Calibri" panose="020F0502020204030204" pitchFamily="34" charset="0"/>
                <a:ea typeface="Calibri" panose="020F0502020204030204" pitchFamily="34" charset="0"/>
              </a:rPr>
              <a:t>s</a:t>
            </a:r>
            <a:r>
              <a:rPr altLang="zh-CN" b="1" dirty="0" sz="3600" lang="en-US">
                <a:solidFill>
                  <a:srgbClr val="FFFFFF"/>
                </a:solidFill>
                <a:latin typeface="Calibri" panose="020F0502020204030204" pitchFamily="34" charset="0"/>
                <a:ea typeface="Calibri" panose="020F0502020204030204" pitchFamily="34" charset="0"/>
              </a:rPr>
              <a:t>i</a:t>
            </a:r>
            <a:r>
              <a:rPr altLang="zh-CN" b="1" dirty="0" sz="3600" lang="en-US">
                <a:solidFill>
                  <a:srgbClr val="FFFFFF"/>
                </a:solidFill>
                <a:latin typeface="Calibri" panose="020F0502020204030204" pitchFamily="34" charset="0"/>
                <a:ea typeface="Calibri" panose="020F0502020204030204" pitchFamily="34" charset="0"/>
              </a:rPr>
              <a:t>ghts </a:t>
            </a:r>
            <a:endParaRPr altLang="zh-CN" b="1" dirty="0" sz="2400" lang="en-US">
              <a:solidFill>
                <a:srgbClr val="FFFFFF"/>
              </a:solidFill>
              <a:latin typeface="Calibri" panose="020F0502020204030204" pitchFamily="34" charset="0"/>
              <a:ea typeface="Calibri" panose="020F0502020204030204" pitchFamily="34" charset="0"/>
            </a:endParaRPr>
          </a:p>
        </p:txBody>
      </p:sp>
      <p:grpSp>
        <p:nvGrpSpPr>
          <p:cNvPr id="193" name="组合 29"/>
          <p:cNvGrpSpPr/>
          <p:nvPr/>
        </p:nvGrpSpPr>
        <p:grpSpPr>
          <a:xfrm flipH="1">
            <a:off x="4491038" y="228600"/>
            <a:ext cx="1117600" cy="523875"/>
            <a:chOff x="0" y="0"/>
            <a:chExt cx="766254" cy="340156"/>
          </a:xfrm>
        </p:grpSpPr>
        <p:sp>
          <p:nvSpPr>
            <p:cNvPr id="1049262" name="等腰三角形 30"/>
            <p:cNvSpPr/>
            <p:nvPr/>
          </p:nvSpPr>
          <p:spPr>
            <a:xfrm rot="1162771">
              <a:off x="218470" y="0"/>
              <a:ext cx="547784" cy="168298"/>
            </a:xfrm>
            <a:prstGeom prst="triangle">
              <a:avLst>
                <a:gd name="adj" fmla="val 12787"/>
              </a:avLst>
            </a:prstGeom>
            <a:solidFill>
              <a:schemeClr val="bg1">
                <a:alpha val="20000"/>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sp>
          <p:nvSpPr>
            <p:cNvPr id="1049263" name="等腰三角形 31"/>
            <p:cNvSpPr/>
            <p:nvPr/>
          </p:nvSpPr>
          <p:spPr>
            <a:xfrm rot="-152283">
              <a:off x="0" y="67714"/>
              <a:ext cx="711343" cy="198683"/>
            </a:xfrm>
            <a:prstGeom prst="triangle">
              <a:avLst>
                <a:gd name="adj" fmla="val 29236"/>
              </a:avLst>
            </a:prstGeom>
            <a:solidFill>
              <a:schemeClr val="bg1">
                <a:alpha val="59999"/>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sp>
          <p:nvSpPr>
            <p:cNvPr id="1049264" name="等腰三角形 32"/>
            <p:cNvSpPr/>
            <p:nvPr/>
          </p:nvSpPr>
          <p:spPr>
            <a:xfrm rot="-173865" flipV="1">
              <a:off x="206065" y="265237"/>
              <a:ext cx="386573" cy="74919"/>
            </a:xfrm>
            <a:prstGeom prst="triangle">
              <a:avLst>
                <a:gd name="adj" fmla="val 0"/>
              </a:avLst>
            </a:prstGeom>
            <a:solidFill>
              <a:schemeClr val="bg1">
                <a:alpha val="89803"/>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grpSp>
      <p:sp>
        <p:nvSpPr>
          <p:cNvPr id="1049265" name=""/>
          <p:cNvSpPr txBox="1"/>
          <p:nvPr/>
        </p:nvSpPr>
        <p:spPr>
          <a:xfrm>
            <a:off x="661987" y="1994852"/>
            <a:ext cx="11580478" cy="2606040"/>
          </a:xfrm>
          <a:prstGeom prst="rect"/>
        </p:spPr>
        <p:txBody>
          <a:bodyPr rtlCol="0" wrap="square">
            <a:spAutoFit/>
          </a:bodyPr>
          <a:p>
            <a:pPr indent="-457200" marL="457200">
              <a:buFont typeface="Arial"/>
              <a:buChar char="•"/>
            </a:pPr>
            <a:r>
              <a:rPr sz="2800" lang="en-US">
                <a:solidFill>
                  <a:srgbClr val="FFFFFF"/>
                </a:solidFill>
              </a:rPr>
              <a:t> </a:t>
            </a:r>
            <a:r>
              <a:rPr sz="2800" lang="en-US">
                <a:solidFill>
                  <a:srgbClr val="FFFFFF"/>
                </a:solidFill>
              </a:rPr>
              <a:t>Top 3 Districts in production and cultivation area</a:t>
            </a:r>
            <a:r>
              <a:rPr sz="2800" lang="en-US">
                <a:solidFill>
                  <a:srgbClr val="FFFFFF"/>
                </a:solidFill>
              </a:rPr>
              <a:t> </a:t>
            </a:r>
            <a:r>
              <a:rPr sz="2800" lang="en-US">
                <a:solidFill>
                  <a:srgbClr val="FFFFFF"/>
                </a:solidFill>
              </a:rPr>
              <a:t>i</a:t>
            </a:r>
            <a:r>
              <a:rPr sz="2800" lang="en-US">
                <a:solidFill>
                  <a:srgbClr val="FFFFFF"/>
                </a:solidFill>
              </a:rPr>
              <a:t>s</a:t>
            </a:r>
            <a:r>
              <a:rPr sz="2800" lang="en-US">
                <a:solidFill>
                  <a:srgbClr val="FFFFFF"/>
                </a:solidFill>
              </a:rPr>
              <a:t> </a:t>
            </a:r>
            <a:r>
              <a:rPr sz="2800" lang="en-US">
                <a:solidFill>
                  <a:srgbClr val="FFFFFF"/>
                </a:solidFill>
              </a:rPr>
              <a:t>Y</a:t>
            </a:r>
            <a:r>
              <a:rPr sz="2800" lang="en-US">
                <a:solidFill>
                  <a:srgbClr val="FFFFFF"/>
                </a:solidFill>
              </a:rPr>
              <a:t>a</a:t>
            </a:r>
            <a:r>
              <a:rPr sz="2800" lang="en-US">
                <a:solidFill>
                  <a:srgbClr val="FFFFFF"/>
                </a:solidFill>
              </a:rPr>
              <a:t>n</a:t>
            </a:r>
            <a:r>
              <a:rPr sz="2800" lang="en-US">
                <a:solidFill>
                  <a:srgbClr val="FFFFFF"/>
                </a:solidFill>
              </a:rPr>
              <a:t>a</a:t>
            </a:r>
            <a:r>
              <a:rPr sz="2800" lang="en-US">
                <a:solidFill>
                  <a:srgbClr val="FFFFFF"/>
                </a:solidFill>
              </a:rPr>
              <a:t>m</a:t>
            </a:r>
            <a:r>
              <a:rPr sz="2800" lang="en-US">
                <a:solidFill>
                  <a:srgbClr val="FFFFFF"/>
                </a:solidFill>
              </a:rPr>
              <a:t>,</a:t>
            </a:r>
            <a:r>
              <a:rPr sz="2800" lang="en-US">
                <a:solidFill>
                  <a:srgbClr val="FFFFFF"/>
                </a:solidFill>
              </a:rPr>
              <a:t> </a:t>
            </a:r>
            <a:r>
              <a:rPr sz="2800" lang="en-US">
                <a:solidFill>
                  <a:srgbClr val="FFFFFF"/>
                </a:solidFill>
              </a:rPr>
              <a:t>Y</a:t>
            </a:r>
            <a:r>
              <a:rPr sz="2800" lang="en-US">
                <a:solidFill>
                  <a:srgbClr val="FFFFFF"/>
                </a:solidFill>
              </a:rPr>
              <a:t>a</a:t>
            </a:r>
            <a:r>
              <a:rPr sz="2800" lang="en-US">
                <a:solidFill>
                  <a:srgbClr val="FFFFFF"/>
                </a:solidFill>
              </a:rPr>
              <a:t>v</a:t>
            </a:r>
            <a:r>
              <a:rPr sz="2800" lang="en-US">
                <a:solidFill>
                  <a:srgbClr val="FFFFFF"/>
                </a:solidFill>
              </a:rPr>
              <a:t>a</a:t>
            </a:r>
            <a:r>
              <a:rPr sz="2800" lang="en-US">
                <a:solidFill>
                  <a:srgbClr val="FFFFFF"/>
                </a:solidFill>
              </a:rPr>
              <a:t>t</a:t>
            </a:r>
            <a:r>
              <a:rPr sz="2800" lang="en-US">
                <a:solidFill>
                  <a:srgbClr val="FFFFFF"/>
                </a:solidFill>
              </a:rPr>
              <a:t>m</a:t>
            </a:r>
            <a:r>
              <a:rPr sz="2800" lang="en-US">
                <a:solidFill>
                  <a:srgbClr val="FFFFFF"/>
                </a:solidFill>
              </a:rPr>
              <a:t>a</a:t>
            </a:r>
            <a:r>
              <a:rPr sz="2800" lang="en-US">
                <a:solidFill>
                  <a:srgbClr val="FFFFFF"/>
                </a:solidFill>
              </a:rPr>
              <a:t>l</a:t>
            </a:r>
            <a:r>
              <a:rPr sz="2800" lang="en-US">
                <a:solidFill>
                  <a:srgbClr val="FFFFFF"/>
                </a:solidFill>
              </a:rPr>
              <a:t> and</a:t>
            </a:r>
            <a:r>
              <a:rPr sz="2800" lang="en-US">
                <a:solidFill>
                  <a:srgbClr val="FFFFFF"/>
                </a:solidFill>
              </a:rPr>
              <a:t> </a:t>
            </a:r>
            <a:r>
              <a:rPr sz="2800" lang="en-US">
                <a:solidFill>
                  <a:srgbClr val="FFFFFF"/>
                </a:solidFill>
              </a:rPr>
              <a:t>Z</a:t>
            </a:r>
            <a:r>
              <a:rPr sz="2800" lang="en-US">
                <a:solidFill>
                  <a:srgbClr val="FFFFFF"/>
                </a:solidFill>
              </a:rPr>
              <a:t>u</a:t>
            </a:r>
            <a:r>
              <a:rPr sz="2800" lang="en-US">
                <a:solidFill>
                  <a:srgbClr val="FFFFFF"/>
                </a:solidFill>
              </a:rPr>
              <a:t>n</a:t>
            </a:r>
            <a:r>
              <a:rPr sz="2800" lang="en-US">
                <a:solidFill>
                  <a:srgbClr val="FFFFFF"/>
                </a:solidFill>
              </a:rPr>
              <a:t>h</a:t>
            </a:r>
            <a:r>
              <a:rPr sz="2800" lang="en-US">
                <a:solidFill>
                  <a:srgbClr val="FFFFFF"/>
                </a:solidFill>
              </a:rPr>
              <a:t>e</a:t>
            </a:r>
            <a:r>
              <a:rPr sz="2800" lang="en-US">
                <a:solidFill>
                  <a:srgbClr val="FFFFFF"/>
                </a:solidFill>
              </a:rPr>
              <a:t>b</a:t>
            </a:r>
            <a:r>
              <a:rPr sz="2800" lang="en-US">
                <a:solidFill>
                  <a:srgbClr val="FFFFFF"/>
                </a:solidFill>
              </a:rPr>
              <a:t>o</a:t>
            </a:r>
            <a:r>
              <a:rPr sz="2800" lang="en-US">
                <a:solidFill>
                  <a:srgbClr val="FFFFFF"/>
                </a:solidFill>
              </a:rPr>
              <a:t>t</a:t>
            </a:r>
            <a:r>
              <a:rPr sz="2800" lang="en-US">
                <a:solidFill>
                  <a:srgbClr val="FFFFFF"/>
                </a:solidFill>
              </a:rPr>
              <a:t>o</a:t>
            </a:r>
            <a:endParaRPr sz="2800" lang="en-IN">
              <a:solidFill>
                <a:srgbClr val="FFFFFF"/>
              </a:solidFill>
            </a:endParaRPr>
          </a:p>
          <a:p>
            <a:pPr indent="-457200" marL="457200">
              <a:buFont typeface="Arial"/>
              <a:buChar char="•"/>
            </a:pPr>
            <a:endParaRPr sz="2800" lang="en-IN">
              <a:solidFill>
                <a:srgbClr val="FFFFFF"/>
              </a:solidFill>
            </a:endParaRPr>
          </a:p>
          <a:p>
            <a:pPr indent="-457200" marL="457200">
              <a:buFont typeface="Arial"/>
              <a:buChar char="•"/>
            </a:pPr>
            <a:r>
              <a:rPr sz="2800" lang="en-US">
                <a:solidFill>
                  <a:srgbClr val="FFFFFF"/>
                </a:solidFill>
              </a:rPr>
              <a:t>Kranatka is having highest counts of Crops but maximum production comes from other state lowest variety of crops belong from Chandigarh</a:t>
            </a:r>
            <a:endParaRPr sz="2800" lang="en-IN">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11" name=""/>
        <p:cNvGrpSpPr/>
        <p:nvPr/>
      </p:nvGrpSpPr>
      <p:grpSpPr>
        <a:xfrm/>
      </p:grpSpPr>
      <p:grpSp>
        <p:nvGrpSpPr>
          <p:cNvPr id="112" name="组合 98"/>
          <p:cNvGrpSpPr/>
          <p:nvPr/>
        </p:nvGrpSpPr>
        <p:grpSpPr>
          <a:xfrm rot="-4415535" flipH="1">
            <a:off x="11315700" y="180975"/>
            <a:ext cx="793750" cy="558800"/>
            <a:chOff x="0" y="0"/>
            <a:chExt cx="874705" cy="650964"/>
          </a:xfrm>
        </p:grpSpPr>
        <p:sp>
          <p:nvSpPr>
            <p:cNvPr id="1049062" name="等腰三角形 99"/>
            <p:cNvSpPr/>
            <p:nvPr/>
          </p:nvSpPr>
          <p:spPr>
            <a:xfrm rot="-1741463">
              <a:off x="0" y="0"/>
              <a:ext cx="716684" cy="286414"/>
            </a:xfrm>
            <a:prstGeom prst="triangle">
              <a:avLst>
                <a:gd name="adj" fmla="val 26056"/>
              </a:avLst>
            </a:prstGeom>
            <a:solidFill>
              <a:schemeClr val="bg1">
                <a:alpha val="50195"/>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sp>
          <p:nvSpPr>
            <p:cNvPr id="1049063" name="等腰三角形 100"/>
            <p:cNvSpPr/>
            <p:nvPr/>
          </p:nvSpPr>
          <p:spPr>
            <a:xfrm rot="9058537">
              <a:off x="171252" y="239176"/>
              <a:ext cx="703453" cy="411788"/>
            </a:xfrm>
            <a:prstGeom prst="triangle">
              <a:avLst>
                <a:gd name="adj" fmla="val 80449"/>
              </a:avLst>
            </a:prstGeom>
            <a:solidFill>
              <a:schemeClr val="bg1">
                <a:alpha val="20000"/>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grpSp>
      <p:grpSp>
        <p:nvGrpSpPr>
          <p:cNvPr id="113" name="组合 98"/>
          <p:cNvGrpSpPr/>
          <p:nvPr/>
        </p:nvGrpSpPr>
        <p:grpSpPr>
          <a:xfrm rot="6011733" flipH="1">
            <a:off x="169863" y="6053138"/>
            <a:ext cx="793750" cy="558800"/>
            <a:chOff x="0" y="0"/>
            <a:chExt cx="874705" cy="650964"/>
          </a:xfrm>
        </p:grpSpPr>
        <p:sp>
          <p:nvSpPr>
            <p:cNvPr id="1049064" name="等腰三角形 99"/>
            <p:cNvSpPr/>
            <p:nvPr/>
          </p:nvSpPr>
          <p:spPr>
            <a:xfrm rot="-1741463">
              <a:off x="0" y="0"/>
              <a:ext cx="716684" cy="286414"/>
            </a:xfrm>
            <a:prstGeom prst="triangle">
              <a:avLst>
                <a:gd name="adj" fmla="val 26056"/>
              </a:avLst>
            </a:prstGeom>
            <a:solidFill>
              <a:schemeClr val="bg1">
                <a:alpha val="50195"/>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sp>
          <p:nvSpPr>
            <p:cNvPr id="1049065" name="等腰三角形 100"/>
            <p:cNvSpPr/>
            <p:nvPr/>
          </p:nvSpPr>
          <p:spPr>
            <a:xfrm rot="9058537">
              <a:off x="171252" y="239176"/>
              <a:ext cx="703453" cy="411788"/>
            </a:xfrm>
            <a:prstGeom prst="triangle">
              <a:avLst>
                <a:gd name="adj" fmla="val 80449"/>
              </a:avLst>
            </a:prstGeom>
            <a:solidFill>
              <a:schemeClr val="bg1">
                <a:alpha val="20000"/>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grpSp>
      <p:sp>
        <p:nvSpPr>
          <p:cNvPr id="1049066" name="文本框 139"/>
          <p:cNvSpPr txBox="1"/>
          <p:nvPr/>
        </p:nvSpPr>
        <p:spPr>
          <a:xfrm>
            <a:off x="2510473" y="2705100"/>
            <a:ext cx="6329681" cy="1399541"/>
          </a:xfrm>
          <a:prstGeom prst="rect"/>
          <a:noFill/>
          <a:ln w="9525">
            <a:noFill/>
          </a:ln>
        </p:spPr>
        <p:txBody>
          <a:bodyPr wrap="none">
            <a:spAutoFit/>
          </a:bodyP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r>
              <a:rPr altLang="zh-CN" b="1" dirty="0" sz="8800" lang="en-US">
                <a:solidFill>
                  <a:schemeClr val="bg1"/>
                </a:solidFill>
                <a:latin typeface="Calibri" panose="020F0502020204030204" pitchFamily="34" charset="0"/>
                <a:ea typeface="Calibri" panose="020F0502020204030204" pitchFamily="34" charset="0"/>
              </a:rPr>
              <a:t>THANK YOU</a:t>
            </a:r>
            <a:endParaRPr altLang="zh-CN" b="1" dirty="0" sz="8800" lang="en-US">
              <a:solidFill>
                <a:schemeClr val="bg1"/>
              </a:solidFill>
              <a:latin typeface="Calibri" panose="020F0502020204030204" pitchFamily="34" charset="0"/>
              <a:ea typeface="Calibri" panose="020F0502020204030204" pitchFamily="34" charset="0"/>
            </a:endParaRPr>
          </a:p>
        </p:txBody>
      </p:sp>
      <p:sp>
        <p:nvSpPr>
          <p:cNvPr id="1049067" name="等腰三角形 101"/>
          <p:cNvSpPr/>
          <p:nvPr/>
        </p:nvSpPr>
        <p:spPr>
          <a:xfrm rot="-8125928">
            <a:off x="5961063" y="4926013"/>
            <a:ext cx="271462" cy="292100"/>
          </a:xfrm>
          <a:prstGeom prst="triangle">
            <a:avLst>
              <a:gd name="adj" fmla="val 80449"/>
            </a:avLst>
          </a:prstGeom>
          <a:solidFill>
            <a:schemeClr val="bg1">
              <a:alpha val="20000"/>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grpSp>
        <p:nvGrpSpPr>
          <p:cNvPr id="114" name="组合 84"/>
          <p:cNvGrpSpPr/>
          <p:nvPr/>
        </p:nvGrpSpPr>
        <p:grpSpPr>
          <a:xfrm rot="1498243">
            <a:off x="-615950" y="-1579562"/>
            <a:ext cx="2595563" cy="5842000"/>
            <a:chOff x="0" y="0"/>
            <a:chExt cx="2595781" cy="5841819"/>
          </a:xfrm>
        </p:grpSpPr>
        <p:sp>
          <p:nvSpPr>
            <p:cNvPr id="1049068" name="等腰三角形 85"/>
            <p:cNvSpPr/>
            <p:nvPr/>
          </p:nvSpPr>
          <p:spPr>
            <a:xfrm rot="-5400000" flipV="1">
              <a:off x="124898" y="-124898"/>
              <a:ext cx="1691550" cy="1941346"/>
            </a:xfrm>
            <a:prstGeom prst="triangle">
              <a:avLst>
                <a:gd name="adj" fmla="val 31486"/>
              </a:avLst>
            </a:prstGeom>
            <a:solidFill>
              <a:schemeClr val="bg1">
                <a:alpha val="89803"/>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sp>
          <p:nvSpPr>
            <p:cNvPr id="1049069" name="等腰三角形 86"/>
            <p:cNvSpPr/>
            <p:nvPr/>
          </p:nvSpPr>
          <p:spPr>
            <a:xfrm rot="-921972" flipV="1">
              <a:off x="108365" y="1405941"/>
              <a:ext cx="2012309" cy="990973"/>
            </a:xfrm>
            <a:prstGeom prst="triangle">
              <a:avLst>
                <a:gd name="adj" fmla="val 50000"/>
              </a:avLst>
            </a:prstGeom>
            <a:solidFill>
              <a:schemeClr val="bg1">
                <a:alpha val="70195"/>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sp>
          <p:nvSpPr>
            <p:cNvPr id="1049070" name="等腰三角形 87"/>
            <p:cNvSpPr/>
            <p:nvPr/>
          </p:nvSpPr>
          <p:spPr>
            <a:xfrm>
              <a:off x="1237729" y="1158146"/>
              <a:ext cx="1351702" cy="1221501"/>
            </a:xfrm>
            <a:prstGeom prst="triangle">
              <a:avLst>
                <a:gd name="adj" fmla="val 52347"/>
              </a:avLst>
            </a:prstGeom>
            <a:solidFill>
              <a:schemeClr val="bg1">
                <a:alpha val="87842"/>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sp>
          <p:nvSpPr>
            <p:cNvPr id="1049071" name="等腰三角形 88"/>
            <p:cNvSpPr/>
            <p:nvPr/>
          </p:nvSpPr>
          <p:spPr>
            <a:xfrm flipV="1">
              <a:off x="1244079" y="2378553"/>
              <a:ext cx="1351702" cy="867229"/>
            </a:xfrm>
            <a:prstGeom prst="triangle">
              <a:avLst>
                <a:gd name="adj" fmla="val 50000"/>
              </a:avLst>
            </a:prstGeom>
            <a:solidFill>
              <a:schemeClr val="bg1">
                <a:alpha val="70195"/>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sp>
          <p:nvSpPr>
            <p:cNvPr id="1049072" name="等腰三角形 89"/>
            <p:cNvSpPr/>
            <p:nvPr/>
          </p:nvSpPr>
          <p:spPr>
            <a:xfrm>
              <a:off x="795325" y="2376979"/>
              <a:ext cx="1127589" cy="866420"/>
            </a:xfrm>
            <a:prstGeom prst="triangle">
              <a:avLst>
                <a:gd name="adj" fmla="val 40398"/>
              </a:avLst>
            </a:prstGeom>
            <a:solidFill>
              <a:schemeClr val="bg1">
                <a:alpha val="50195"/>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sp>
          <p:nvSpPr>
            <p:cNvPr id="1049073" name="等腰三角形 90"/>
            <p:cNvSpPr/>
            <p:nvPr/>
          </p:nvSpPr>
          <p:spPr>
            <a:xfrm rot="3785567">
              <a:off x="-127051" y="1880807"/>
              <a:ext cx="1760190" cy="800984"/>
            </a:xfrm>
            <a:prstGeom prst="triangle">
              <a:avLst>
                <a:gd name="adj" fmla="val 68139"/>
              </a:avLst>
            </a:prstGeom>
            <a:solidFill>
              <a:schemeClr val="bg1">
                <a:alpha val="39999"/>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sp>
          <p:nvSpPr>
            <p:cNvPr id="1049074" name="等腰三角形 91"/>
            <p:cNvSpPr/>
            <p:nvPr/>
          </p:nvSpPr>
          <p:spPr>
            <a:xfrm rot="5400000">
              <a:off x="-575131" y="2282804"/>
              <a:ext cx="1960884" cy="778378"/>
            </a:xfrm>
            <a:prstGeom prst="triangle">
              <a:avLst>
                <a:gd name="adj" fmla="val 79579"/>
              </a:avLst>
            </a:prstGeom>
            <a:solidFill>
              <a:schemeClr val="bg1">
                <a:alpha val="25098"/>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sp>
          <p:nvSpPr>
            <p:cNvPr id="1049075" name="等腰三角形 92"/>
            <p:cNvSpPr/>
            <p:nvPr/>
          </p:nvSpPr>
          <p:spPr>
            <a:xfrm flipV="1">
              <a:off x="790363" y="3243399"/>
              <a:ext cx="1124805" cy="1199998"/>
            </a:xfrm>
            <a:prstGeom prst="triangle">
              <a:avLst>
                <a:gd name="adj" fmla="val 69194"/>
              </a:avLst>
            </a:prstGeom>
            <a:solidFill>
              <a:schemeClr val="bg1">
                <a:alpha val="45097"/>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sp>
          <p:nvSpPr>
            <p:cNvPr id="1049076" name="等腰三角形 93"/>
            <p:cNvSpPr/>
            <p:nvPr/>
          </p:nvSpPr>
          <p:spPr>
            <a:xfrm rot="1593660">
              <a:off x="58972" y="3371057"/>
              <a:ext cx="1779204" cy="731316"/>
            </a:xfrm>
            <a:prstGeom prst="triangle">
              <a:avLst>
                <a:gd name="adj" fmla="val 30144"/>
              </a:avLst>
            </a:prstGeom>
            <a:solidFill>
              <a:schemeClr val="bg1">
                <a:alpha val="67842"/>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sp>
          <p:nvSpPr>
            <p:cNvPr id="1049077" name="等腰三角形 94"/>
            <p:cNvSpPr/>
            <p:nvPr/>
          </p:nvSpPr>
          <p:spPr>
            <a:xfrm rot="5400000">
              <a:off x="-302003" y="3979391"/>
              <a:ext cx="2171078" cy="1553778"/>
            </a:xfrm>
            <a:prstGeom prst="triangle">
              <a:avLst>
                <a:gd name="adj" fmla="val 36120"/>
              </a:avLst>
            </a:prstGeom>
            <a:solidFill>
              <a:schemeClr val="bg1">
                <a:alpha val="32156"/>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grpSp>
      <p:grpSp>
        <p:nvGrpSpPr>
          <p:cNvPr id="115" name="组合 84"/>
          <p:cNvGrpSpPr/>
          <p:nvPr/>
        </p:nvGrpSpPr>
        <p:grpSpPr>
          <a:xfrm rot="2083610" flipH="1">
            <a:off x="10110788" y="3771900"/>
            <a:ext cx="2595562" cy="4443413"/>
            <a:chOff x="0" y="0"/>
            <a:chExt cx="2595781" cy="4443397"/>
          </a:xfrm>
        </p:grpSpPr>
        <p:sp>
          <p:nvSpPr>
            <p:cNvPr id="1049078" name="等腰三角形 85"/>
            <p:cNvSpPr/>
            <p:nvPr/>
          </p:nvSpPr>
          <p:spPr>
            <a:xfrm rot="-5400000" flipV="1">
              <a:off x="124898" y="-124898"/>
              <a:ext cx="1691550" cy="1941346"/>
            </a:xfrm>
            <a:prstGeom prst="triangle">
              <a:avLst>
                <a:gd name="adj" fmla="val 31486"/>
              </a:avLst>
            </a:prstGeom>
            <a:solidFill>
              <a:schemeClr val="bg1">
                <a:alpha val="89803"/>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sp>
          <p:nvSpPr>
            <p:cNvPr id="1049079" name="等腰三角形 86"/>
            <p:cNvSpPr/>
            <p:nvPr/>
          </p:nvSpPr>
          <p:spPr>
            <a:xfrm rot="-921972" flipV="1">
              <a:off x="108365" y="1405941"/>
              <a:ext cx="2012309" cy="990973"/>
            </a:xfrm>
            <a:prstGeom prst="triangle">
              <a:avLst>
                <a:gd name="adj" fmla="val 50000"/>
              </a:avLst>
            </a:prstGeom>
            <a:solidFill>
              <a:schemeClr val="bg1">
                <a:alpha val="70195"/>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sp>
          <p:nvSpPr>
            <p:cNvPr id="1049080" name="等腰三角形 87"/>
            <p:cNvSpPr/>
            <p:nvPr/>
          </p:nvSpPr>
          <p:spPr>
            <a:xfrm>
              <a:off x="1237729" y="1158146"/>
              <a:ext cx="1351702" cy="1221501"/>
            </a:xfrm>
            <a:prstGeom prst="triangle">
              <a:avLst>
                <a:gd name="adj" fmla="val 52347"/>
              </a:avLst>
            </a:prstGeom>
            <a:solidFill>
              <a:schemeClr val="bg1">
                <a:alpha val="87842"/>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sp>
          <p:nvSpPr>
            <p:cNvPr id="1049081" name="等腰三角形 88"/>
            <p:cNvSpPr/>
            <p:nvPr/>
          </p:nvSpPr>
          <p:spPr>
            <a:xfrm flipV="1">
              <a:off x="1244079" y="2378553"/>
              <a:ext cx="1351702" cy="867229"/>
            </a:xfrm>
            <a:prstGeom prst="triangle">
              <a:avLst>
                <a:gd name="adj" fmla="val 50000"/>
              </a:avLst>
            </a:prstGeom>
            <a:solidFill>
              <a:schemeClr val="bg1">
                <a:alpha val="70195"/>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sp>
          <p:nvSpPr>
            <p:cNvPr id="1049082" name="等腰三角形 89"/>
            <p:cNvSpPr/>
            <p:nvPr/>
          </p:nvSpPr>
          <p:spPr>
            <a:xfrm>
              <a:off x="795325" y="2376979"/>
              <a:ext cx="1127589" cy="866420"/>
            </a:xfrm>
            <a:prstGeom prst="triangle">
              <a:avLst>
                <a:gd name="adj" fmla="val 40398"/>
              </a:avLst>
            </a:prstGeom>
            <a:solidFill>
              <a:schemeClr val="bg1">
                <a:alpha val="50195"/>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sp>
          <p:nvSpPr>
            <p:cNvPr id="1049083" name="等腰三角形 90"/>
            <p:cNvSpPr/>
            <p:nvPr/>
          </p:nvSpPr>
          <p:spPr>
            <a:xfrm rot="3785567">
              <a:off x="-127051" y="1880807"/>
              <a:ext cx="1760190" cy="800984"/>
            </a:xfrm>
            <a:prstGeom prst="triangle">
              <a:avLst>
                <a:gd name="adj" fmla="val 68139"/>
              </a:avLst>
            </a:prstGeom>
            <a:solidFill>
              <a:schemeClr val="bg1">
                <a:alpha val="39999"/>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sp>
          <p:nvSpPr>
            <p:cNvPr id="1049084" name="等腰三角形 91"/>
            <p:cNvSpPr/>
            <p:nvPr/>
          </p:nvSpPr>
          <p:spPr>
            <a:xfrm rot="5400000">
              <a:off x="-575131" y="2282804"/>
              <a:ext cx="1960884" cy="778378"/>
            </a:xfrm>
            <a:prstGeom prst="triangle">
              <a:avLst>
                <a:gd name="adj" fmla="val 79579"/>
              </a:avLst>
            </a:prstGeom>
            <a:solidFill>
              <a:schemeClr val="bg1">
                <a:alpha val="25098"/>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sp>
          <p:nvSpPr>
            <p:cNvPr id="1049085" name="等腰三角形 92"/>
            <p:cNvSpPr/>
            <p:nvPr/>
          </p:nvSpPr>
          <p:spPr>
            <a:xfrm flipV="1">
              <a:off x="790363" y="3243399"/>
              <a:ext cx="1124805" cy="1199998"/>
            </a:xfrm>
            <a:prstGeom prst="triangle">
              <a:avLst>
                <a:gd name="adj" fmla="val 69194"/>
              </a:avLst>
            </a:prstGeom>
            <a:solidFill>
              <a:schemeClr val="bg1">
                <a:alpha val="45097"/>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sp>
          <p:nvSpPr>
            <p:cNvPr id="1049086" name="等腰三角形 93"/>
            <p:cNvSpPr/>
            <p:nvPr/>
          </p:nvSpPr>
          <p:spPr>
            <a:xfrm rot="1593660">
              <a:off x="58972" y="3371057"/>
              <a:ext cx="1779204" cy="731316"/>
            </a:xfrm>
            <a:prstGeom prst="triangle">
              <a:avLst>
                <a:gd name="adj" fmla="val 30144"/>
              </a:avLst>
            </a:prstGeom>
            <a:solidFill>
              <a:schemeClr val="bg1">
                <a:alpha val="67842"/>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grpSp>
      <p:grpSp>
        <p:nvGrpSpPr>
          <p:cNvPr id="116" name="组合 29"/>
          <p:cNvGrpSpPr/>
          <p:nvPr/>
        </p:nvGrpSpPr>
        <p:grpSpPr>
          <a:xfrm flipH="1">
            <a:off x="7937500" y="2000250"/>
            <a:ext cx="1117600" cy="523875"/>
            <a:chOff x="0" y="0"/>
            <a:chExt cx="766254" cy="340156"/>
          </a:xfrm>
        </p:grpSpPr>
        <p:sp>
          <p:nvSpPr>
            <p:cNvPr id="1049087" name="等腰三角形 30"/>
            <p:cNvSpPr/>
            <p:nvPr/>
          </p:nvSpPr>
          <p:spPr>
            <a:xfrm rot="1162771">
              <a:off x="218470" y="0"/>
              <a:ext cx="547784" cy="168298"/>
            </a:xfrm>
            <a:prstGeom prst="triangle">
              <a:avLst>
                <a:gd name="adj" fmla="val 12787"/>
              </a:avLst>
            </a:prstGeom>
            <a:solidFill>
              <a:schemeClr val="bg1">
                <a:alpha val="20000"/>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sp>
          <p:nvSpPr>
            <p:cNvPr id="1049088" name="等腰三角形 31"/>
            <p:cNvSpPr/>
            <p:nvPr/>
          </p:nvSpPr>
          <p:spPr>
            <a:xfrm rot="-152283">
              <a:off x="0" y="67714"/>
              <a:ext cx="711343" cy="198683"/>
            </a:xfrm>
            <a:prstGeom prst="triangle">
              <a:avLst>
                <a:gd name="adj" fmla="val 29236"/>
              </a:avLst>
            </a:prstGeom>
            <a:solidFill>
              <a:schemeClr val="bg1">
                <a:alpha val="59999"/>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sp>
          <p:nvSpPr>
            <p:cNvPr id="1049089" name="等腰三角形 32"/>
            <p:cNvSpPr/>
            <p:nvPr/>
          </p:nvSpPr>
          <p:spPr>
            <a:xfrm rot="-173865" flipV="1">
              <a:off x="206065" y="265237"/>
              <a:ext cx="386573" cy="74919"/>
            </a:xfrm>
            <a:prstGeom prst="triangle">
              <a:avLst>
                <a:gd name="adj" fmla="val 0"/>
              </a:avLst>
            </a:prstGeom>
            <a:solidFill>
              <a:schemeClr val="bg1">
                <a:alpha val="89803"/>
              </a:schemeClr>
            </a:solidFill>
            <a:ln w="9525">
              <a:noFill/>
            </a:ln>
          </p:spPr>
          <p:txBody>
            <a:bodyPr anchor="ct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algn="ctr" indent="0" lvl="0" marL="0">
                <a:lnSpc>
                  <a:spcPct val="100000"/>
                </a:lnSpc>
                <a:spcBef>
                  <a:spcPct val="0"/>
                </a:spcBef>
                <a:buNone/>
              </a:pPr>
              <a:endParaRPr altLang="en-US" dirty="0" sz="1800" lang="zh-CN">
                <a:solidFill>
                  <a:srgbClr val="FFFFFF"/>
                </a:solidFill>
              </a:endParaRPr>
            </a:p>
          </p:txBody>
        </p:sp>
      </p:gr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4.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演示文稿</dc:title>
  <dc:creator>Redmi 8</dc:creator>
  <cp:lastModifiedBy>二庄怀里的小废</cp:lastModifiedBy>
  <dcterms:created xsi:type="dcterms:W3CDTF">2015-06-21T21:47:00Z</dcterms:created>
  <dcterms:modified xsi:type="dcterms:W3CDTF">2024-07-05T09:22:00Z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1033-11.2.0.8888</vt:lpwstr>
  </property>
  <property fmtid="{D5CDD505-2E9C-101B-9397-08002B2CF9AE}" pid="3" name="ICV">
    <vt:lpwstr>8eaac12c36b242d9bfe3d01cfe9025ac</vt:lpwstr>
  </property>
</Properties>
</file>