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</p:sldIdLst>
  <p:sldSz cy="6858000" cx="12192000"/>
  <p:notesSz cx="6858000" cy="9144000"/>
  <p:embeddedFontLst>
    <p:embeddedFont>
      <p:font typeface="Montserrat"/>
      <p:regular r:id="rId150"/>
      <p:bold r:id="rId151"/>
      <p:italic r:id="rId152"/>
      <p:boldItalic r:id="rId1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786216-45BD-4799-9F6D-B3DC4E0D23A1}">
  <a:tblStyle styleId="{FE786216-45BD-4799-9F6D-B3DC4E0D23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font" Target="fonts/Montserrat-regular.fntdata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53" Type="http://schemas.openxmlformats.org/officeDocument/2006/relationships/font" Target="fonts/Montserrat-boldItalic.fntdata"/><Relationship Id="rId152" Type="http://schemas.openxmlformats.org/officeDocument/2006/relationships/font" Target="fonts/Montserrat-italic.fntdata"/><Relationship Id="rId151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3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5" name="Google Shape;5105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7" name="Shape 5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8" name="Google Shape;519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9" name="Google Shape;5199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3" name="Shape 5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4" name="Google Shape;5264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5" name="Google Shape;5265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7" name="Shape 5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8" name="Google Shape;5288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9" name="Google Shape;5289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6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8" name="Google Shape;5348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2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3" name="Google Shape;541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4" name="Google Shape;5414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0" name="Shape 5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1" name="Google Shape;548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2" name="Google Shape;5482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8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Google Shape;554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0" name="Google Shape;5550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1" name="Shape 5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Google Shape;5572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3" name="Google Shape;5573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4" name="Shape 5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5" name="Google Shape;5595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6" name="Google Shape;5596;p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9" name="Shape 5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0" name="Google Shape;5620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1" name="Google Shape;5621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6" name="Shape 5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7" name="Google Shape;5647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8" name="Google Shape;5648;p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5" name="Shape 5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6" name="Google Shape;5656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7" name="Google Shape;5657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0" name="Shape 5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1" name="Google Shape;5681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2" name="Google Shape;5682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7" name="Shape 5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8" name="Google Shape;5708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9" name="Google Shape;5709;p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6" name="Shape 5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7" name="Google Shape;5717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8" name="Google Shape;5718;p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1" name="Shape 5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2" name="Google Shape;574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3" name="Google Shape;5743;p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8" name="Shape 5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9" name="Google Shape;5769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0" name="Google Shape;5770;p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7" name="Shape 5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8" name="Google Shape;5778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9" name="Google Shape;5779;p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0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2" name="Google Shape;5802;p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5" name="Shape 5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" name="Google Shape;5826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7" name="Google Shape;5827;p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2" name="Shape 5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3" name="Google Shape;5853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4" name="Google Shape;5854;p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1" name="Shape 5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2" name="Google Shape;5862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3" name="Google Shape;5863;p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4" name="Shape 5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5" name="Google Shape;5875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6" name="Google Shape;5876;p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2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4" name="Google Shape;5904;p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2" name="Shape 5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3" name="Google Shape;5933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4" name="Google Shape;5934;p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0" name="Shape 5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1" name="Google Shape;5961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2" name="Google Shape;5962;p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9" name="Shape 5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" name="Google Shape;5990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1" name="Google Shape;5991;p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7" name="Shape 6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8" name="Google Shape;6018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9" name="Google Shape;6019;p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7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" name="Google Shape;6048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9" name="Google Shape;6049;p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5" name="Shape 6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6" name="Google Shape;607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7" name="Google Shape;6077;p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4" name="Shape 6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5" name="Google Shape;6105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6" name="Google Shape;6106;p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1" name="Shape 6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2" name="Google Shape;613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3" name="Google Shape;6133;p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0" name="Shape 6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1" name="Google Shape;6141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2" name="Google Shape;6142;p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9" name="Shape 6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Google Shape;6170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1" name="Google Shape;6171;p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2" name="Shape 6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Google Shape;6203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4" name="Google Shape;6204;p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5" name="Shape 6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" name="Google Shape;6236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7" name="Google Shape;6237;p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5" name="Shape 6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" name="Google Shape;6266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7" name="Google Shape;6267;p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6" name="Shape 6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" name="Google Shape;6297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8" name="Google Shape;6298;p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6" name="Shape 6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7" name="Google Shape;6327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8" name="Google Shape;6328;p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8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0" name="Google Shape;6360;p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0" name="Shape 6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1" name="Google Shape;639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2" name="Google Shape;6392;p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1" name="Shape 6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2" name="Google Shape;6422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3" name="Google Shape;6423;p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1" name="Shape 6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" name="Google Shape;6452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3" name="Google Shape;6453;p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1" name="Shape 6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2" name="Google Shape;6482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3" name="Google Shape;6483;p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3" name="Google Shape;321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5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8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2" name="Google Shape;3802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6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8" name="Google Shape;4158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0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2" name="Google Shape;4232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8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2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4" name="Google Shape;4294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0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2" name="Google Shape;4332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9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1" name="Google Shape;4381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3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5" name="Google Shape;4425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7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9" name="Google Shape;4469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Google Shape;448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3" name="Google Shape;4483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0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2" name="Google Shape;4492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5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7" name="Google Shape;4527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6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Google Shape;454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8" name="Google Shape;4548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1" name="Shape 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Google Shape;4552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3" name="Google Shape;4553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5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Google Shape;4566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7" name="Google Shape;4567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3" name="Google Shape;4583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5" name="Google Shape;4605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8" name="Google Shape;4628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8" name="Shape 4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0" name="Google Shape;4650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0" name="Shape 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1" name="Google Shape;4701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2" name="Google Shape;4702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1" name="Shape 4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" name="Google Shape;481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3" name="Google Shape;4813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2" name="Shape 4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3" name="Google Shape;4923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4" name="Google Shape;4924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5" name="Shape 4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" name="Google Shape;496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7" name="Google Shape;4967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8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9" name="Google Shape;499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0" name="Google Shape;5000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6" name="Shape 5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" name="Google Shape;5027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8" name="Google Shape;5028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3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5" name="Google Shape;5045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114.png"/><Relationship Id="rId9" Type="http://schemas.openxmlformats.org/officeDocument/2006/relationships/image" Target="../media/image147.png"/><Relationship Id="rId5" Type="http://schemas.openxmlformats.org/officeDocument/2006/relationships/image" Target="../media/image117.png"/><Relationship Id="rId6" Type="http://schemas.openxmlformats.org/officeDocument/2006/relationships/image" Target="../media/image122.png"/><Relationship Id="rId7" Type="http://schemas.openxmlformats.org/officeDocument/2006/relationships/image" Target="../media/image119.png"/><Relationship Id="rId8" Type="http://schemas.openxmlformats.org/officeDocument/2006/relationships/image" Target="../media/image11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Relationship Id="rId4" Type="http://schemas.openxmlformats.org/officeDocument/2006/relationships/image" Target="../media/image126.png"/><Relationship Id="rId5" Type="http://schemas.openxmlformats.org/officeDocument/2006/relationships/image" Target="../media/image145.png"/><Relationship Id="rId6" Type="http://schemas.openxmlformats.org/officeDocument/2006/relationships/image" Target="../media/image12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33.png"/><Relationship Id="rId6" Type="http://schemas.openxmlformats.org/officeDocument/2006/relationships/image" Target="../media/image135.png"/><Relationship Id="rId7" Type="http://schemas.openxmlformats.org/officeDocument/2006/relationships/image" Target="../media/image123.png"/><Relationship Id="rId8" Type="http://schemas.openxmlformats.org/officeDocument/2006/relationships/image" Target="../media/image12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34.png"/><Relationship Id="rId6" Type="http://schemas.openxmlformats.org/officeDocument/2006/relationships/image" Target="../media/image132.png"/><Relationship Id="rId7" Type="http://schemas.openxmlformats.org/officeDocument/2006/relationships/image" Target="../media/image127.png"/><Relationship Id="rId8" Type="http://schemas.openxmlformats.org/officeDocument/2006/relationships/image" Target="../media/image13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51.png"/><Relationship Id="rId6" Type="http://schemas.openxmlformats.org/officeDocument/2006/relationships/image" Target="../media/image138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36.png"/><Relationship Id="rId4" Type="http://schemas.openxmlformats.org/officeDocument/2006/relationships/image" Target="../media/image14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44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4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5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39.png"/><Relationship Id="rId4" Type="http://schemas.openxmlformats.org/officeDocument/2006/relationships/image" Target="../media/image14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50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9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1" Type="http://schemas.openxmlformats.org/officeDocument/2006/relationships/image" Target="../media/image28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Relationship Id="rId7" Type="http://schemas.openxmlformats.org/officeDocument/2006/relationships/image" Target="../media/image40.png"/><Relationship Id="rId8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59.png"/><Relationship Id="rId5" Type="http://schemas.openxmlformats.org/officeDocument/2006/relationships/image" Target="../media/image4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5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43.png"/><Relationship Id="rId5" Type="http://schemas.openxmlformats.org/officeDocument/2006/relationships/image" Target="../media/image5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50.png"/><Relationship Id="rId5" Type="http://schemas.openxmlformats.org/officeDocument/2006/relationships/image" Target="../media/image5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79.xml.rels><?xml version="1.0" encoding="UTF-8" standalone="yes"?><Relationships xmlns="http://schemas.openxmlformats.org/package/2006/relationships"><Relationship Id="rId20" Type="http://schemas.openxmlformats.org/officeDocument/2006/relationships/image" Target="../media/image63.png"/><Relationship Id="rId11" Type="http://schemas.openxmlformats.org/officeDocument/2006/relationships/image" Target="../media/image56.png"/><Relationship Id="rId10" Type="http://schemas.openxmlformats.org/officeDocument/2006/relationships/image" Target="../media/image49.png"/><Relationship Id="rId21" Type="http://schemas.openxmlformats.org/officeDocument/2006/relationships/image" Target="../media/image65.png"/><Relationship Id="rId13" Type="http://schemas.openxmlformats.org/officeDocument/2006/relationships/image" Target="../media/image60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image" Target="../media/image54.png"/><Relationship Id="rId15" Type="http://schemas.openxmlformats.org/officeDocument/2006/relationships/image" Target="../media/image62.png"/><Relationship Id="rId14" Type="http://schemas.openxmlformats.org/officeDocument/2006/relationships/image" Target="../media/image73.png"/><Relationship Id="rId17" Type="http://schemas.openxmlformats.org/officeDocument/2006/relationships/image" Target="../media/image67.png"/><Relationship Id="rId16" Type="http://schemas.openxmlformats.org/officeDocument/2006/relationships/image" Target="../media/image61.png"/><Relationship Id="rId5" Type="http://schemas.openxmlformats.org/officeDocument/2006/relationships/image" Target="../media/image46.png"/><Relationship Id="rId19" Type="http://schemas.openxmlformats.org/officeDocument/2006/relationships/image" Target="../media/image57.png"/><Relationship Id="rId6" Type="http://schemas.openxmlformats.org/officeDocument/2006/relationships/image" Target="../media/image58.png"/><Relationship Id="rId18" Type="http://schemas.openxmlformats.org/officeDocument/2006/relationships/image" Target="../media/image78.png"/><Relationship Id="rId7" Type="http://schemas.openxmlformats.org/officeDocument/2006/relationships/image" Target="../media/image45.png"/><Relationship Id="rId8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72.png"/><Relationship Id="rId13" Type="http://schemas.openxmlformats.org/officeDocument/2006/relationships/image" Target="../media/image75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Relationship Id="rId15" Type="http://schemas.openxmlformats.org/officeDocument/2006/relationships/image" Target="../media/image76.png"/><Relationship Id="rId14" Type="http://schemas.openxmlformats.org/officeDocument/2006/relationships/image" Target="../media/image74.png"/><Relationship Id="rId17" Type="http://schemas.openxmlformats.org/officeDocument/2006/relationships/image" Target="../media/image83.png"/><Relationship Id="rId16" Type="http://schemas.openxmlformats.org/officeDocument/2006/relationships/image" Target="../media/image79.png"/><Relationship Id="rId5" Type="http://schemas.openxmlformats.org/officeDocument/2006/relationships/image" Target="../media/image64.png"/><Relationship Id="rId19" Type="http://schemas.openxmlformats.org/officeDocument/2006/relationships/image" Target="../media/image87.png"/><Relationship Id="rId6" Type="http://schemas.openxmlformats.org/officeDocument/2006/relationships/image" Target="../media/image70.png"/><Relationship Id="rId18" Type="http://schemas.openxmlformats.org/officeDocument/2006/relationships/image" Target="../media/image80.png"/><Relationship Id="rId7" Type="http://schemas.openxmlformats.org/officeDocument/2006/relationships/image" Target="../media/image77.png"/><Relationship Id="rId8" Type="http://schemas.openxmlformats.org/officeDocument/2006/relationships/image" Target="../media/image69.png"/></Relationships>
</file>

<file path=ppt/slides/_rels/slide81.xml.rels><?xml version="1.0" encoding="UTF-8" standalone="yes"?><Relationships xmlns="http://schemas.openxmlformats.org/package/2006/relationships"><Relationship Id="rId20" Type="http://schemas.openxmlformats.org/officeDocument/2006/relationships/image" Target="../media/image99.png"/><Relationship Id="rId11" Type="http://schemas.openxmlformats.org/officeDocument/2006/relationships/image" Target="../media/image84.png"/><Relationship Id="rId10" Type="http://schemas.openxmlformats.org/officeDocument/2006/relationships/image" Target="../media/image92.png"/><Relationship Id="rId13" Type="http://schemas.openxmlformats.org/officeDocument/2006/relationships/image" Target="../media/image97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82.png"/><Relationship Id="rId9" Type="http://schemas.openxmlformats.org/officeDocument/2006/relationships/image" Target="../media/image95.png"/><Relationship Id="rId15" Type="http://schemas.openxmlformats.org/officeDocument/2006/relationships/image" Target="../media/image94.png"/><Relationship Id="rId14" Type="http://schemas.openxmlformats.org/officeDocument/2006/relationships/image" Target="../media/image89.png"/><Relationship Id="rId17" Type="http://schemas.openxmlformats.org/officeDocument/2006/relationships/image" Target="../media/image90.png"/><Relationship Id="rId16" Type="http://schemas.openxmlformats.org/officeDocument/2006/relationships/image" Target="../media/image93.png"/><Relationship Id="rId5" Type="http://schemas.openxmlformats.org/officeDocument/2006/relationships/image" Target="../media/image86.png"/><Relationship Id="rId19" Type="http://schemas.openxmlformats.org/officeDocument/2006/relationships/image" Target="../media/image101.png"/><Relationship Id="rId6" Type="http://schemas.openxmlformats.org/officeDocument/2006/relationships/image" Target="../media/image91.png"/><Relationship Id="rId18" Type="http://schemas.openxmlformats.org/officeDocument/2006/relationships/image" Target="../media/image102.png"/><Relationship Id="rId7" Type="http://schemas.openxmlformats.org/officeDocument/2006/relationships/image" Target="../media/image88.png"/><Relationship Id="rId8" Type="http://schemas.openxmlformats.org/officeDocument/2006/relationships/image" Target="../media/image8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98.png"/><Relationship Id="rId7" Type="http://schemas.openxmlformats.org/officeDocument/2006/relationships/image" Target="../media/image96.png"/><Relationship Id="rId8" Type="http://schemas.openxmlformats.org/officeDocument/2006/relationships/image" Target="../media/image10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0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1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1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1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1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11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118.png"/><Relationship Id="rId5" Type="http://schemas.openxmlformats.org/officeDocument/2006/relationships/image" Target="../media/image9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9.png"/><Relationship Id="rId4" Type="http://schemas.openxmlformats.org/officeDocument/2006/relationships/image" Target="../media/image11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Relationship Id="rId4" Type="http://schemas.openxmlformats.org/officeDocument/2006/relationships/image" Target="../media/image111.png"/><Relationship Id="rId5" Type="http://schemas.openxmlformats.org/officeDocument/2006/relationships/image" Target="../media/image11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113.png"/><Relationship Id="rId5" Type="http://schemas.openxmlformats.org/officeDocument/2006/relationships/image" Target="../media/image116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873949" y="2209380"/>
            <a:ext cx="7183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DIFFERENTIAL EVOLUTION</a:t>
            </a:r>
            <a:endParaRPr b="1" i="0" sz="3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2538547" y="236014"/>
            <a:ext cx="76619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STRUCTURE OF THE ALGORITHM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22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3" name="Google Shape;373;p22"/>
          <p:cNvGrpSpPr/>
          <p:nvPr/>
        </p:nvGrpSpPr>
        <p:grpSpPr>
          <a:xfrm>
            <a:off x="7503031" y="2360450"/>
            <a:ext cx="523469" cy="584775"/>
            <a:chOff x="2060704" y="1436271"/>
            <a:chExt cx="523469" cy="584775"/>
          </a:xfrm>
        </p:grpSpPr>
        <p:sp>
          <p:nvSpPr>
            <p:cNvPr id="374" name="Google Shape;374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2060704" y="1436271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376" name="Google Shape;376;p22"/>
          <p:cNvGrpSpPr/>
          <p:nvPr/>
        </p:nvGrpSpPr>
        <p:grpSpPr>
          <a:xfrm>
            <a:off x="8761996" y="2390883"/>
            <a:ext cx="523469" cy="584775"/>
            <a:chOff x="2067339" y="1445146"/>
            <a:chExt cx="523469" cy="584775"/>
          </a:xfrm>
        </p:grpSpPr>
        <p:sp>
          <p:nvSpPr>
            <p:cNvPr id="377" name="Google Shape;377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 txBox="1"/>
            <p:nvPr/>
          </p:nvSpPr>
          <p:spPr>
            <a:xfrm>
              <a:off x="2073974" y="1445146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379" name="Google Shape;379;p22"/>
          <p:cNvGrpSpPr/>
          <p:nvPr/>
        </p:nvGrpSpPr>
        <p:grpSpPr>
          <a:xfrm>
            <a:off x="9600343" y="3027973"/>
            <a:ext cx="533250" cy="584775"/>
            <a:chOff x="2050923" y="1438269"/>
            <a:chExt cx="533250" cy="584775"/>
          </a:xfrm>
        </p:grpSpPr>
        <p:sp>
          <p:nvSpPr>
            <p:cNvPr id="380" name="Google Shape;380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2050923" y="1438269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>
            <a:off x="8930960" y="3433227"/>
            <a:ext cx="516834" cy="584775"/>
            <a:chOff x="2067339" y="1431235"/>
            <a:chExt cx="516834" cy="584775"/>
          </a:xfrm>
        </p:grpSpPr>
        <p:sp>
          <p:nvSpPr>
            <p:cNvPr id="383" name="Google Shape;383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385" name="Google Shape;385;p22"/>
          <p:cNvGrpSpPr/>
          <p:nvPr/>
        </p:nvGrpSpPr>
        <p:grpSpPr>
          <a:xfrm>
            <a:off x="8150739" y="3170099"/>
            <a:ext cx="516834" cy="584775"/>
            <a:chOff x="2067339" y="1431235"/>
            <a:chExt cx="516834" cy="584775"/>
          </a:xfrm>
        </p:grpSpPr>
        <p:sp>
          <p:nvSpPr>
            <p:cNvPr id="386" name="Google Shape;386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388" name="Google Shape;388;p22"/>
          <p:cNvGrpSpPr/>
          <p:nvPr/>
        </p:nvGrpSpPr>
        <p:grpSpPr>
          <a:xfrm>
            <a:off x="7317511" y="3280807"/>
            <a:ext cx="516834" cy="584775"/>
            <a:chOff x="2067339" y="1424380"/>
            <a:chExt cx="516834" cy="584775"/>
          </a:xfrm>
        </p:grpSpPr>
        <p:sp>
          <p:nvSpPr>
            <p:cNvPr id="389" name="Google Shape;389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2115448" y="1424380"/>
              <a:ext cx="44726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391" name="Google Shape;391;p22"/>
          <p:cNvGrpSpPr/>
          <p:nvPr/>
        </p:nvGrpSpPr>
        <p:grpSpPr>
          <a:xfrm>
            <a:off x="9868541" y="2246272"/>
            <a:ext cx="523469" cy="594434"/>
            <a:chOff x="2060704" y="1400018"/>
            <a:chExt cx="523469" cy="594434"/>
          </a:xfrm>
        </p:grpSpPr>
        <p:sp>
          <p:nvSpPr>
            <p:cNvPr id="392" name="Google Shape;392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 txBox="1"/>
            <p:nvPr/>
          </p:nvSpPr>
          <p:spPr>
            <a:xfrm>
              <a:off x="2060704" y="1400018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7633905" y="4112117"/>
            <a:ext cx="516834" cy="584775"/>
            <a:chOff x="2067339" y="1431235"/>
            <a:chExt cx="516834" cy="584775"/>
          </a:xfrm>
        </p:grpSpPr>
        <p:sp>
          <p:nvSpPr>
            <p:cNvPr id="395" name="Google Shape;395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2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6717852" y="3819730"/>
            <a:ext cx="516834" cy="584775"/>
            <a:chOff x="2067339" y="1431235"/>
            <a:chExt cx="516834" cy="584775"/>
          </a:xfrm>
        </p:grpSpPr>
        <p:sp>
          <p:nvSpPr>
            <p:cNvPr id="398" name="Google Shape;398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sp>
        <p:nvSpPr>
          <p:cNvPr id="400" name="Google Shape;400;p22"/>
          <p:cNvSpPr txBox="1"/>
          <p:nvPr/>
        </p:nvSpPr>
        <p:spPr>
          <a:xfrm>
            <a:off x="8117633" y="1741703"/>
            <a:ext cx="1577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n10</a:t>
            </a:r>
            <a:endParaRPr/>
          </a:p>
        </p:txBody>
      </p:sp>
      <p:grpSp>
        <p:nvGrpSpPr>
          <p:cNvPr id="401" name="Google Shape;401;p22"/>
          <p:cNvGrpSpPr/>
          <p:nvPr/>
        </p:nvGrpSpPr>
        <p:grpSpPr>
          <a:xfrm>
            <a:off x="8487013" y="3986342"/>
            <a:ext cx="516834" cy="584775"/>
            <a:chOff x="2067339" y="1431235"/>
            <a:chExt cx="516834" cy="584775"/>
          </a:xfrm>
        </p:grpSpPr>
        <p:sp>
          <p:nvSpPr>
            <p:cNvPr id="402" name="Google Shape;402;p2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2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862277" y="1332348"/>
            <a:ext cx="5494161" cy="3921666"/>
            <a:chOff x="862277" y="1332348"/>
            <a:chExt cx="5494161" cy="3921666"/>
          </a:xfrm>
        </p:grpSpPr>
        <p:grpSp>
          <p:nvGrpSpPr>
            <p:cNvPr id="405" name="Google Shape;405;p22"/>
            <p:cNvGrpSpPr/>
            <p:nvPr/>
          </p:nvGrpSpPr>
          <p:grpSpPr>
            <a:xfrm>
              <a:off x="2612217" y="1332348"/>
              <a:ext cx="2027588" cy="572602"/>
              <a:chOff x="2385387" y="1656522"/>
              <a:chExt cx="2027588" cy="572602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2"/>
              <p:cNvSpPr txBox="1"/>
              <p:nvPr/>
            </p:nvSpPr>
            <p:spPr>
              <a:xfrm>
                <a:off x="2385387" y="1705904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Generation of solution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8" name="Google Shape;408;p22"/>
            <p:cNvSpPr/>
            <p:nvPr/>
          </p:nvSpPr>
          <p:spPr>
            <a:xfrm>
              <a:off x="3305515" y="1927333"/>
              <a:ext cx="636105" cy="32134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9" name="Google Shape;409;p22"/>
            <p:cNvGrpSpPr/>
            <p:nvPr/>
          </p:nvGrpSpPr>
          <p:grpSpPr>
            <a:xfrm>
              <a:off x="2610325" y="2272125"/>
              <a:ext cx="2062374" cy="556591"/>
              <a:chOff x="2385390" y="1656522"/>
              <a:chExt cx="2062374" cy="556591"/>
            </a:xfrm>
          </p:grpSpPr>
          <p:sp>
            <p:nvSpPr>
              <p:cNvPr id="410" name="Google Shape;410;p22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2"/>
              <p:cNvSpPr txBox="1"/>
              <p:nvPr/>
            </p:nvSpPr>
            <p:spPr>
              <a:xfrm>
                <a:off x="2420180" y="1689218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each vector, choose other three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2" name="Google Shape;412;p22"/>
            <p:cNvSpPr/>
            <p:nvPr/>
          </p:nvSpPr>
          <p:spPr>
            <a:xfrm>
              <a:off x="3306064" y="2869098"/>
              <a:ext cx="636105" cy="35006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3" name="Google Shape;413;p22"/>
            <p:cNvGrpSpPr/>
            <p:nvPr/>
          </p:nvGrpSpPr>
          <p:grpSpPr>
            <a:xfrm>
              <a:off x="2489637" y="3235178"/>
              <a:ext cx="2219739" cy="738664"/>
              <a:chOff x="2289311" y="1656522"/>
              <a:chExt cx="2219739" cy="738664"/>
            </a:xfrm>
          </p:grpSpPr>
          <p:sp>
            <p:nvSpPr>
              <p:cNvPr id="414" name="Google Shape;414;p22"/>
              <p:cNvSpPr/>
              <p:nvPr/>
            </p:nvSpPr>
            <p:spPr>
              <a:xfrm>
                <a:off x="2289311" y="1656522"/>
                <a:ext cx="2219739" cy="738664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2"/>
              <p:cNvSpPr txBox="1"/>
              <p:nvPr/>
            </p:nvSpPr>
            <p:spPr>
              <a:xfrm>
                <a:off x="2385387" y="1672532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Generate a trial vector from vector A</a:t>
                </a:r>
                <a:endParaRPr/>
              </a:p>
            </p:txBody>
          </p:sp>
        </p:grpSp>
        <p:sp>
          <p:nvSpPr>
            <p:cNvPr id="416" name="Google Shape;416;p22"/>
            <p:cNvSpPr/>
            <p:nvPr/>
          </p:nvSpPr>
          <p:spPr>
            <a:xfrm>
              <a:off x="3317903" y="4053344"/>
              <a:ext cx="636105" cy="34387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7" name="Google Shape;417;p22"/>
            <p:cNvGrpSpPr/>
            <p:nvPr/>
          </p:nvGrpSpPr>
          <p:grpSpPr>
            <a:xfrm>
              <a:off x="1813075" y="4451857"/>
              <a:ext cx="4086511" cy="802157"/>
              <a:chOff x="1928186" y="1621467"/>
              <a:chExt cx="4086511" cy="802157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1928186" y="1621467"/>
                <a:ext cx="4086511" cy="79581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2"/>
              <p:cNvSpPr txBox="1"/>
              <p:nvPr/>
            </p:nvSpPr>
            <p:spPr>
              <a:xfrm>
                <a:off x="1962979" y="1684960"/>
                <a:ext cx="3908549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 the trial vector has a better fitness than the parental vector, it replaces the parental vector in the population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0" name="Google Shape;420;p22"/>
            <p:cNvSpPr/>
            <p:nvPr/>
          </p:nvSpPr>
          <p:spPr>
            <a:xfrm rot="-966373">
              <a:off x="5162938" y="2243392"/>
              <a:ext cx="932214" cy="2015591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 rot="-9753254">
              <a:off x="1156332" y="2185915"/>
              <a:ext cx="977130" cy="2111574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6" name="Shape 5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7" name="Google Shape;5107;p11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8" name="Google Shape;5108;p112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UPDATE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09" name="Google Shape;510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0" name="Google Shape;5110;p11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111" name="Google Shape;5111;p112"/>
          <p:cNvGrpSpPr/>
          <p:nvPr/>
        </p:nvGrpSpPr>
        <p:grpSpPr>
          <a:xfrm>
            <a:off x="6096000" y="1311579"/>
            <a:ext cx="4307176" cy="2466916"/>
            <a:chOff x="7447690" y="659295"/>
            <a:chExt cx="3995529" cy="2220631"/>
          </a:xfrm>
        </p:grpSpPr>
        <p:grpSp>
          <p:nvGrpSpPr>
            <p:cNvPr id="5112" name="Google Shape;5112;p112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113" name="Google Shape;5113;p112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4" name="Google Shape;5114;p112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5" name="Google Shape;5115;p112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6" name="Google Shape;5116;p112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17" name="Google Shape;5117;p112"/>
              <p:cNvCxnSpPr>
                <a:endCxn id="5116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18" name="Google Shape;5118;p112"/>
              <p:cNvCxnSpPr>
                <a:stCxn id="5115" idx="6"/>
                <a:endCxn id="5116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19" name="Google Shape;5119;p112"/>
              <p:cNvCxnSpPr>
                <a:stCxn id="5113" idx="7"/>
                <a:endCxn id="5115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20" name="Google Shape;5120;p112"/>
              <p:cNvCxnSpPr>
                <a:stCxn id="5114" idx="6"/>
                <a:endCxn id="5116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21" name="Google Shape;5121;p112"/>
              <p:cNvCxnSpPr>
                <a:stCxn id="5113" idx="5"/>
                <a:endCxn id="5114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22" name="Google Shape;5122;p112"/>
              <p:cNvCxnSpPr>
                <a:stCxn id="5115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123" name="Google Shape;5123;p112"/>
            <p:cNvSpPr txBox="1"/>
            <p:nvPr/>
          </p:nvSpPr>
          <p:spPr>
            <a:xfrm>
              <a:off x="8285872" y="130292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124" name="Google Shape;5124;p112"/>
            <p:cNvSpPr txBox="1"/>
            <p:nvPr/>
          </p:nvSpPr>
          <p:spPr>
            <a:xfrm>
              <a:off x="9859564" y="193579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125" name="Google Shape;5125;p112"/>
            <p:cNvSpPr txBox="1"/>
            <p:nvPr/>
          </p:nvSpPr>
          <p:spPr>
            <a:xfrm>
              <a:off x="9069403" y="147396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126" name="Google Shape;5126;p112"/>
            <p:cNvSpPr txBox="1"/>
            <p:nvPr/>
          </p:nvSpPr>
          <p:spPr>
            <a:xfrm>
              <a:off x="10190749" y="125588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127" name="Google Shape;5127;p112"/>
            <p:cNvSpPr txBox="1"/>
            <p:nvPr/>
          </p:nvSpPr>
          <p:spPr>
            <a:xfrm>
              <a:off x="8341259" y="225988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128" name="Google Shape;5128;p112"/>
            <p:cNvSpPr txBox="1"/>
            <p:nvPr/>
          </p:nvSpPr>
          <p:spPr>
            <a:xfrm>
              <a:off x="9905830" y="235892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129" name="Google Shape;5129;p112"/>
          <p:cNvGrpSpPr/>
          <p:nvPr/>
        </p:nvGrpSpPr>
        <p:grpSpPr>
          <a:xfrm>
            <a:off x="1345424" y="1377437"/>
            <a:ext cx="3024823" cy="1799848"/>
            <a:chOff x="7447690" y="659295"/>
            <a:chExt cx="3995529" cy="2326490"/>
          </a:xfrm>
        </p:grpSpPr>
        <p:grpSp>
          <p:nvGrpSpPr>
            <p:cNvPr id="5130" name="Google Shape;5130;p112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131" name="Google Shape;5131;p112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2" name="Google Shape;5132;p112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3" name="Google Shape;5133;p112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4" name="Google Shape;5134;p112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35" name="Google Shape;5135;p112"/>
              <p:cNvCxnSpPr>
                <a:endCxn id="5134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36" name="Google Shape;5136;p112"/>
              <p:cNvCxnSpPr>
                <a:stCxn id="5133" idx="6"/>
                <a:endCxn id="5134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37" name="Google Shape;5137;p112"/>
              <p:cNvCxnSpPr>
                <a:stCxn id="5131" idx="7"/>
                <a:endCxn id="5133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38" name="Google Shape;5138;p112"/>
              <p:cNvCxnSpPr>
                <a:stCxn id="5132" idx="6"/>
                <a:endCxn id="5134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39" name="Google Shape;5139;p112"/>
              <p:cNvCxnSpPr>
                <a:stCxn id="5131" idx="5"/>
                <a:endCxn id="5132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40" name="Google Shape;5140;p112"/>
              <p:cNvCxnSpPr>
                <a:stCxn id="5133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141" name="Google Shape;5141;p112"/>
            <p:cNvSpPr txBox="1"/>
            <p:nvPr/>
          </p:nvSpPr>
          <p:spPr>
            <a:xfrm>
              <a:off x="8384969" y="146945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142" name="Google Shape;5142;p112"/>
            <p:cNvSpPr txBox="1"/>
            <p:nvPr/>
          </p:nvSpPr>
          <p:spPr>
            <a:xfrm>
              <a:off x="9427455" y="204090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143" name="Google Shape;5143;p112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144" name="Google Shape;5144;p112"/>
            <p:cNvSpPr txBox="1"/>
            <p:nvPr/>
          </p:nvSpPr>
          <p:spPr>
            <a:xfrm>
              <a:off x="9975310" y="153953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145" name="Google Shape;5145;p112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146" name="Google Shape;5146;p112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147" name="Google Shape;5147;p112"/>
          <p:cNvGrpSpPr/>
          <p:nvPr/>
        </p:nvGrpSpPr>
        <p:grpSpPr>
          <a:xfrm>
            <a:off x="1345424" y="3555815"/>
            <a:ext cx="3024823" cy="1799848"/>
            <a:chOff x="7447690" y="659295"/>
            <a:chExt cx="3995529" cy="2326490"/>
          </a:xfrm>
        </p:grpSpPr>
        <p:grpSp>
          <p:nvGrpSpPr>
            <p:cNvPr id="5148" name="Google Shape;5148;p112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149" name="Google Shape;5149;p112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0" name="Google Shape;5150;p112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1" name="Google Shape;5151;p112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2" name="Google Shape;5152;p112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53" name="Google Shape;5153;p112"/>
              <p:cNvCxnSpPr>
                <a:endCxn id="5152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54" name="Google Shape;5154;p112"/>
              <p:cNvCxnSpPr>
                <a:stCxn id="5151" idx="6"/>
                <a:endCxn id="5152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55" name="Google Shape;5155;p112"/>
              <p:cNvCxnSpPr>
                <a:stCxn id="5149" idx="7"/>
                <a:endCxn id="5151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56" name="Google Shape;5156;p112"/>
              <p:cNvCxnSpPr>
                <a:stCxn id="5150" idx="6"/>
                <a:endCxn id="5152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57" name="Google Shape;5157;p112"/>
              <p:cNvCxnSpPr>
                <a:stCxn id="5149" idx="5"/>
                <a:endCxn id="5150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58" name="Google Shape;5158;p112"/>
              <p:cNvCxnSpPr>
                <a:stCxn id="5151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159" name="Google Shape;5159;p112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160" name="Google Shape;5160;p112"/>
            <p:cNvSpPr txBox="1"/>
            <p:nvPr/>
          </p:nvSpPr>
          <p:spPr>
            <a:xfrm>
              <a:off x="9684537" y="203736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161" name="Google Shape;5161;p112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162" name="Google Shape;5162;p112"/>
            <p:cNvSpPr txBox="1"/>
            <p:nvPr/>
          </p:nvSpPr>
          <p:spPr>
            <a:xfrm>
              <a:off x="9960614" y="153697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163" name="Google Shape;5163;p112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164" name="Google Shape;5164;p112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pic>
        <p:nvPicPr>
          <p:cNvPr descr="Formiga com preenchimento sólido" id="5165" name="Google Shape;5165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23806" y="2127628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166" name="Google Shape;5166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90470" y="4273952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167" name="Google Shape;5167;p112"/>
          <p:cNvSpPr/>
          <p:nvPr/>
        </p:nvSpPr>
        <p:spPr>
          <a:xfrm>
            <a:off x="1654317" y="1570445"/>
            <a:ext cx="2379785" cy="867508"/>
          </a:xfrm>
          <a:custGeom>
            <a:rect b="b" l="l" r="r" t="t"/>
            <a:pathLst>
              <a:path extrusionOk="0" h="867508" w="2379785">
                <a:moveTo>
                  <a:pt x="0" y="867508"/>
                </a:moveTo>
                <a:lnTo>
                  <a:pt x="1055077" y="0"/>
                </a:lnTo>
                <a:lnTo>
                  <a:pt x="2379785" y="867508"/>
                </a:lnTo>
              </a:path>
            </a:pathLst>
          </a:custGeom>
          <a:noFill/>
          <a:ln cap="flat" cmpd="sng" w="28575">
            <a:solidFill>
              <a:srgbClr val="BF9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8" name="Google Shape;5168;p112"/>
          <p:cNvSpPr/>
          <p:nvPr/>
        </p:nvSpPr>
        <p:spPr>
          <a:xfrm>
            <a:off x="1595702" y="3727491"/>
            <a:ext cx="2461846" cy="1230923"/>
          </a:xfrm>
          <a:custGeom>
            <a:rect b="b" l="l" r="r" t="t"/>
            <a:pathLst>
              <a:path extrusionOk="0" h="1230923" w="2461846">
                <a:moveTo>
                  <a:pt x="0" y="937846"/>
                </a:moveTo>
                <a:lnTo>
                  <a:pt x="1090246" y="1230923"/>
                </a:lnTo>
                <a:lnTo>
                  <a:pt x="1078523" y="0"/>
                </a:lnTo>
                <a:lnTo>
                  <a:pt x="2461846" y="902677"/>
                </a:lnTo>
              </a:path>
            </a:pathLst>
          </a:custGeom>
          <a:noFill/>
          <a:ln cap="flat" cmpd="sng" w="2857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9" name="Google Shape;5169;p112"/>
          <p:cNvGrpSpPr/>
          <p:nvPr/>
        </p:nvGrpSpPr>
        <p:grpSpPr>
          <a:xfrm>
            <a:off x="1547816" y="1548632"/>
            <a:ext cx="2584501" cy="469084"/>
            <a:chOff x="1547816" y="1548632"/>
            <a:chExt cx="2584501" cy="469084"/>
          </a:xfrm>
        </p:grpSpPr>
        <p:sp>
          <p:nvSpPr>
            <p:cNvPr id="5170" name="Google Shape;5170;p112"/>
            <p:cNvSpPr txBox="1"/>
            <p:nvPr/>
          </p:nvSpPr>
          <p:spPr>
            <a:xfrm>
              <a:off x="1547816" y="1548632"/>
              <a:ext cx="660473" cy="3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1/10</a:t>
              </a:r>
              <a:endParaRPr/>
            </a:p>
          </p:txBody>
        </p:sp>
        <p:sp>
          <p:nvSpPr>
            <p:cNvPr id="5171" name="Google Shape;5171;p112"/>
            <p:cNvSpPr txBox="1"/>
            <p:nvPr/>
          </p:nvSpPr>
          <p:spPr>
            <a:xfrm>
              <a:off x="3471844" y="1643416"/>
              <a:ext cx="660473" cy="3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1/10</a:t>
              </a:r>
              <a:endParaRPr/>
            </a:p>
          </p:txBody>
        </p:sp>
      </p:grpSp>
      <p:grpSp>
        <p:nvGrpSpPr>
          <p:cNvPr id="5172" name="Google Shape;5172;p112"/>
          <p:cNvGrpSpPr/>
          <p:nvPr/>
        </p:nvGrpSpPr>
        <p:grpSpPr>
          <a:xfrm>
            <a:off x="1525393" y="3693780"/>
            <a:ext cx="2378787" cy="1539181"/>
            <a:chOff x="1525393" y="3693780"/>
            <a:chExt cx="2378787" cy="1539181"/>
          </a:xfrm>
        </p:grpSpPr>
        <p:sp>
          <p:nvSpPr>
            <p:cNvPr id="5173" name="Google Shape;5173;p112"/>
            <p:cNvSpPr txBox="1"/>
            <p:nvPr/>
          </p:nvSpPr>
          <p:spPr>
            <a:xfrm>
              <a:off x="1525393" y="4858661"/>
              <a:ext cx="660473" cy="3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1/12</a:t>
              </a:r>
              <a:endParaRPr/>
            </a:p>
          </p:txBody>
        </p:sp>
        <p:sp>
          <p:nvSpPr>
            <p:cNvPr id="5174" name="Google Shape;5174;p112"/>
            <p:cNvSpPr txBox="1"/>
            <p:nvPr/>
          </p:nvSpPr>
          <p:spPr>
            <a:xfrm>
              <a:off x="3251032" y="3693780"/>
              <a:ext cx="653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1/12</a:t>
              </a:r>
              <a:endParaRPr/>
            </a:p>
          </p:txBody>
        </p:sp>
        <p:sp>
          <p:nvSpPr>
            <p:cNvPr id="5175" name="Google Shape;5175;p112"/>
            <p:cNvSpPr txBox="1"/>
            <p:nvPr/>
          </p:nvSpPr>
          <p:spPr>
            <a:xfrm>
              <a:off x="2146722" y="4219929"/>
              <a:ext cx="660473" cy="3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1/12</a:t>
              </a:r>
              <a:endParaRPr/>
            </a:p>
          </p:txBody>
        </p:sp>
      </p:grpSp>
      <p:sp>
        <p:nvSpPr>
          <p:cNvPr id="5176" name="Google Shape;5176;p112"/>
          <p:cNvSpPr txBox="1"/>
          <p:nvPr/>
        </p:nvSpPr>
        <p:spPr>
          <a:xfrm>
            <a:off x="6102730" y="1634143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7" name="Google Shape;5177;p112"/>
          <p:cNvSpPr txBox="1"/>
          <p:nvPr/>
        </p:nvSpPr>
        <p:spPr>
          <a:xfrm>
            <a:off x="8776290" y="1568325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8" name="Google Shape;5178;p112"/>
          <p:cNvSpPr txBox="1"/>
          <p:nvPr/>
        </p:nvSpPr>
        <p:spPr>
          <a:xfrm>
            <a:off x="8014732" y="2243085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9" name="Google Shape;5179;p112"/>
          <p:cNvSpPr txBox="1"/>
          <p:nvPr/>
        </p:nvSpPr>
        <p:spPr>
          <a:xfrm>
            <a:off x="6263500" y="3369305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80" name="Google Shape;5180;p112"/>
          <p:cNvSpPr txBox="1"/>
          <p:nvPr/>
        </p:nvSpPr>
        <p:spPr>
          <a:xfrm>
            <a:off x="9099753" y="3513062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81" name="Google Shape;5181;p112"/>
          <p:cNvSpPr txBox="1"/>
          <p:nvPr/>
        </p:nvSpPr>
        <p:spPr>
          <a:xfrm>
            <a:off x="6893498" y="2553643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82" name="Google Shape;5182;p112"/>
          <p:cNvSpPr txBox="1"/>
          <p:nvPr/>
        </p:nvSpPr>
        <p:spPr>
          <a:xfrm>
            <a:off x="5568902" y="4269609"/>
            <a:ext cx="4382792" cy="5309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9537" l="0" r="0" t="-22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83" name="Google Shape;5183;p112"/>
          <p:cNvSpPr txBox="1"/>
          <p:nvPr/>
        </p:nvSpPr>
        <p:spPr>
          <a:xfrm>
            <a:off x="6248622" y="4338292"/>
            <a:ext cx="1211387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2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5184" name="Google Shape;5184;p112"/>
          <p:cNvGrpSpPr/>
          <p:nvPr/>
        </p:nvGrpSpPr>
        <p:grpSpPr>
          <a:xfrm>
            <a:off x="7869996" y="4278596"/>
            <a:ext cx="2352693" cy="516880"/>
            <a:chOff x="7869996" y="4278596"/>
            <a:chExt cx="2352693" cy="516880"/>
          </a:xfrm>
        </p:grpSpPr>
        <p:sp>
          <p:nvSpPr>
            <p:cNvPr id="5185" name="Google Shape;5185;p112"/>
            <p:cNvSpPr txBox="1"/>
            <p:nvPr/>
          </p:nvSpPr>
          <p:spPr>
            <a:xfrm>
              <a:off x="7869996" y="4278596"/>
              <a:ext cx="1211388" cy="49725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2218" l="-7537" r="0" t="-864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86" name="Google Shape;5186;p112"/>
            <p:cNvSpPr txBox="1"/>
            <p:nvPr/>
          </p:nvSpPr>
          <p:spPr>
            <a:xfrm>
              <a:off x="8930996" y="4298224"/>
              <a:ext cx="1291693" cy="49725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97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5187" name="Google Shape;5187;p112"/>
          <p:cNvSpPr txBox="1"/>
          <p:nvPr/>
        </p:nvSpPr>
        <p:spPr>
          <a:xfrm>
            <a:off x="6274438" y="1628018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*0,7</a:t>
            </a:r>
            <a:endParaRPr/>
          </a:p>
        </p:txBody>
      </p:sp>
      <p:sp>
        <p:nvSpPr>
          <p:cNvPr id="5188" name="Google Shape;5188;p112"/>
          <p:cNvSpPr txBox="1"/>
          <p:nvPr/>
        </p:nvSpPr>
        <p:spPr>
          <a:xfrm>
            <a:off x="8936612" y="1592473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*0,7</a:t>
            </a:r>
            <a:endParaRPr/>
          </a:p>
        </p:txBody>
      </p:sp>
      <p:sp>
        <p:nvSpPr>
          <p:cNvPr id="5189" name="Google Shape;5189;p112"/>
          <p:cNvSpPr txBox="1"/>
          <p:nvPr/>
        </p:nvSpPr>
        <p:spPr>
          <a:xfrm>
            <a:off x="8166268" y="2261167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*0,7</a:t>
            </a:r>
            <a:endParaRPr/>
          </a:p>
        </p:txBody>
      </p:sp>
      <p:sp>
        <p:nvSpPr>
          <p:cNvPr id="5190" name="Google Shape;5190;p112"/>
          <p:cNvSpPr txBox="1"/>
          <p:nvPr/>
        </p:nvSpPr>
        <p:spPr>
          <a:xfrm>
            <a:off x="6393406" y="3377975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*0,7</a:t>
            </a:r>
            <a:endParaRPr/>
          </a:p>
        </p:txBody>
      </p:sp>
      <p:sp>
        <p:nvSpPr>
          <p:cNvPr id="5191" name="Google Shape;5191;p112"/>
          <p:cNvSpPr txBox="1"/>
          <p:nvPr/>
        </p:nvSpPr>
        <p:spPr>
          <a:xfrm>
            <a:off x="9221162" y="3539460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*0,7</a:t>
            </a:r>
            <a:endParaRPr/>
          </a:p>
        </p:txBody>
      </p:sp>
      <p:sp>
        <p:nvSpPr>
          <p:cNvPr id="5192" name="Google Shape;5192;p112"/>
          <p:cNvSpPr txBox="1"/>
          <p:nvPr/>
        </p:nvSpPr>
        <p:spPr>
          <a:xfrm>
            <a:off x="6723724" y="1649799"/>
            <a:ext cx="792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1/10</a:t>
            </a:r>
            <a:endParaRPr b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3" name="Google Shape;5193;p112"/>
          <p:cNvSpPr txBox="1"/>
          <p:nvPr/>
        </p:nvSpPr>
        <p:spPr>
          <a:xfrm>
            <a:off x="9353241" y="1599103"/>
            <a:ext cx="11844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1/10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1/12</a:t>
            </a:r>
            <a:endParaRPr/>
          </a:p>
        </p:txBody>
      </p:sp>
      <p:sp>
        <p:nvSpPr>
          <p:cNvPr id="5194" name="Google Shape;5194;p112"/>
          <p:cNvSpPr txBox="1"/>
          <p:nvPr/>
        </p:nvSpPr>
        <p:spPr>
          <a:xfrm>
            <a:off x="8536250" y="2272967"/>
            <a:ext cx="684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1/12</a:t>
            </a:r>
            <a:endParaRPr/>
          </a:p>
        </p:txBody>
      </p:sp>
      <p:sp>
        <p:nvSpPr>
          <p:cNvPr id="5195" name="Google Shape;5195;p112"/>
          <p:cNvSpPr txBox="1"/>
          <p:nvPr/>
        </p:nvSpPr>
        <p:spPr>
          <a:xfrm>
            <a:off x="6753966" y="3373851"/>
            <a:ext cx="7441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1/12</a:t>
            </a:r>
            <a:endParaRPr/>
          </a:p>
        </p:txBody>
      </p:sp>
      <p:sp>
        <p:nvSpPr>
          <p:cNvPr id="5196" name="Google Shape;5196;p112"/>
          <p:cNvSpPr txBox="1"/>
          <p:nvPr/>
        </p:nvSpPr>
        <p:spPr>
          <a:xfrm>
            <a:off x="7040557" y="2553395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*0,7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0" name="Shape 5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" name="Google Shape;5201;p11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2" name="Google Shape;5202;p113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UPDATE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3" name="Google Shape;5203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4" name="Google Shape;5204;p11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05" name="Google Shape;5205;p113"/>
          <p:cNvGrpSpPr/>
          <p:nvPr/>
        </p:nvGrpSpPr>
        <p:grpSpPr>
          <a:xfrm>
            <a:off x="949569" y="1604656"/>
            <a:ext cx="4307176" cy="2466916"/>
            <a:chOff x="7447690" y="659295"/>
            <a:chExt cx="3995529" cy="2220631"/>
          </a:xfrm>
        </p:grpSpPr>
        <p:grpSp>
          <p:nvGrpSpPr>
            <p:cNvPr id="5206" name="Google Shape;5206;p113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207" name="Google Shape;5207;p113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8" name="Google Shape;5208;p113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9" name="Google Shape;5209;p113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0" name="Google Shape;5210;p113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11" name="Google Shape;5211;p113"/>
              <p:cNvCxnSpPr>
                <a:endCxn id="5210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2" name="Google Shape;5212;p113"/>
              <p:cNvCxnSpPr>
                <a:stCxn id="5209" idx="6"/>
                <a:endCxn id="5210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3" name="Google Shape;5213;p113"/>
              <p:cNvCxnSpPr>
                <a:stCxn id="5207" idx="7"/>
                <a:endCxn id="5209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4" name="Google Shape;5214;p113"/>
              <p:cNvCxnSpPr>
                <a:stCxn id="5208" idx="6"/>
                <a:endCxn id="5210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5" name="Google Shape;5215;p113"/>
              <p:cNvCxnSpPr>
                <a:stCxn id="5207" idx="5"/>
                <a:endCxn id="5208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6" name="Google Shape;5216;p113"/>
              <p:cNvCxnSpPr>
                <a:stCxn id="5209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217" name="Google Shape;5217;p113"/>
            <p:cNvSpPr txBox="1"/>
            <p:nvPr/>
          </p:nvSpPr>
          <p:spPr>
            <a:xfrm>
              <a:off x="8285872" y="130292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218" name="Google Shape;5218;p113"/>
            <p:cNvSpPr txBox="1"/>
            <p:nvPr/>
          </p:nvSpPr>
          <p:spPr>
            <a:xfrm>
              <a:off x="9859564" y="193579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219" name="Google Shape;5219;p113"/>
            <p:cNvSpPr txBox="1"/>
            <p:nvPr/>
          </p:nvSpPr>
          <p:spPr>
            <a:xfrm>
              <a:off x="9069403" y="147396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220" name="Google Shape;5220;p113"/>
            <p:cNvSpPr txBox="1"/>
            <p:nvPr/>
          </p:nvSpPr>
          <p:spPr>
            <a:xfrm>
              <a:off x="10190749" y="125588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221" name="Google Shape;5221;p113"/>
            <p:cNvSpPr txBox="1"/>
            <p:nvPr/>
          </p:nvSpPr>
          <p:spPr>
            <a:xfrm>
              <a:off x="8341259" y="225988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222" name="Google Shape;5222;p113"/>
            <p:cNvSpPr txBox="1"/>
            <p:nvPr/>
          </p:nvSpPr>
          <p:spPr>
            <a:xfrm>
              <a:off x="9905830" y="235892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5223" name="Google Shape;5223;p113"/>
          <p:cNvSpPr txBox="1"/>
          <p:nvPr/>
        </p:nvSpPr>
        <p:spPr>
          <a:xfrm>
            <a:off x="956299" y="1927220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4" name="Google Shape;5224;p113"/>
          <p:cNvSpPr txBox="1"/>
          <p:nvPr/>
        </p:nvSpPr>
        <p:spPr>
          <a:xfrm>
            <a:off x="3629859" y="1861402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5" name="Google Shape;5225;p113"/>
          <p:cNvSpPr txBox="1"/>
          <p:nvPr/>
        </p:nvSpPr>
        <p:spPr>
          <a:xfrm>
            <a:off x="2868301" y="2536162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6" name="Google Shape;5226;p113"/>
          <p:cNvSpPr txBox="1"/>
          <p:nvPr/>
        </p:nvSpPr>
        <p:spPr>
          <a:xfrm>
            <a:off x="1117069" y="3662382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7" name="Google Shape;5227;p113"/>
          <p:cNvSpPr txBox="1"/>
          <p:nvPr/>
        </p:nvSpPr>
        <p:spPr>
          <a:xfrm>
            <a:off x="3953322" y="3806139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8" name="Google Shape;5228;p113"/>
          <p:cNvSpPr txBox="1"/>
          <p:nvPr/>
        </p:nvSpPr>
        <p:spPr>
          <a:xfrm>
            <a:off x="1747067" y="2846720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9" name="Google Shape;5229;p113"/>
          <p:cNvSpPr txBox="1"/>
          <p:nvPr/>
        </p:nvSpPr>
        <p:spPr>
          <a:xfrm>
            <a:off x="1128007" y="1921095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*0.7</a:t>
            </a:r>
            <a:endParaRPr/>
          </a:p>
        </p:txBody>
      </p:sp>
      <p:sp>
        <p:nvSpPr>
          <p:cNvPr id="5230" name="Google Shape;5230;p113"/>
          <p:cNvSpPr txBox="1"/>
          <p:nvPr/>
        </p:nvSpPr>
        <p:spPr>
          <a:xfrm>
            <a:off x="3790181" y="1885550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*0.7</a:t>
            </a:r>
            <a:endParaRPr/>
          </a:p>
        </p:txBody>
      </p:sp>
      <p:sp>
        <p:nvSpPr>
          <p:cNvPr id="5231" name="Google Shape;5231;p113"/>
          <p:cNvSpPr txBox="1"/>
          <p:nvPr/>
        </p:nvSpPr>
        <p:spPr>
          <a:xfrm>
            <a:off x="3019837" y="2554244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*0.7</a:t>
            </a:r>
            <a:endParaRPr/>
          </a:p>
        </p:txBody>
      </p:sp>
      <p:sp>
        <p:nvSpPr>
          <p:cNvPr id="5232" name="Google Shape;5232;p113"/>
          <p:cNvSpPr txBox="1"/>
          <p:nvPr/>
        </p:nvSpPr>
        <p:spPr>
          <a:xfrm>
            <a:off x="1246975" y="3671052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*0.7</a:t>
            </a:r>
            <a:endParaRPr/>
          </a:p>
        </p:txBody>
      </p:sp>
      <p:sp>
        <p:nvSpPr>
          <p:cNvPr id="5233" name="Google Shape;5233;p113"/>
          <p:cNvSpPr txBox="1"/>
          <p:nvPr/>
        </p:nvSpPr>
        <p:spPr>
          <a:xfrm>
            <a:off x="4074731" y="3832537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*0.7</a:t>
            </a:r>
            <a:endParaRPr/>
          </a:p>
        </p:txBody>
      </p:sp>
      <p:sp>
        <p:nvSpPr>
          <p:cNvPr id="5234" name="Google Shape;5234;p113"/>
          <p:cNvSpPr txBox="1"/>
          <p:nvPr/>
        </p:nvSpPr>
        <p:spPr>
          <a:xfrm>
            <a:off x="1577293" y="1942876"/>
            <a:ext cx="792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1/10</a:t>
            </a:r>
            <a:endParaRPr b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5" name="Google Shape;5235;p113"/>
          <p:cNvSpPr txBox="1"/>
          <p:nvPr/>
        </p:nvSpPr>
        <p:spPr>
          <a:xfrm>
            <a:off x="4206810" y="1892180"/>
            <a:ext cx="11844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1/10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1/12</a:t>
            </a:r>
            <a:endParaRPr/>
          </a:p>
        </p:txBody>
      </p:sp>
      <p:sp>
        <p:nvSpPr>
          <p:cNvPr id="5236" name="Google Shape;5236;p113"/>
          <p:cNvSpPr txBox="1"/>
          <p:nvPr/>
        </p:nvSpPr>
        <p:spPr>
          <a:xfrm>
            <a:off x="3389819" y="2566044"/>
            <a:ext cx="684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1/12</a:t>
            </a:r>
            <a:endParaRPr/>
          </a:p>
        </p:txBody>
      </p:sp>
      <p:sp>
        <p:nvSpPr>
          <p:cNvPr id="5237" name="Google Shape;5237;p113"/>
          <p:cNvSpPr txBox="1"/>
          <p:nvPr/>
        </p:nvSpPr>
        <p:spPr>
          <a:xfrm>
            <a:off x="1607535" y="3666928"/>
            <a:ext cx="7441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1/12</a:t>
            </a:r>
            <a:endParaRPr/>
          </a:p>
        </p:txBody>
      </p:sp>
      <p:sp>
        <p:nvSpPr>
          <p:cNvPr id="5238" name="Google Shape;5238;p113"/>
          <p:cNvSpPr txBox="1"/>
          <p:nvPr/>
        </p:nvSpPr>
        <p:spPr>
          <a:xfrm>
            <a:off x="1894126" y="2846472"/>
            <a:ext cx="569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*0.7</a:t>
            </a:r>
            <a:endParaRPr/>
          </a:p>
        </p:txBody>
      </p:sp>
      <p:grpSp>
        <p:nvGrpSpPr>
          <p:cNvPr id="5239" name="Google Shape;5239;p113"/>
          <p:cNvGrpSpPr/>
          <p:nvPr/>
        </p:nvGrpSpPr>
        <p:grpSpPr>
          <a:xfrm>
            <a:off x="6520966" y="1766103"/>
            <a:ext cx="4307176" cy="2466916"/>
            <a:chOff x="7447690" y="659295"/>
            <a:chExt cx="3995529" cy="2220631"/>
          </a:xfrm>
        </p:grpSpPr>
        <p:grpSp>
          <p:nvGrpSpPr>
            <p:cNvPr id="5240" name="Google Shape;5240;p113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241" name="Google Shape;5241;p113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2" name="Google Shape;5242;p113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3" name="Google Shape;5243;p113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4" name="Google Shape;5244;p113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45" name="Google Shape;5245;p113"/>
              <p:cNvCxnSpPr>
                <a:endCxn id="5244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46" name="Google Shape;5246;p113"/>
              <p:cNvCxnSpPr>
                <a:stCxn id="5243" idx="6"/>
                <a:endCxn id="5244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47" name="Google Shape;5247;p113"/>
              <p:cNvCxnSpPr>
                <a:stCxn id="5241" idx="7"/>
                <a:endCxn id="5243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48" name="Google Shape;5248;p113"/>
              <p:cNvCxnSpPr>
                <a:stCxn id="5242" idx="6"/>
                <a:endCxn id="5244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49" name="Google Shape;5249;p113"/>
              <p:cNvCxnSpPr>
                <a:stCxn id="5241" idx="5"/>
                <a:endCxn id="5242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50" name="Google Shape;5250;p113"/>
              <p:cNvCxnSpPr>
                <a:stCxn id="5243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251" name="Google Shape;5251;p113"/>
            <p:cNvSpPr txBox="1"/>
            <p:nvPr/>
          </p:nvSpPr>
          <p:spPr>
            <a:xfrm>
              <a:off x="8285872" y="130292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252" name="Google Shape;5252;p113"/>
            <p:cNvSpPr txBox="1"/>
            <p:nvPr/>
          </p:nvSpPr>
          <p:spPr>
            <a:xfrm>
              <a:off x="9859564" y="193579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253" name="Google Shape;5253;p113"/>
            <p:cNvSpPr txBox="1"/>
            <p:nvPr/>
          </p:nvSpPr>
          <p:spPr>
            <a:xfrm>
              <a:off x="9069403" y="147396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254" name="Google Shape;5254;p113"/>
            <p:cNvSpPr txBox="1"/>
            <p:nvPr/>
          </p:nvSpPr>
          <p:spPr>
            <a:xfrm>
              <a:off x="10190749" y="125588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255" name="Google Shape;5255;p113"/>
            <p:cNvSpPr txBox="1"/>
            <p:nvPr/>
          </p:nvSpPr>
          <p:spPr>
            <a:xfrm>
              <a:off x="8341259" y="225988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256" name="Google Shape;5256;p113"/>
            <p:cNvSpPr txBox="1"/>
            <p:nvPr/>
          </p:nvSpPr>
          <p:spPr>
            <a:xfrm>
              <a:off x="9905830" y="235892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5257" name="Google Shape;5257;p113"/>
          <p:cNvSpPr txBox="1"/>
          <p:nvPr/>
        </p:nvSpPr>
        <p:spPr>
          <a:xfrm>
            <a:off x="7138898" y="2147049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</a:t>
            </a:r>
            <a:endParaRPr/>
          </a:p>
        </p:txBody>
      </p:sp>
      <p:sp>
        <p:nvSpPr>
          <p:cNvPr id="5258" name="Google Shape;5258;p113"/>
          <p:cNvSpPr txBox="1"/>
          <p:nvPr/>
        </p:nvSpPr>
        <p:spPr>
          <a:xfrm>
            <a:off x="9201255" y="2022849"/>
            <a:ext cx="855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0.8333</a:t>
            </a:r>
            <a:endParaRPr/>
          </a:p>
        </p:txBody>
      </p:sp>
      <p:sp>
        <p:nvSpPr>
          <p:cNvPr id="5259" name="Google Shape;5259;p113"/>
          <p:cNvSpPr txBox="1"/>
          <p:nvPr/>
        </p:nvSpPr>
        <p:spPr>
          <a:xfrm>
            <a:off x="8470338" y="2676133"/>
            <a:ext cx="938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0.78333</a:t>
            </a:r>
            <a:endParaRPr/>
          </a:p>
        </p:txBody>
      </p:sp>
      <p:sp>
        <p:nvSpPr>
          <p:cNvPr id="5260" name="Google Shape;5260;p113"/>
          <p:cNvSpPr txBox="1"/>
          <p:nvPr/>
        </p:nvSpPr>
        <p:spPr>
          <a:xfrm>
            <a:off x="6915750" y="3847048"/>
            <a:ext cx="950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0.78333</a:t>
            </a:r>
            <a:endParaRPr/>
          </a:p>
        </p:txBody>
      </p:sp>
      <p:sp>
        <p:nvSpPr>
          <p:cNvPr id="5261" name="Google Shape;5261;p113"/>
          <p:cNvSpPr txBox="1"/>
          <p:nvPr/>
        </p:nvSpPr>
        <p:spPr>
          <a:xfrm>
            <a:off x="9411186" y="3906305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/>
          </a:p>
        </p:txBody>
      </p:sp>
      <p:sp>
        <p:nvSpPr>
          <p:cNvPr id="5262" name="Google Shape;5262;p113"/>
          <p:cNvSpPr txBox="1"/>
          <p:nvPr/>
        </p:nvSpPr>
        <p:spPr>
          <a:xfrm>
            <a:off x="7356953" y="2923180"/>
            <a:ext cx="613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6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Google Shape;5267;p11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8" name="Google Shape;5268;p114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EDGE SELECTION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9" name="Google Shape;526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0" name="Google Shape;5270;p114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1" name="Google Shape;5271;p114"/>
          <p:cNvSpPr txBox="1"/>
          <p:nvPr/>
        </p:nvSpPr>
        <p:spPr>
          <a:xfrm>
            <a:off x="1258957" y="2118649"/>
            <a:ext cx="4551267" cy="9612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72" name="Google Shape;5272;p114"/>
          <p:cNvSpPr txBox="1"/>
          <p:nvPr/>
        </p:nvSpPr>
        <p:spPr>
          <a:xfrm>
            <a:off x="760461" y="1437084"/>
            <a:ext cx="6922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to choose the edge from point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point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5273" name="Google Shape;5273;p114"/>
          <p:cNvSpPr txBox="1"/>
          <p:nvPr/>
        </p:nvSpPr>
        <p:spPr>
          <a:xfrm>
            <a:off x="760461" y="3498183"/>
            <a:ext cx="871330" cy="4110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98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74" name="Google Shape;5274;p114"/>
          <p:cNvSpPr txBox="1"/>
          <p:nvPr/>
        </p:nvSpPr>
        <p:spPr>
          <a:xfrm>
            <a:off x="1433538" y="3542292"/>
            <a:ext cx="206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pheromone deposit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5" name="Google Shape;5275;p114"/>
          <p:cNvSpPr txBox="1"/>
          <p:nvPr/>
        </p:nvSpPr>
        <p:spPr>
          <a:xfrm>
            <a:off x="3391529" y="3442688"/>
            <a:ext cx="765313" cy="5068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76" name="Google Shape;5276;p114"/>
          <p:cNvSpPr txBox="1"/>
          <p:nvPr/>
        </p:nvSpPr>
        <p:spPr>
          <a:xfrm>
            <a:off x="4025002" y="3525230"/>
            <a:ext cx="1237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path quality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7" name="Google Shape;5277;p114"/>
          <p:cNvSpPr txBox="1"/>
          <p:nvPr/>
        </p:nvSpPr>
        <p:spPr>
          <a:xfrm>
            <a:off x="792400" y="4002940"/>
            <a:ext cx="5303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values greater than 0 that are used to control the influence of the pheromone deposit and the path distance. Most often they are set at 1.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8" name="Google Shape;5278;p114"/>
          <p:cNvSpPr/>
          <p:nvPr/>
        </p:nvSpPr>
        <p:spPr>
          <a:xfrm>
            <a:off x="5318681" y="3470089"/>
            <a:ext cx="398965" cy="42106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9" name="Google Shape;5279;p114"/>
          <p:cNvSpPr txBox="1"/>
          <p:nvPr/>
        </p:nvSpPr>
        <p:spPr>
          <a:xfrm>
            <a:off x="5634101" y="3511346"/>
            <a:ext cx="15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(1/path length)</a:t>
            </a:r>
            <a:endParaRPr/>
          </a:p>
        </p:txBody>
      </p:sp>
      <p:cxnSp>
        <p:nvCxnSpPr>
          <p:cNvPr id="5280" name="Google Shape;5280;p114"/>
          <p:cNvCxnSpPr/>
          <p:nvPr/>
        </p:nvCxnSpPr>
        <p:spPr>
          <a:xfrm flipH="1" rot="10800000">
            <a:off x="7602790" y="1570811"/>
            <a:ext cx="1391478" cy="8014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1" name="Google Shape;5281;p114"/>
          <p:cNvCxnSpPr/>
          <p:nvPr/>
        </p:nvCxnSpPr>
        <p:spPr>
          <a:xfrm flipH="1" rot="10800000">
            <a:off x="7602790" y="2348655"/>
            <a:ext cx="1563756" cy="4003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2" name="Google Shape;5282;p114"/>
          <p:cNvCxnSpPr/>
          <p:nvPr/>
        </p:nvCxnSpPr>
        <p:spPr>
          <a:xfrm>
            <a:off x="7602790" y="2405990"/>
            <a:ext cx="1391478" cy="5836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3" name="Google Shape;5283;p114"/>
          <p:cNvSpPr txBox="1"/>
          <p:nvPr/>
        </p:nvSpPr>
        <p:spPr>
          <a:xfrm>
            <a:off x="7218477" y="2087887"/>
            <a:ext cx="3843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284" name="Google Shape;5284;p114"/>
          <p:cNvSpPr txBox="1"/>
          <p:nvPr/>
        </p:nvSpPr>
        <p:spPr>
          <a:xfrm>
            <a:off x="9162978" y="1970919"/>
            <a:ext cx="3878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5285" name="Google Shape;5285;p114"/>
          <p:cNvSpPr txBox="1"/>
          <p:nvPr/>
        </p:nvSpPr>
        <p:spPr>
          <a:xfrm>
            <a:off x="8994268" y="2672662"/>
            <a:ext cx="3878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5286" name="Google Shape;5286;p114"/>
          <p:cNvSpPr txBox="1"/>
          <p:nvPr/>
        </p:nvSpPr>
        <p:spPr>
          <a:xfrm>
            <a:off x="8969037" y="1244073"/>
            <a:ext cx="3878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0" name="Shape 5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1" name="Google Shape;5291;p11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2" name="Google Shape;5292;p115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EDGE SELECTION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93" name="Google Shape;529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4" name="Google Shape;5294;p11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95" name="Google Shape;5295;p115"/>
          <p:cNvGrpSpPr/>
          <p:nvPr/>
        </p:nvGrpSpPr>
        <p:grpSpPr>
          <a:xfrm>
            <a:off x="8585062" y="3079877"/>
            <a:ext cx="3024823" cy="1799848"/>
            <a:chOff x="7447690" y="659295"/>
            <a:chExt cx="3995529" cy="2326490"/>
          </a:xfrm>
        </p:grpSpPr>
        <p:grpSp>
          <p:nvGrpSpPr>
            <p:cNvPr id="5296" name="Google Shape;5296;p115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297" name="Google Shape;5297;p115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8" name="Google Shape;5298;p115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9" name="Google Shape;5299;p115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0" name="Google Shape;5300;p115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01" name="Google Shape;5301;p115"/>
              <p:cNvCxnSpPr>
                <a:endCxn id="5300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02" name="Google Shape;5302;p115"/>
              <p:cNvCxnSpPr>
                <a:stCxn id="5299" idx="6"/>
                <a:endCxn id="5300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03" name="Google Shape;5303;p115"/>
              <p:cNvCxnSpPr>
                <a:stCxn id="5297" idx="7"/>
                <a:endCxn id="5299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04" name="Google Shape;5304;p115"/>
              <p:cNvCxnSpPr>
                <a:stCxn id="5298" idx="6"/>
                <a:endCxn id="5300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05" name="Google Shape;5305;p115"/>
              <p:cNvCxnSpPr>
                <a:stCxn id="5297" idx="5"/>
                <a:endCxn id="5298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06" name="Google Shape;5306;p115"/>
              <p:cNvCxnSpPr>
                <a:stCxn id="5299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307" name="Google Shape;5307;p115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308" name="Google Shape;5308;p115"/>
            <p:cNvSpPr txBox="1"/>
            <p:nvPr/>
          </p:nvSpPr>
          <p:spPr>
            <a:xfrm>
              <a:off x="9783799" y="169220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309" name="Google Shape;5309;p115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310" name="Google Shape;5310;p115"/>
            <p:cNvSpPr txBox="1"/>
            <p:nvPr/>
          </p:nvSpPr>
          <p:spPr>
            <a:xfrm>
              <a:off x="10192064" y="1021769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311" name="Google Shape;5311;p115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312" name="Google Shape;5312;p115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313" name="Google Shape;5313;p115"/>
          <p:cNvGrpSpPr/>
          <p:nvPr/>
        </p:nvGrpSpPr>
        <p:grpSpPr>
          <a:xfrm>
            <a:off x="8552458" y="1285773"/>
            <a:ext cx="3024823" cy="1717952"/>
            <a:chOff x="7447690" y="659295"/>
            <a:chExt cx="3995529" cy="2220631"/>
          </a:xfrm>
        </p:grpSpPr>
        <p:grpSp>
          <p:nvGrpSpPr>
            <p:cNvPr id="5314" name="Google Shape;5314;p115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315" name="Google Shape;5315;p115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6" name="Google Shape;5316;p115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7" name="Google Shape;5317;p115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8" name="Google Shape;5318;p115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19" name="Google Shape;5319;p115"/>
              <p:cNvCxnSpPr>
                <a:endCxn id="5318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20" name="Google Shape;5320;p115"/>
              <p:cNvCxnSpPr>
                <a:stCxn id="5317" idx="6"/>
                <a:endCxn id="5318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21" name="Google Shape;5321;p115"/>
              <p:cNvCxnSpPr>
                <a:stCxn id="5315" idx="7"/>
                <a:endCxn id="5317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22" name="Google Shape;5322;p115"/>
              <p:cNvCxnSpPr>
                <a:stCxn id="5316" idx="6"/>
                <a:endCxn id="5318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23" name="Google Shape;5323;p115"/>
              <p:cNvCxnSpPr>
                <a:stCxn id="5315" idx="5"/>
                <a:endCxn id="5316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24" name="Google Shape;5324;p115"/>
              <p:cNvCxnSpPr>
                <a:stCxn id="5317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325" name="Google Shape;5325;p115"/>
            <p:cNvSpPr txBox="1"/>
            <p:nvPr/>
          </p:nvSpPr>
          <p:spPr>
            <a:xfrm>
              <a:off x="8136446" y="1090063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26" name="Google Shape;5326;p115"/>
            <p:cNvSpPr txBox="1"/>
            <p:nvPr/>
          </p:nvSpPr>
          <p:spPr>
            <a:xfrm>
              <a:off x="9888593" y="1675885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27" name="Google Shape;5327;p115"/>
            <p:cNvSpPr txBox="1"/>
            <p:nvPr/>
          </p:nvSpPr>
          <p:spPr>
            <a:xfrm>
              <a:off x="9203603" y="1433102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28" name="Google Shape;5328;p115"/>
            <p:cNvSpPr txBox="1"/>
            <p:nvPr/>
          </p:nvSpPr>
          <p:spPr>
            <a:xfrm>
              <a:off x="10192064" y="102176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29" name="Google Shape;5329;p115"/>
            <p:cNvSpPr txBox="1"/>
            <p:nvPr/>
          </p:nvSpPr>
          <p:spPr>
            <a:xfrm>
              <a:off x="8333792" y="215609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30" name="Google Shape;5330;p115"/>
            <p:cNvSpPr txBox="1"/>
            <p:nvPr/>
          </p:nvSpPr>
          <p:spPr>
            <a:xfrm>
              <a:off x="10088056" y="221959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pic>
        <p:nvPicPr>
          <p:cNvPr descr="Formiga com preenchimento sólido" id="5331" name="Google Shape;5331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14493" y="4623686"/>
            <a:ext cx="771922" cy="77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2" name="Google Shape;5332;p115"/>
          <p:cNvGrpSpPr/>
          <p:nvPr/>
        </p:nvGrpSpPr>
        <p:grpSpPr>
          <a:xfrm>
            <a:off x="1967262" y="3934039"/>
            <a:ext cx="3024823" cy="1717952"/>
            <a:chOff x="2100471" y="1335157"/>
            <a:chExt cx="3995529" cy="2220631"/>
          </a:xfrm>
        </p:grpSpPr>
        <p:sp>
          <p:nvSpPr>
            <p:cNvPr id="5333" name="Google Shape;5333;p115"/>
            <p:cNvSpPr/>
            <p:nvPr/>
          </p:nvSpPr>
          <p:spPr>
            <a:xfrm>
              <a:off x="2100471" y="2590801"/>
              <a:ext cx="384313" cy="344556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4" name="Google Shape;5334;p115"/>
            <p:cNvSpPr/>
            <p:nvPr/>
          </p:nvSpPr>
          <p:spPr>
            <a:xfrm>
              <a:off x="3677441" y="3211232"/>
              <a:ext cx="384313" cy="344556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5" name="Google Shape;5335;p115"/>
            <p:cNvSpPr/>
            <p:nvPr/>
          </p:nvSpPr>
          <p:spPr>
            <a:xfrm>
              <a:off x="3644348" y="1335157"/>
              <a:ext cx="384313" cy="344556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6" name="Google Shape;5336;p115"/>
            <p:cNvSpPr/>
            <p:nvPr/>
          </p:nvSpPr>
          <p:spPr>
            <a:xfrm>
              <a:off x="5711687" y="2590801"/>
              <a:ext cx="384313" cy="344556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7" name="Google Shape;5337;p115"/>
            <p:cNvCxnSpPr>
              <a:endCxn id="5336" idx="2"/>
            </p:cNvCxnSpPr>
            <p:nvPr/>
          </p:nvCxnSpPr>
          <p:spPr>
            <a:xfrm>
              <a:off x="2484887" y="2763079"/>
              <a:ext cx="322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8" name="Google Shape;5338;p115"/>
            <p:cNvCxnSpPr>
              <a:stCxn id="5333" idx="7"/>
              <a:endCxn id="5335" idx="3"/>
            </p:cNvCxnSpPr>
            <p:nvPr/>
          </p:nvCxnSpPr>
          <p:spPr>
            <a:xfrm flipH="1" rot="10800000">
              <a:off x="2428503" y="1629360"/>
              <a:ext cx="1272000" cy="101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9" name="Google Shape;5339;p115"/>
            <p:cNvCxnSpPr>
              <a:stCxn id="5333" idx="5"/>
              <a:endCxn id="5334" idx="1"/>
            </p:cNvCxnSpPr>
            <p:nvPr/>
          </p:nvCxnSpPr>
          <p:spPr>
            <a:xfrm>
              <a:off x="2428503" y="2884898"/>
              <a:ext cx="1305300" cy="37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40" name="Google Shape;5340;p115"/>
          <p:cNvSpPr txBox="1"/>
          <p:nvPr/>
        </p:nvSpPr>
        <p:spPr>
          <a:xfrm>
            <a:off x="1467596" y="2055945"/>
            <a:ext cx="4551267" cy="961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41" name="Google Shape;5341;p115"/>
          <p:cNvSpPr txBox="1"/>
          <p:nvPr/>
        </p:nvSpPr>
        <p:spPr>
          <a:xfrm>
            <a:off x="969100" y="3435479"/>
            <a:ext cx="871330" cy="4110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98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42" name="Google Shape;5342;p115"/>
          <p:cNvSpPr txBox="1"/>
          <p:nvPr/>
        </p:nvSpPr>
        <p:spPr>
          <a:xfrm>
            <a:off x="1642177" y="3479588"/>
            <a:ext cx="206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pheromone deposit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3" name="Google Shape;5343;p115"/>
          <p:cNvSpPr txBox="1"/>
          <p:nvPr/>
        </p:nvSpPr>
        <p:spPr>
          <a:xfrm>
            <a:off x="3600168" y="3379984"/>
            <a:ext cx="765313" cy="50687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44" name="Google Shape;5344;p115"/>
          <p:cNvSpPr txBox="1"/>
          <p:nvPr/>
        </p:nvSpPr>
        <p:spPr>
          <a:xfrm>
            <a:off x="4233641" y="3462526"/>
            <a:ext cx="1237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path quality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5" name="Google Shape;5345;p115"/>
          <p:cNvSpPr txBox="1"/>
          <p:nvPr/>
        </p:nvSpPr>
        <p:spPr>
          <a:xfrm>
            <a:off x="687820" y="1359346"/>
            <a:ext cx="6422217" cy="4025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181" l="0" r="0" t="-60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9" name="Shape 5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0" name="Google Shape;5350;p11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1" name="Google Shape;5351;p116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EDGE SELECTION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52" name="Google Shape;5352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3" name="Google Shape;5353;p11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354" name="Google Shape;5354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97146" y="4584328"/>
            <a:ext cx="771922" cy="77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5" name="Google Shape;5355;p116"/>
          <p:cNvGrpSpPr/>
          <p:nvPr/>
        </p:nvGrpSpPr>
        <p:grpSpPr>
          <a:xfrm>
            <a:off x="7770244" y="4011013"/>
            <a:ext cx="3024823" cy="1799848"/>
            <a:chOff x="7447690" y="659295"/>
            <a:chExt cx="3995529" cy="2326490"/>
          </a:xfrm>
        </p:grpSpPr>
        <p:grpSp>
          <p:nvGrpSpPr>
            <p:cNvPr id="5356" name="Google Shape;5356;p116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357" name="Google Shape;5357;p116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8" name="Google Shape;5358;p116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9" name="Google Shape;5359;p116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0" name="Google Shape;5360;p116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61" name="Google Shape;5361;p116"/>
              <p:cNvCxnSpPr>
                <a:endCxn id="5360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2" name="Google Shape;5362;p116"/>
              <p:cNvCxnSpPr>
                <a:stCxn id="5359" idx="6"/>
                <a:endCxn id="5360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3" name="Google Shape;5363;p116"/>
              <p:cNvCxnSpPr>
                <a:stCxn id="5357" idx="7"/>
                <a:endCxn id="5359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4" name="Google Shape;5364;p116"/>
              <p:cNvCxnSpPr>
                <a:stCxn id="5358" idx="6"/>
                <a:endCxn id="5360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5" name="Google Shape;5365;p116"/>
              <p:cNvCxnSpPr>
                <a:stCxn id="5357" idx="5"/>
                <a:endCxn id="5358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6" name="Google Shape;5366;p116"/>
              <p:cNvCxnSpPr>
                <a:stCxn id="5359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367" name="Google Shape;5367;p116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368" name="Google Shape;5368;p116"/>
            <p:cNvSpPr txBox="1"/>
            <p:nvPr/>
          </p:nvSpPr>
          <p:spPr>
            <a:xfrm>
              <a:off x="9783799" y="169220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369" name="Google Shape;5369;p116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370" name="Google Shape;5370;p116"/>
            <p:cNvSpPr txBox="1"/>
            <p:nvPr/>
          </p:nvSpPr>
          <p:spPr>
            <a:xfrm>
              <a:off x="10192064" y="1021769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371" name="Google Shape;5371;p116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372" name="Google Shape;5372;p116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373" name="Google Shape;5373;p116"/>
          <p:cNvGrpSpPr/>
          <p:nvPr/>
        </p:nvGrpSpPr>
        <p:grpSpPr>
          <a:xfrm>
            <a:off x="7737640" y="2216909"/>
            <a:ext cx="3024823" cy="1717952"/>
            <a:chOff x="7447690" y="659295"/>
            <a:chExt cx="3995529" cy="2220631"/>
          </a:xfrm>
        </p:grpSpPr>
        <p:grpSp>
          <p:nvGrpSpPr>
            <p:cNvPr id="5374" name="Google Shape;5374;p116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375" name="Google Shape;5375;p116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6" name="Google Shape;5376;p116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7" name="Google Shape;5377;p116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8" name="Google Shape;5378;p116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79" name="Google Shape;5379;p116"/>
              <p:cNvCxnSpPr>
                <a:endCxn id="5378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80" name="Google Shape;5380;p116"/>
              <p:cNvCxnSpPr>
                <a:stCxn id="5377" idx="6"/>
                <a:endCxn id="5378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81" name="Google Shape;5381;p116"/>
              <p:cNvCxnSpPr>
                <a:stCxn id="5375" idx="7"/>
                <a:endCxn id="5377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82" name="Google Shape;5382;p116"/>
              <p:cNvCxnSpPr>
                <a:stCxn id="5376" idx="6"/>
                <a:endCxn id="5378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83" name="Google Shape;5383;p116"/>
              <p:cNvCxnSpPr>
                <a:stCxn id="5375" idx="5"/>
                <a:endCxn id="5376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84" name="Google Shape;5384;p116"/>
              <p:cNvCxnSpPr>
                <a:stCxn id="5377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385" name="Google Shape;5385;p116"/>
            <p:cNvSpPr txBox="1"/>
            <p:nvPr/>
          </p:nvSpPr>
          <p:spPr>
            <a:xfrm>
              <a:off x="8136446" y="1090063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86" name="Google Shape;5386;p116"/>
            <p:cNvSpPr txBox="1"/>
            <p:nvPr/>
          </p:nvSpPr>
          <p:spPr>
            <a:xfrm>
              <a:off x="9888593" y="1675885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87" name="Google Shape;5387;p116"/>
            <p:cNvSpPr txBox="1"/>
            <p:nvPr/>
          </p:nvSpPr>
          <p:spPr>
            <a:xfrm>
              <a:off x="9203603" y="1433102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88" name="Google Shape;5388;p116"/>
            <p:cNvSpPr txBox="1"/>
            <p:nvPr/>
          </p:nvSpPr>
          <p:spPr>
            <a:xfrm>
              <a:off x="10192064" y="102176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89" name="Google Shape;5389;p116"/>
            <p:cNvSpPr txBox="1"/>
            <p:nvPr/>
          </p:nvSpPr>
          <p:spPr>
            <a:xfrm>
              <a:off x="8333792" y="215609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390" name="Google Shape;5390;p116"/>
            <p:cNvSpPr txBox="1"/>
            <p:nvPr/>
          </p:nvSpPr>
          <p:spPr>
            <a:xfrm>
              <a:off x="10088056" y="221959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5391" name="Google Shape;5391;p116"/>
          <p:cNvSpPr txBox="1"/>
          <p:nvPr/>
        </p:nvSpPr>
        <p:spPr>
          <a:xfrm>
            <a:off x="6355227" y="1098382"/>
            <a:ext cx="938492" cy="6598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19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392" name="Google Shape;5392;p116"/>
          <p:cNvCxnSpPr/>
          <p:nvPr/>
        </p:nvCxnSpPr>
        <p:spPr>
          <a:xfrm>
            <a:off x="7572014" y="1531447"/>
            <a:ext cx="28793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3" name="Google Shape;5393;p116"/>
          <p:cNvSpPr txBox="1"/>
          <p:nvPr/>
        </p:nvSpPr>
        <p:spPr>
          <a:xfrm>
            <a:off x="8331559" y="1098382"/>
            <a:ext cx="1316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394" name="Google Shape;5394;p116"/>
          <p:cNvSpPr txBox="1"/>
          <p:nvPr/>
        </p:nvSpPr>
        <p:spPr>
          <a:xfrm>
            <a:off x="7260915" y="1660870"/>
            <a:ext cx="1220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5395" name="Google Shape;5395;p116"/>
          <p:cNvGrpSpPr/>
          <p:nvPr/>
        </p:nvGrpSpPr>
        <p:grpSpPr>
          <a:xfrm>
            <a:off x="1949915" y="3894681"/>
            <a:ext cx="3024823" cy="1717952"/>
            <a:chOff x="2100471" y="1335157"/>
            <a:chExt cx="3995529" cy="2220631"/>
          </a:xfrm>
        </p:grpSpPr>
        <p:sp>
          <p:nvSpPr>
            <p:cNvPr id="5396" name="Google Shape;5396;p116"/>
            <p:cNvSpPr/>
            <p:nvPr/>
          </p:nvSpPr>
          <p:spPr>
            <a:xfrm>
              <a:off x="2100471" y="2590801"/>
              <a:ext cx="384313" cy="344556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7" name="Google Shape;5397;p116"/>
            <p:cNvSpPr/>
            <p:nvPr/>
          </p:nvSpPr>
          <p:spPr>
            <a:xfrm>
              <a:off x="3677441" y="3211232"/>
              <a:ext cx="384313" cy="344556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8" name="Google Shape;5398;p116"/>
            <p:cNvSpPr/>
            <p:nvPr/>
          </p:nvSpPr>
          <p:spPr>
            <a:xfrm>
              <a:off x="3644348" y="1335157"/>
              <a:ext cx="384313" cy="344556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9" name="Google Shape;5399;p116"/>
            <p:cNvSpPr/>
            <p:nvPr/>
          </p:nvSpPr>
          <p:spPr>
            <a:xfrm>
              <a:off x="5711687" y="2590801"/>
              <a:ext cx="384313" cy="344556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00" name="Google Shape;5400;p116"/>
            <p:cNvCxnSpPr>
              <a:endCxn id="5399" idx="2"/>
            </p:cNvCxnSpPr>
            <p:nvPr/>
          </p:nvCxnSpPr>
          <p:spPr>
            <a:xfrm>
              <a:off x="2484887" y="2763079"/>
              <a:ext cx="322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1" name="Google Shape;5401;p116"/>
            <p:cNvCxnSpPr>
              <a:stCxn id="5396" idx="7"/>
              <a:endCxn id="5398" idx="3"/>
            </p:cNvCxnSpPr>
            <p:nvPr/>
          </p:nvCxnSpPr>
          <p:spPr>
            <a:xfrm flipH="1" rot="10800000">
              <a:off x="2428503" y="1629360"/>
              <a:ext cx="1272000" cy="101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2" name="Google Shape;5402;p116"/>
            <p:cNvCxnSpPr>
              <a:stCxn id="5396" idx="5"/>
              <a:endCxn id="5397" idx="1"/>
            </p:cNvCxnSpPr>
            <p:nvPr/>
          </p:nvCxnSpPr>
          <p:spPr>
            <a:xfrm>
              <a:off x="2428503" y="2884898"/>
              <a:ext cx="1305300" cy="37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03" name="Google Shape;5403;p116"/>
          <p:cNvSpPr txBox="1"/>
          <p:nvPr/>
        </p:nvSpPr>
        <p:spPr>
          <a:xfrm>
            <a:off x="2270142" y="4146091"/>
            <a:ext cx="715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0.31</a:t>
            </a:r>
            <a:endParaRPr/>
          </a:p>
        </p:txBody>
      </p:sp>
      <p:sp>
        <p:nvSpPr>
          <p:cNvPr id="5404" name="Google Shape;5404;p116"/>
          <p:cNvSpPr txBox="1"/>
          <p:nvPr/>
        </p:nvSpPr>
        <p:spPr>
          <a:xfrm>
            <a:off x="10487860" y="1291538"/>
            <a:ext cx="1037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0.31</a:t>
            </a:r>
            <a:endParaRPr/>
          </a:p>
        </p:txBody>
      </p:sp>
      <p:sp>
        <p:nvSpPr>
          <p:cNvPr id="5405" name="Google Shape;5405;p116"/>
          <p:cNvSpPr txBox="1"/>
          <p:nvPr/>
        </p:nvSpPr>
        <p:spPr>
          <a:xfrm>
            <a:off x="8291669" y="1674188"/>
            <a:ext cx="1316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406" name="Google Shape;5406;p116"/>
          <p:cNvSpPr txBox="1"/>
          <p:nvPr/>
        </p:nvSpPr>
        <p:spPr>
          <a:xfrm>
            <a:off x="9484578" y="1649905"/>
            <a:ext cx="1403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5407" name="Google Shape;5407;p116"/>
          <p:cNvSpPr txBox="1"/>
          <p:nvPr/>
        </p:nvSpPr>
        <p:spPr>
          <a:xfrm>
            <a:off x="915014" y="1112214"/>
            <a:ext cx="4551267" cy="961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08" name="Google Shape;5408;p116"/>
          <p:cNvSpPr txBox="1"/>
          <p:nvPr/>
        </p:nvSpPr>
        <p:spPr>
          <a:xfrm>
            <a:off x="416518" y="2491748"/>
            <a:ext cx="871330" cy="4110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98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09" name="Google Shape;5409;p116"/>
          <p:cNvSpPr txBox="1"/>
          <p:nvPr/>
        </p:nvSpPr>
        <p:spPr>
          <a:xfrm>
            <a:off x="1089595" y="2535857"/>
            <a:ext cx="206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pheromone deposit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0" name="Google Shape;5410;p116"/>
          <p:cNvSpPr txBox="1"/>
          <p:nvPr/>
        </p:nvSpPr>
        <p:spPr>
          <a:xfrm>
            <a:off x="3047586" y="2436253"/>
            <a:ext cx="765313" cy="50687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11" name="Google Shape;5411;p116"/>
          <p:cNvSpPr txBox="1"/>
          <p:nvPr/>
        </p:nvSpPr>
        <p:spPr>
          <a:xfrm>
            <a:off x="3681059" y="2518795"/>
            <a:ext cx="1237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path quality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5" name="Shape 5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" name="Google Shape;5416;p11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7" name="Google Shape;5417;p117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EDGE SELECTION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18" name="Google Shape;541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9" name="Google Shape;5419;p11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420" name="Google Shape;5420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60637" y="4271134"/>
            <a:ext cx="771922" cy="77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1" name="Google Shape;5421;p117"/>
          <p:cNvGrpSpPr/>
          <p:nvPr/>
        </p:nvGrpSpPr>
        <p:grpSpPr>
          <a:xfrm>
            <a:off x="7874405" y="3995583"/>
            <a:ext cx="3024823" cy="1717952"/>
            <a:chOff x="7447690" y="659295"/>
            <a:chExt cx="3995529" cy="2220631"/>
          </a:xfrm>
        </p:grpSpPr>
        <p:grpSp>
          <p:nvGrpSpPr>
            <p:cNvPr id="5422" name="Google Shape;5422;p117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423" name="Google Shape;5423;p117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4" name="Google Shape;5424;p117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5" name="Google Shape;5425;p117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6" name="Google Shape;5426;p117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27" name="Google Shape;5427;p117"/>
              <p:cNvCxnSpPr>
                <a:endCxn id="5426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28" name="Google Shape;5428;p117"/>
              <p:cNvCxnSpPr>
                <a:stCxn id="5425" idx="6"/>
                <a:endCxn id="5426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29" name="Google Shape;5429;p117"/>
              <p:cNvCxnSpPr>
                <a:stCxn id="5423" idx="7"/>
                <a:endCxn id="5425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30" name="Google Shape;5430;p117"/>
              <p:cNvCxnSpPr>
                <a:stCxn id="5424" idx="6"/>
                <a:endCxn id="5426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31" name="Google Shape;5431;p117"/>
              <p:cNvCxnSpPr>
                <a:stCxn id="5423" idx="5"/>
                <a:endCxn id="5424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32" name="Google Shape;5432;p117"/>
              <p:cNvCxnSpPr>
                <a:stCxn id="5425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433" name="Google Shape;5433;p117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434" name="Google Shape;5434;p117"/>
            <p:cNvSpPr txBox="1"/>
            <p:nvPr/>
          </p:nvSpPr>
          <p:spPr>
            <a:xfrm>
              <a:off x="9783799" y="169220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435" name="Google Shape;5435;p117"/>
            <p:cNvSpPr txBox="1"/>
            <p:nvPr/>
          </p:nvSpPr>
          <p:spPr>
            <a:xfrm>
              <a:off x="9124053" y="139834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436" name="Google Shape;5436;p117"/>
            <p:cNvSpPr txBox="1"/>
            <p:nvPr/>
          </p:nvSpPr>
          <p:spPr>
            <a:xfrm>
              <a:off x="10192064" y="1021769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437" name="Google Shape;5437;p117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438" name="Google Shape;5438;p117"/>
            <p:cNvSpPr txBox="1"/>
            <p:nvPr/>
          </p:nvSpPr>
          <p:spPr>
            <a:xfrm>
              <a:off x="9907145" y="2353876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439" name="Google Shape;5439;p117"/>
          <p:cNvGrpSpPr/>
          <p:nvPr/>
        </p:nvGrpSpPr>
        <p:grpSpPr>
          <a:xfrm>
            <a:off x="7841801" y="2176749"/>
            <a:ext cx="3024823" cy="1717952"/>
            <a:chOff x="7447690" y="659295"/>
            <a:chExt cx="3995529" cy="2220631"/>
          </a:xfrm>
        </p:grpSpPr>
        <p:grpSp>
          <p:nvGrpSpPr>
            <p:cNvPr id="5440" name="Google Shape;5440;p117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441" name="Google Shape;5441;p117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2" name="Google Shape;5442;p117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3" name="Google Shape;5443;p117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4" name="Google Shape;5444;p117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45" name="Google Shape;5445;p117"/>
              <p:cNvCxnSpPr>
                <a:endCxn id="5444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46" name="Google Shape;5446;p117"/>
              <p:cNvCxnSpPr>
                <a:stCxn id="5443" idx="6"/>
                <a:endCxn id="5444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47" name="Google Shape;5447;p117"/>
              <p:cNvCxnSpPr>
                <a:stCxn id="5441" idx="7"/>
                <a:endCxn id="5443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48" name="Google Shape;5448;p117"/>
              <p:cNvCxnSpPr>
                <a:stCxn id="5442" idx="6"/>
                <a:endCxn id="5444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49" name="Google Shape;5449;p117"/>
              <p:cNvCxnSpPr>
                <a:stCxn id="5441" idx="5"/>
                <a:endCxn id="5442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50" name="Google Shape;5450;p117"/>
              <p:cNvCxnSpPr>
                <a:stCxn id="5443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451" name="Google Shape;5451;p117"/>
            <p:cNvSpPr txBox="1"/>
            <p:nvPr/>
          </p:nvSpPr>
          <p:spPr>
            <a:xfrm>
              <a:off x="8136446" y="1090063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452" name="Google Shape;5452;p117"/>
            <p:cNvSpPr txBox="1"/>
            <p:nvPr/>
          </p:nvSpPr>
          <p:spPr>
            <a:xfrm>
              <a:off x="9940672" y="1813200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453" name="Google Shape;5453;p117"/>
            <p:cNvSpPr txBox="1"/>
            <p:nvPr/>
          </p:nvSpPr>
          <p:spPr>
            <a:xfrm>
              <a:off x="9203603" y="1433102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454" name="Google Shape;5454;p117"/>
            <p:cNvSpPr txBox="1"/>
            <p:nvPr/>
          </p:nvSpPr>
          <p:spPr>
            <a:xfrm>
              <a:off x="10192064" y="102176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455" name="Google Shape;5455;p117"/>
            <p:cNvSpPr txBox="1"/>
            <p:nvPr/>
          </p:nvSpPr>
          <p:spPr>
            <a:xfrm>
              <a:off x="8385701" y="2192844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456" name="Google Shape;5456;p117"/>
            <p:cNvSpPr txBox="1"/>
            <p:nvPr/>
          </p:nvSpPr>
          <p:spPr>
            <a:xfrm>
              <a:off x="9962671" y="2391026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5457" name="Google Shape;5457;p117"/>
          <p:cNvSpPr txBox="1"/>
          <p:nvPr/>
        </p:nvSpPr>
        <p:spPr>
          <a:xfrm>
            <a:off x="6266079" y="1083328"/>
            <a:ext cx="938492" cy="6598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12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458" name="Google Shape;5458;p117"/>
          <p:cNvCxnSpPr/>
          <p:nvPr/>
        </p:nvCxnSpPr>
        <p:spPr>
          <a:xfrm>
            <a:off x="7482866" y="1516393"/>
            <a:ext cx="28793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59" name="Google Shape;5459;p117"/>
          <p:cNvSpPr txBox="1"/>
          <p:nvPr/>
        </p:nvSpPr>
        <p:spPr>
          <a:xfrm>
            <a:off x="8242411" y="1083328"/>
            <a:ext cx="1316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5460" name="Google Shape;5460;p117"/>
          <p:cNvGrpSpPr/>
          <p:nvPr/>
        </p:nvGrpSpPr>
        <p:grpSpPr>
          <a:xfrm>
            <a:off x="2095298" y="3599468"/>
            <a:ext cx="3024823" cy="1717952"/>
            <a:chOff x="2100471" y="1335157"/>
            <a:chExt cx="3995529" cy="2220631"/>
          </a:xfrm>
        </p:grpSpPr>
        <p:sp>
          <p:nvSpPr>
            <p:cNvPr id="5461" name="Google Shape;5461;p117"/>
            <p:cNvSpPr/>
            <p:nvPr/>
          </p:nvSpPr>
          <p:spPr>
            <a:xfrm>
              <a:off x="2100471" y="2590801"/>
              <a:ext cx="384313" cy="344556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2" name="Google Shape;5462;p117"/>
            <p:cNvSpPr/>
            <p:nvPr/>
          </p:nvSpPr>
          <p:spPr>
            <a:xfrm>
              <a:off x="3677441" y="3211232"/>
              <a:ext cx="384313" cy="344556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3" name="Google Shape;5463;p117"/>
            <p:cNvSpPr/>
            <p:nvPr/>
          </p:nvSpPr>
          <p:spPr>
            <a:xfrm>
              <a:off x="3644348" y="1335157"/>
              <a:ext cx="384313" cy="344556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4" name="Google Shape;5464;p117"/>
            <p:cNvSpPr/>
            <p:nvPr/>
          </p:nvSpPr>
          <p:spPr>
            <a:xfrm>
              <a:off x="5711687" y="2590801"/>
              <a:ext cx="384313" cy="344556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5" name="Google Shape;5465;p117"/>
            <p:cNvCxnSpPr>
              <a:endCxn id="5464" idx="2"/>
            </p:cNvCxnSpPr>
            <p:nvPr/>
          </p:nvCxnSpPr>
          <p:spPr>
            <a:xfrm>
              <a:off x="2484887" y="2763079"/>
              <a:ext cx="322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6" name="Google Shape;5466;p117"/>
            <p:cNvCxnSpPr>
              <a:stCxn id="5461" idx="7"/>
              <a:endCxn id="5463" idx="3"/>
            </p:cNvCxnSpPr>
            <p:nvPr/>
          </p:nvCxnSpPr>
          <p:spPr>
            <a:xfrm flipH="1" rot="10800000">
              <a:off x="2428503" y="1629360"/>
              <a:ext cx="1272000" cy="101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7" name="Google Shape;5467;p117"/>
            <p:cNvCxnSpPr>
              <a:stCxn id="5461" idx="5"/>
              <a:endCxn id="5462" idx="1"/>
            </p:cNvCxnSpPr>
            <p:nvPr/>
          </p:nvCxnSpPr>
          <p:spPr>
            <a:xfrm>
              <a:off x="2428503" y="2884898"/>
              <a:ext cx="1305300" cy="37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68" name="Google Shape;5468;p117"/>
          <p:cNvSpPr txBox="1"/>
          <p:nvPr/>
        </p:nvSpPr>
        <p:spPr>
          <a:xfrm>
            <a:off x="3441373" y="4328100"/>
            <a:ext cx="689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</a:t>
            </a:r>
            <a:endParaRPr/>
          </a:p>
        </p:txBody>
      </p:sp>
      <p:sp>
        <p:nvSpPr>
          <p:cNvPr id="5469" name="Google Shape;5469;p117"/>
          <p:cNvSpPr txBox="1"/>
          <p:nvPr/>
        </p:nvSpPr>
        <p:spPr>
          <a:xfrm>
            <a:off x="10596997" y="1335395"/>
            <a:ext cx="1037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</a:t>
            </a:r>
            <a:endParaRPr/>
          </a:p>
        </p:txBody>
      </p:sp>
      <p:sp>
        <p:nvSpPr>
          <p:cNvPr id="5470" name="Google Shape;5470;p117"/>
          <p:cNvSpPr txBox="1"/>
          <p:nvPr/>
        </p:nvSpPr>
        <p:spPr>
          <a:xfrm>
            <a:off x="2250771" y="3895630"/>
            <a:ext cx="715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0.31</a:t>
            </a:r>
            <a:endParaRPr/>
          </a:p>
        </p:txBody>
      </p:sp>
      <p:cxnSp>
        <p:nvCxnSpPr>
          <p:cNvPr id="5471" name="Google Shape;5471;p117"/>
          <p:cNvCxnSpPr/>
          <p:nvPr/>
        </p:nvCxnSpPr>
        <p:spPr>
          <a:xfrm>
            <a:off x="7572014" y="1531447"/>
            <a:ext cx="28793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72" name="Google Shape;5472;p117"/>
          <p:cNvSpPr txBox="1"/>
          <p:nvPr/>
        </p:nvSpPr>
        <p:spPr>
          <a:xfrm>
            <a:off x="7260915" y="1660870"/>
            <a:ext cx="1220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73" name="Google Shape;5473;p117"/>
          <p:cNvSpPr txBox="1"/>
          <p:nvPr/>
        </p:nvSpPr>
        <p:spPr>
          <a:xfrm>
            <a:off x="8291669" y="1674188"/>
            <a:ext cx="1316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474" name="Google Shape;5474;p117"/>
          <p:cNvSpPr txBox="1"/>
          <p:nvPr/>
        </p:nvSpPr>
        <p:spPr>
          <a:xfrm>
            <a:off x="9484578" y="1649905"/>
            <a:ext cx="1403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5475" name="Google Shape;5475;p117"/>
          <p:cNvSpPr txBox="1"/>
          <p:nvPr/>
        </p:nvSpPr>
        <p:spPr>
          <a:xfrm>
            <a:off x="969436" y="976355"/>
            <a:ext cx="4551267" cy="961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76" name="Google Shape;5476;p117"/>
          <p:cNvSpPr txBox="1"/>
          <p:nvPr/>
        </p:nvSpPr>
        <p:spPr>
          <a:xfrm>
            <a:off x="470940" y="2355889"/>
            <a:ext cx="871330" cy="4110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9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77" name="Google Shape;5477;p117"/>
          <p:cNvSpPr txBox="1"/>
          <p:nvPr/>
        </p:nvSpPr>
        <p:spPr>
          <a:xfrm>
            <a:off x="1144017" y="2399998"/>
            <a:ext cx="206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pheromone deposit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8" name="Google Shape;5478;p117"/>
          <p:cNvSpPr txBox="1"/>
          <p:nvPr/>
        </p:nvSpPr>
        <p:spPr>
          <a:xfrm>
            <a:off x="3102008" y="2300394"/>
            <a:ext cx="765313" cy="50687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79" name="Google Shape;5479;p117"/>
          <p:cNvSpPr txBox="1"/>
          <p:nvPr/>
        </p:nvSpPr>
        <p:spPr>
          <a:xfrm>
            <a:off x="3735481" y="2382936"/>
            <a:ext cx="1237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path quality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3" name="Shape 5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4" name="Google Shape;5484;p11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5" name="Google Shape;5485;p118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EDGE SELECTION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86" name="Google Shape;5486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7" name="Google Shape;5487;p11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488" name="Google Shape;5488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58006" y="4447800"/>
            <a:ext cx="771922" cy="77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9" name="Google Shape;5489;p118"/>
          <p:cNvGrpSpPr/>
          <p:nvPr/>
        </p:nvGrpSpPr>
        <p:grpSpPr>
          <a:xfrm>
            <a:off x="8087097" y="4031256"/>
            <a:ext cx="3024823" cy="1799848"/>
            <a:chOff x="7447690" y="659295"/>
            <a:chExt cx="3995529" cy="2326490"/>
          </a:xfrm>
        </p:grpSpPr>
        <p:grpSp>
          <p:nvGrpSpPr>
            <p:cNvPr id="5490" name="Google Shape;5490;p118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491" name="Google Shape;5491;p118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2" name="Google Shape;5492;p118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3" name="Google Shape;5493;p118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4" name="Google Shape;5494;p118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95" name="Google Shape;5495;p118"/>
              <p:cNvCxnSpPr>
                <a:endCxn id="5494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96" name="Google Shape;5496;p118"/>
              <p:cNvCxnSpPr>
                <a:stCxn id="5493" idx="6"/>
                <a:endCxn id="5494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97" name="Google Shape;5497;p118"/>
              <p:cNvCxnSpPr>
                <a:stCxn id="5491" idx="7"/>
                <a:endCxn id="5493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98" name="Google Shape;5498;p118"/>
              <p:cNvCxnSpPr>
                <a:stCxn id="5492" idx="6"/>
                <a:endCxn id="5494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99" name="Google Shape;5499;p118"/>
              <p:cNvCxnSpPr>
                <a:stCxn id="5491" idx="5"/>
                <a:endCxn id="5492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0" name="Google Shape;5500;p118"/>
              <p:cNvCxnSpPr>
                <a:stCxn id="5493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501" name="Google Shape;5501;p118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502" name="Google Shape;5502;p118"/>
            <p:cNvSpPr txBox="1"/>
            <p:nvPr/>
          </p:nvSpPr>
          <p:spPr>
            <a:xfrm>
              <a:off x="9783799" y="169220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503" name="Google Shape;5503;p118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504" name="Google Shape;5504;p118"/>
            <p:cNvSpPr txBox="1"/>
            <p:nvPr/>
          </p:nvSpPr>
          <p:spPr>
            <a:xfrm>
              <a:off x="10192064" y="1021769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505" name="Google Shape;5505;p118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506" name="Google Shape;5506;p118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507" name="Google Shape;5507;p118"/>
          <p:cNvGrpSpPr/>
          <p:nvPr/>
        </p:nvGrpSpPr>
        <p:grpSpPr>
          <a:xfrm>
            <a:off x="8064335" y="2259075"/>
            <a:ext cx="3024823" cy="1717952"/>
            <a:chOff x="7447690" y="659295"/>
            <a:chExt cx="3995529" cy="2220631"/>
          </a:xfrm>
        </p:grpSpPr>
        <p:grpSp>
          <p:nvGrpSpPr>
            <p:cNvPr id="5508" name="Google Shape;5508;p118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509" name="Google Shape;5509;p118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0" name="Google Shape;5510;p118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1" name="Google Shape;5511;p118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2" name="Google Shape;5512;p118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13" name="Google Shape;5513;p118"/>
              <p:cNvCxnSpPr>
                <a:endCxn id="5512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4" name="Google Shape;5514;p118"/>
              <p:cNvCxnSpPr>
                <a:stCxn id="5511" idx="6"/>
                <a:endCxn id="5512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5" name="Google Shape;5515;p118"/>
              <p:cNvCxnSpPr>
                <a:stCxn id="5509" idx="7"/>
                <a:endCxn id="5511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6" name="Google Shape;5516;p118"/>
              <p:cNvCxnSpPr>
                <a:stCxn id="5510" idx="6"/>
                <a:endCxn id="5512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7" name="Google Shape;5517;p118"/>
              <p:cNvCxnSpPr>
                <a:stCxn id="5509" idx="5"/>
                <a:endCxn id="5510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8" name="Google Shape;5518;p118"/>
              <p:cNvCxnSpPr>
                <a:stCxn id="5511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519" name="Google Shape;5519;p118"/>
            <p:cNvSpPr txBox="1"/>
            <p:nvPr/>
          </p:nvSpPr>
          <p:spPr>
            <a:xfrm>
              <a:off x="8136446" y="1090063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520" name="Google Shape;5520;p118"/>
            <p:cNvSpPr txBox="1"/>
            <p:nvPr/>
          </p:nvSpPr>
          <p:spPr>
            <a:xfrm>
              <a:off x="9949019" y="1712075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521" name="Google Shape;5521;p118"/>
            <p:cNvSpPr txBox="1"/>
            <p:nvPr/>
          </p:nvSpPr>
          <p:spPr>
            <a:xfrm>
              <a:off x="9103074" y="1228428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522" name="Google Shape;5522;p118"/>
            <p:cNvSpPr txBox="1"/>
            <p:nvPr/>
          </p:nvSpPr>
          <p:spPr>
            <a:xfrm>
              <a:off x="10192064" y="1021769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523" name="Google Shape;5523;p118"/>
            <p:cNvSpPr txBox="1"/>
            <p:nvPr/>
          </p:nvSpPr>
          <p:spPr>
            <a:xfrm>
              <a:off x="8386960" y="2192017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524" name="Google Shape;5524;p118"/>
            <p:cNvSpPr txBox="1"/>
            <p:nvPr/>
          </p:nvSpPr>
          <p:spPr>
            <a:xfrm>
              <a:off x="10007793" y="2202775"/>
              <a:ext cx="284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5525" name="Google Shape;5525;p118"/>
          <p:cNvSpPr txBox="1"/>
          <p:nvPr/>
        </p:nvSpPr>
        <p:spPr>
          <a:xfrm>
            <a:off x="6669342" y="1073256"/>
            <a:ext cx="938492" cy="6598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84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526" name="Google Shape;5526;p118"/>
          <p:cNvCxnSpPr/>
          <p:nvPr/>
        </p:nvCxnSpPr>
        <p:spPr>
          <a:xfrm>
            <a:off x="7969142" y="1488118"/>
            <a:ext cx="28793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7" name="Google Shape;5527;p118"/>
          <p:cNvSpPr txBox="1"/>
          <p:nvPr/>
        </p:nvSpPr>
        <p:spPr>
          <a:xfrm>
            <a:off x="8728687" y="1055053"/>
            <a:ext cx="1316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5528" name="Google Shape;5528;p118"/>
          <p:cNvGrpSpPr/>
          <p:nvPr/>
        </p:nvGrpSpPr>
        <p:grpSpPr>
          <a:xfrm>
            <a:off x="2029308" y="3730565"/>
            <a:ext cx="3024823" cy="1691409"/>
            <a:chOff x="2100471" y="1335157"/>
            <a:chExt cx="3995529" cy="2186321"/>
          </a:xfrm>
        </p:grpSpPr>
        <p:sp>
          <p:nvSpPr>
            <p:cNvPr id="5529" name="Google Shape;5529;p118"/>
            <p:cNvSpPr/>
            <p:nvPr/>
          </p:nvSpPr>
          <p:spPr>
            <a:xfrm>
              <a:off x="2100471" y="2590801"/>
              <a:ext cx="384313" cy="344556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0" name="Google Shape;5530;p118"/>
            <p:cNvSpPr/>
            <p:nvPr/>
          </p:nvSpPr>
          <p:spPr>
            <a:xfrm>
              <a:off x="3713922" y="3176922"/>
              <a:ext cx="384313" cy="344556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1" name="Google Shape;5531;p118"/>
            <p:cNvSpPr/>
            <p:nvPr/>
          </p:nvSpPr>
          <p:spPr>
            <a:xfrm>
              <a:off x="3644348" y="1335157"/>
              <a:ext cx="384313" cy="344556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2" name="Google Shape;5532;p118"/>
            <p:cNvSpPr/>
            <p:nvPr/>
          </p:nvSpPr>
          <p:spPr>
            <a:xfrm>
              <a:off x="5711687" y="2590801"/>
              <a:ext cx="384313" cy="344556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33" name="Google Shape;5533;p118"/>
            <p:cNvCxnSpPr>
              <a:endCxn id="5532" idx="2"/>
            </p:cNvCxnSpPr>
            <p:nvPr/>
          </p:nvCxnSpPr>
          <p:spPr>
            <a:xfrm>
              <a:off x="2484887" y="2763079"/>
              <a:ext cx="322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4" name="Google Shape;5534;p118"/>
            <p:cNvCxnSpPr>
              <a:stCxn id="5529" idx="7"/>
              <a:endCxn id="5531" idx="3"/>
            </p:cNvCxnSpPr>
            <p:nvPr/>
          </p:nvCxnSpPr>
          <p:spPr>
            <a:xfrm flipH="1" rot="10800000">
              <a:off x="2428503" y="1629360"/>
              <a:ext cx="1272000" cy="101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5" name="Google Shape;5535;p118"/>
            <p:cNvCxnSpPr>
              <a:stCxn id="5529" idx="5"/>
              <a:endCxn id="5530" idx="1"/>
            </p:cNvCxnSpPr>
            <p:nvPr/>
          </p:nvCxnSpPr>
          <p:spPr>
            <a:xfrm>
              <a:off x="2428503" y="2884898"/>
              <a:ext cx="1341600" cy="34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36" name="Google Shape;5536;p118"/>
          <p:cNvSpPr txBox="1"/>
          <p:nvPr/>
        </p:nvSpPr>
        <p:spPr>
          <a:xfrm>
            <a:off x="2445054" y="5163120"/>
            <a:ext cx="628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0.51</a:t>
            </a:r>
            <a:endParaRPr/>
          </a:p>
        </p:txBody>
      </p:sp>
      <p:sp>
        <p:nvSpPr>
          <p:cNvPr id="5537" name="Google Shape;5537;p118"/>
          <p:cNvSpPr txBox="1"/>
          <p:nvPr/>
        </p:nvSpPr>
        <p:spPr>
          <a:xfrm>
            <a:off x="3478391" y="4447800"/>
            <a:ext cx="65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</a:t>
            </a:r>
            <a:endParaRPr/>
          </a:p>
        </p:txBody>
      </p:sp>
      <p:sp>
        <p:nvSpPr>
          <p:cNvPr id="5538" name="Google Shape;5538;p118"/>
          <p:cNvSpPr txBox="1"/>
          <p:nvPr/>
        </p:nvSpPr>
        <p:spPr>
          <a:xfrm>
            <a:off x="10768050" y="1256129"/>
            <a:ext cx="1037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0.51</a:t>
            </a:r>
            <a:endParaRPr/>
          </a:p>
        </p:txBody>
      </p:sp>
      <p:sp>
        <p:nvSpPr>
          <p:cNvPr id="5539" name="Google Shape;5539;p118"/>
          <p:cNvSpPr txBox="1"/>
          <p:nvPr/>
        </p:nvSpPr>
        <p:spPr>
          <a:xfrm>
            <a:off x="2191868" y="4002280"/>
            <a:ext cx="715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0.31</a:t>
            </a:r>
            <a:endParaRPr/>
          </a:p>
        </p:txBody>
      </p:sp>
      <p:sp>
        <p:nvSpPr>
          <p:cNvPr id="5540" name="Google Shape;5540;p118"/>
          <p:cNvSpPr txBox="1"/>
          <p:nvPr/>
        </p:nvSpPr>
        <p:spPr>
          <a:xfrm>
            <a:off x="7631990" y="1577830"/>
            <a:ext cx="1220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541" name="Google Shape;5541;p118"/>
          <p:cNvSpPr txBox="1"/>
          <p:nvPr/>
        </p:nvSpPr>
        <p:spPr>
          <a:xfrm>
            <a:off x="8662744" y="1591148"/>
            <a:ext cx="1316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542" name="Google Shape;5542;p118"/>
          <p:cNvSpPr txBox="1"/>
          <p:nvPr/>
        </p:nvSpPr>
        <p:spPr>
          <a:xfrm>
            <a:off x="9855653" y="1566865"/>
            <a:ext cx="1403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5543" name="Google Shape;5543;p118"/>
          <p:cNvSpPr txBox="1"/>
          <p:nvPr/>
        </p:nvSpPr>
        <p:spPr>
          <a:xfrm>
            <a:off x="793413" y="1019158"/>
            <a:ext cx="4551267" cy="961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44" name="Google Shape;5544;p118"/>
          <p:cNvSpPr txBox="1"/>
          <p:nvPr/>
        </p:nvSpPr>
        <p:spPr>
          <a:xfrm>
            <a:off x="294917" y="2398692"/>
            <a:ext cx="871330" cy="4110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9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45" name="Google Shape;5545;p118"/>
          <p:cNvSpPr txBox="1"/>
          <p:nvPr/>
        </p:nvSpPr>
        <p:spPr>
          <a:xfrm>
            <a:off x="967994" y="2442801"/>
            <a:ext cx="206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pheromone deposit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6" name="Google Shape;5546;p118"/>
          <p:cNvSpPr txBox="1"/>
          <p:nvPr/>
        </p:nvSpPr>
        <p:spPr>
          <a:xfrm>
            <a:off x="2925985" y="2343197"/>
            <a:ext cx="765313" cy="50687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47" name="Google Shape;5547;p118"/>
          <p:cNvSpPr txBox="1"/>
          <p:nvPr/>
        </p:nvSpPr>
        <p:spPr>
          <a:xfrm>
            <a:off x="3559458" y="2425739"/>
            <a:ext cx="1237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path quality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1" name="Shape 5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2" name="Google Shape;5552;p119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553" name="Google Shape;5553;p119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554" name="Google Shape;5554;p119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555" name="Google Shape;5555;p119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556" name="Google Shape;5556;p119"/>
          <p:cNvCxnSpPr>
            <a:endCxn id="5553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57" name="Google Shape;5557;p119"/>
          <p:cNvCxnSpPr>
            <a:endCxn id="5555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58" name="Google Shape;5558;p119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59" name="Google Shape;5559;p119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60" name="Google Shape;5560;p119"/>
          <p:cNvCxnSpPr>
            <a:endCxn id="5554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61" name="Google Shape;5561;p119"/>
          <p:cNvCxnSpPr>
            <a:stCxn id="5552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562" name="Google Shape;5562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563" name="Google Shape;5563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564" name="Google Shape;5564;p119"/>
          <p:cNvSpPr txBox="1"/>
          <p:nvPr/>
        </p:nvSpPr>
        <p:spPr>
          <a:xfrm>
            <a:off x="5073024" y="1327584"/>
            <a:ext cx="1148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65" name="Google Shape;5565;p119"/>
          <p:cNvSpPr txBox="1"/>
          <p:nvPr/>
        </p:nvSpPr>
        <p:spPr>
          <a:xfrm>
            <a:off x="7797682" y="1558416"/>
            <a:ext cx="1494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endParaRPr/>
          </a:p>
        </p:txBody>
      </p:sp>
      <p:sp>
        <p:nvSpPr>
          <p:cNvPr id="5566" name="Google Shape;5566;p119"/>
          <p:cNvSpPr txBox="1"/>
          <p:nvPr/>
        </p:nvSpPr>
        <p:spPr>
          <a:xfrm>
            <a:off x="8189747" y="4007512"/>
            <a:ext cx="1383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endParaRPr/>
          </a:p>
        </p:txBody>
      </p:sp>
      <p:sp>
        <p:nvSpPr>
          <p:cNvPr id="5567" name="Google Shape;5567;p119"/>
          <p:cNvSpPr txBox="1"/>
          <p:nvPr/>
        </p:nvSpPr>
        <p:spPr>
          <a:xfrm>
            <a:off x="595532" y="1383103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568" name="Google Shape;5568;p119"/>
          <p:cNvSpPr txBox="1"/>
          <p:nvPr/>
        </p:nvSpPr>
        <p:spPr>
          <a:xfrm>
            <a:off x="4764276" y="4031123"/>
            <a:ext cx="1383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endParaRPr/>
          </a:p>
        </p:txBody>
      </p:sp>
      <p:sp>
        <p:nvSpPr>
          <p:cNvPr id="5569" name="Google Shape;5569;p119"/>
          <p:cNvSpPr txBox="1"/>
          <p:nvPr/>
        </p:nvSpPr>
        <p:spPr>
          <a:xfrm rot="4189128">
            <a:off x="6193877" y="2009303"/>
            <a:ext cx="1383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70" name="Google Shape;5570;p119"/>
          <p:cNvSpPr txBox="1"/>
          <p:nvPr/>
        </p:nvSpPr>
        <p:spPr>
          <a:xfrm>
            <a:off x="6717684" y="3000204"/>
            <a:ext cx="144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4" name="Shape 5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5" name="Google Shape;5575;p120"/>
          <p:cNvSpPr txBox="1"/>
          <p:nvPr/>
        </p:nvSpPr>
        <p:spPr>
          <a:xfrm>
            <a:off x="595532" y="1383103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576" name="Google Shape;5576;p120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577" name="Google Shape;5577;p120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578" name="Google Shape;5578;p120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579" name="Google Shape;5579;p120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580" name="Google Shape;5580;p120"/>
          <p:cNvCxnSpPr>
            <a:endCxn id="5577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81" name="Google Shape;5581;p120"/>
          <p:cNvCxnSpPr>
            <a:endCxn id="5579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82" name="Google Shape;5582;p120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83" name="Google Shape;5583;p120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84" name="Google Shape;5584;p120"/>
          <p:cNvCxnSpPr>
            <a:endCxn id="5578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585" name="Google Shape;5585;p120"/>
          <p:cNvCxnSpPr>
            <a:stCxn id="5576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586" name="Google Shape;5586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587" name="Google Shape;5587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588" name="Google Shape;5588;p120"/>
          <p:cNvSpPr txBox="1"/>
          <p:nvPr/>
        </p:nvSpPr>
        <p:spPr>
          <a:xfrm>
            <a:off x="4882897" y="1157650"/>
            <a:ext cx="1148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(1/1)</a:t>
            </a:r>
            <a:endParaRPr/>
          </a:p>
        </p:txBody>
      </p:sp>
      <p:sp>
        <p:nvSpPr>
          <p:cNvPr id="5589" name="Google Shape;5589;p120"/>
          <p:cNvSpPr txBox="1"/>
          <p:nvPr/>
        </p:nvSpPr>
        <p:spPr>
          <a:xfrm>
            <a:off x="8189747" y="1441904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0.66(1/1.5)</a:t>
            </a:r>
            <a:endParaRPr/>
          </a:p>
        </p:txBody>
      </p:sp>
      <p:sp>
        <p:nvSpPr>
          <p:cNvPr id="5590" name="Google Shape;5590;p120"/>
          <p:cNvSpPr txBox="1"/>
          <p:nvPr/>
        </p:nvSpPr>
        <p:spPr>
          <a:xfrm>
            <a:off x="8189747" y="4007512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 (1/1.5)</a:t>
            </a:r>
            <a:endParaRPr/>
          </a:p>
        </p:txBody>
      </p:sp>
      <p:sp>
        <p:nvSpPr>
          <p:cNvPr id="5591" name="Google Shape;5591;p120"/>
          <p:cNvSpPr txBox="1"/>
          <p:nvPr/>
        </p:nvSpPr>
        <p:spPr>
          <a:xfrm>
            <a:off x="4632500" y="40695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 (1/1.5)</a:t>
            </a:r>
            <a:endParaRPr/>
          </a:p>
        </p:txBody>
      </p:sp>
      <p:sp>
        <p:nvSpPr>
          <p:cNvPr id="5592" name="Google Shape;5592;p120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 (1/2)</a:t>
            </a:r>
            <a:endParaRPr/>
          </a:p>
        </p:txBody>
      </p:sp>
      <p:sp>
        <p:nvSpPr>
          <p:cNvPr id="5593" name="Google Shape;5593;p120"/>
          <p:cNvSpPr txBox="1"/>
          <p:nvPr/>
        </p:nvSpPr>
        <p:spPr>
          <a:xfrm>
            <a:off x="6717684" y="300020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0.33 (1/3)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7" name="Shape 5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8" name="Google Shape;5598;p121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599" name="Google Shape;5599;p121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00" name="Google Shape;5600;p121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01" name="Google Shape;5601;p121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602" name="Google Shape;5602;p121"/>
          <p:cNvCxnSpPr>
            <a:endCxn id="5599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03" name="Google Shape;5603;p121"/>
          <p:cNvCxnSpPr>
            <a:endCxn id="5601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04" name="Google Shape;5604;p121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05" name="Google Shape;5605;p121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06" name="Google Shape;5606;p121"/>
          <p:cNvCxnSpPr>
            <a:endCxn id="5600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07" name="Google Shape;5607;p121"/>
          <p:cNvCxnSpPr>
            <a:stCxn id="5598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608" name="Google Shape;5608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609" name="Google Shape;5609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610" name="Google Shape;5610;p121"/>
          <p:cNvSpPr txBox="1"/>
          <p:nvPr/>
        </p:nvSpPr>
        <p:spPr>
          <a:xfrm>
            <a:off x="4882897" y="1157650"/>
            <a:ext cx="1148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(1/1)</a:t>
            </a:r>
            <a:endParaRPr/>
          </a:p>
        </p:txBody>
      </p:sp>
      <p:sp>
        <p:nvSpPr>
          <p:cNvPr id="5611" name="Google Shape;5611;p121"/>
          <p:cNvSpPr txBox="1"/>
          <p:nvPr/>
        </p:nvSpPr>
        <p:spPr>
          <a:xfrm>
            <a:off x="8189747" y="1441904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0.66(1/1.5)</a:t>
            </a:r>
            <a:endParaRPr/>
          </a:p>
        </p:txBody>
      </p:sp>
      <p:sp>
        <p:nvSpPr>
          <p:cNvPr id="5612" name="Google Shape;5612;p121"/>
          <p:cNvSpPr txBox="1"/>
          <p:nvPr/>
        </p:nvSpPr>
        <p:spPr>
          <a:xfrm>
            <a:off x="8189747" y="4007512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 (1/1.5)</a:t>
            </a:r>
            <a:endParaRPr/>
          </a:p>
        </p:txBody>
      </p:sp>
      <p:sp>
        <p:nvSpPr>
          <p:cNvPr id="5613" name="Google Shape;5613;p121"/>
          <p:cNvSpPr txBox="1"/>
          <p:nvPr/>
        </p:nvSpPr>
        <p:spPr>
          <a:xfrm>
            <a:off x="595532" y="1383103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614" name="Google Shape;5614;p121"/>
          <p:cNvSpPr txBox="1"/>
          <p:nvPr/>
        </p:nvSpPr>
        <p:spPr>
          <a:xfrm>
            <a:off x="4632500" y="40695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 (1/1.5)</a:t>
            </a:r>
            <a:endParaRPr/>
          </a:p>
        </p:txBody>
      </p:sp>
      <p:sp>
        <p:nvSpPr>
          <p:cNvPr id="5615" name="Google Shape;5615;p121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 (1/2)</a:t>
            </a:r>
            <a:endParaRPr/>
          </a:p>
        </p:txBody>
      </p:sp>
      <p:sp>
        <p:nvSpPr>
          <p:cNvPr id="5616" name="Google Shape;5616;p121"/>
          <p:cNvSpPr txBox="1"/>
          <p:nvPr/>
        </p:nvSpPr>
        <p:spPr>
          <a:xfrm>
            <a:off x="6717684" y="300020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0.33 (1/3)</a:t>
            </a:r>
            <a:endParaRPr/>
          </a:p>
        </p:txBody>
      </p:sp>
      <p:cxnSp>
        <p:nvCxnSpPr>
          <p:cNvPr id="5617" name="Google Shape;5617;p121"/>
          <p:cNvCxnSpPr/>
          <p:nvPr/>
        </p:nvCxnSpPr>
        <p:spPr>
          <a:xfrm flipH="1" rot="10800000">
            <a:off x="4890456" y="1258004"/>
            <a:ext cx="1359982" cy="128676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18" name="Google Shape;5618;p121"/>
          <p:cNvCxnSpPr/>
          <p:nvPr/>
        </p:nvCxnSpPr>
        <p:spPr>
          <a:xfrm>
            <a:off x="4952650" y="3028063"/>
            <a:ext cx="1589859" cy="1624863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23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0" name="Google Shape;430;p23"/>
          <p:cNvGrpSpPr/>
          <p:nvPr/>
        </p:nvGrpSpPr>
        <p:grpSpPr>
          <a:xfrm>
            <a:off x="727770" y="1076861"/>
            <a:ext cx="2434825" cy="2352139"/>
            <a:chOff x="401715" y="848717"/>
            <a:chExt cx="3377662" cy="3169706"/>
          </a:xfrm>
        </p:grpSpPr>
        <p:grpSp>
          <p:nvGrpSpPr>
            <p:cNvPr id="431" name="Google Shape;431;p23"/>
            <p:cNvGrpSpPr/>
            <p:nvPr/>
          </p:nvGrpSpPr>
          <p:grpSpPr>
            <a:xfrm>
              <a:off x="1190223" y="848717"/>
              <a:ext cx="543954" cy="663560"/>
              <a:chOff x="2067339" y="1330892"/>
              <a:chExt cx="543954" cy="663560"/>
            </a:xfrm>
          </p:grpSpPr>
          <p:sp>
            <p:nvSpPr>
              <p:cNvPr id="432" name="Google Shape;432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3"/>
              <p:cNvSpPr txBox="1"/>
              <p:nvPr/>
            </p:nvSpPr>
            <p:spPr>
              <a:xfrm>
                <a:off x="2094460" y="1330892"/>
                <a:ext cx="51683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434" name="Google Shape;434;p23"/>
            <p:cNvGrpSpPr/>
            <p:nvPr/>
          </p:nvGrpSpPr>
          <p:grpSpPr>
            <a:xfrm>
              <a:off x="2594954" y="1836517"/>
              <a:ext cx="525874" cy="705083"/>
              <a:chOff x="2067339" y="1399345"/>
              <a:chExt cx="525874" cy="705083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3"/>
              <p:cNvSpPr txBox="1"/>
              <p:nvPr/>
            </p:nvSpPr>
            <p:spPr>
              <a:xfrm>
                <a:off x="2076380" y="1399345"/>
                <a:ext cx="516833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3262543" y="2030358"/>
              <a:ext cx="516834" cy="705083"/>
              <a:chOff x="2067339" y="1393071"/>
              <a:chExt cx="516834" cy="705083"/>
            </a:xfrm>
          </p:grpSpPr>
          <p:sp>
            <p:nvSpPr>
              <p:cNvPr id="438" name="Google Shape;438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DDEA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3"/>
              <p:cNvSpPr txBox="1"/>
              <p:nvPr/>
            </p:nvSpPr>
            <p:spPr>
              <a:xfrm>
                <a:off x="2067339" y="1393071"/>
                <a:ext cx="516834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  <p:grpSp>
          <p:nvGrpSpPr>
            <p:cNvPr id="440" name="Google Shape;440;p23"/>
            <p:cNvGrpSpPr/>
            <p:nvPr/>
          </p:nvGrpSpPr>
          <p:grpSpPr>
            <a:xfrm>
              <a:off x="2853371" y="2750122"/>
              <a:ext cx="516834" cy="705083"/>
              <a:chOff x="2067339" y="1393070"/>
              <a:chExt cx="516834" cy="705083"/>
            </a:xfrm>
          </p:grpSpPr>
          <p:sp>
            <p:nvSpPr>
              <p:cNvPr id="441" name="Google Shape;441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DDEA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3"/>
              <p:cNvSpPr txBox="1"/>
              <p:nvPr/>
            </p:nvSpPr>
            <p:spPr>
              <a:xfrm>
                <a:off x="2067339" y="1393070"/>
                <a:ext cx="516834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</p:grpSp>
        <p:grpSp>
          <p:nvGrpSpPr>
            <p:cNvPr id="443" name="Google Shape;443;p23"/>
            <p:cNvGrpSpPr/>
            <p:nvPr/>
          </p:nvGrpSpPr>
          <p:grpSpPr>
            <a:xfrm>
              <a:off x="1975619" y="2389847"/>
              <a:ext cx="525740" cy="705083"/>
              <a:chOff x="2067339" y="1401170"/>
              <a:chExt cx="525740" cy="705083"/>
            </a:xfrm>
          </p:grpSpPr>
          <p:sp>
            <p:nvSpPr>
              <p:cNvPr id="444" name="Google Shape;444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3"/>
              <p:cNvSpPr txBox="1"/>
              <p:nvPr/>
            </p:nvSpPr>
            <p:spPr>
              <a:xfrm>
                <a:off x="2076245" y="1401170"/>
                <a:ext cx="516834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1137225" y="2647328"/>
              <a:ext cx="523449" cy="705083"/>
              <a:chOff x="2060724" y="1388873"/>
              <a:chExt cx="523449" cy="705083"/>
            </a:xfrm>
          </p:grpSpPr>
          <p:sp>
            <p:nvSpPr>
              <p:cNvPr id="447" name="Google Shape;447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3"/>
              <p:cNvSpPr txBox="1"/>
              <p:nvPr/>
            </p:nvSpPr>
            <p:spPr>
              <a:xfrm>
                <a:off x="2060724" y="1388873"/>
                <a:ext cx="516835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449" name="Google Shape;449;p23"/>
            <p:cNvGrpSpPr/>
            <p:nvPr/>
          </p:nvGrpSpPr>
          <p:grpSpPr>
            <a:xfrm>
              <a:off x="401715" y="2210935"/>
              <a:ext cx="516834" cy="705083"/>
              <a:chOff x="2067339" y="1393071"/>
              <a:chExt cx="516834" cy="705083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DDEA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3"/>
              <p:cNvSpPr txBox="1"/>
              <p:nvPr/>
            </p:nvSpPr>
            <p:spPr>
              <a:xfrm>
                <a:off x="2067339" y="1393071"/>
                <a:ext cx="516834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1448640" y="3313340"/>
              <a:ext cx="516834" cy="705083"/>
              <a:chOff x="2067339" y="1393071"/>
              <a:chExt cx="516834" cy="705083"/>
            </a:xfrm>
          </p:grpSpPr>
          <p:sp>
            <p:nvSpPr>
              <p:cNvPr id="453" name="Google Shape;453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DDEA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3"/>
              <p:cNvSpPr txBox="1"/>
              <p:nvPr/>
            </p:nvSpPr>
            <p:spPr>
              <a:xfrm>
                <a:off x="2067339" y="1393071"/>
                <a:ext cx="516834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455" name="Google Shape;455;p23"/>
            <p:cNvGrpSpPr/>
            <p:nvPr/>
          </p:nvGrpSpPr>
          <p:grpSpPr>
            <a:xfrm>
              <a:off x="487857" y="3001352"/>
              <a:ext cx="516834" cy="705083"/>
              <a:chOff x="2067339" y="1351912"/>
              <a:chExt cx="516834" cy="705083"/>
            </a:xfrm>
          </p:grpSpPr>
          <p:sp>
            <p:nvSpPr>
              <p:cNvPr id="456" name="Google Shape;456;p23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DDEA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3"/>
              <p:cNvSpPr txBox="1"/>
              <p:nvPr/>
            </p:nvSpPr>
            <p:spPr>
              <a:xfrm>
                <a:off x="2067339" y="1351912"/>
                <a:ext cx="516834" cy="705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</a:t>
                </a:r>
                <a:endParaRPr/>
              </a:p>
            </p:txBody>
          </p:sp>
        </p:grpSp>
        <p:cxnSp>
          <p:nvCxnSpPr>
            <p:cNvPr id="458" name="Google Shape;458;p23"/>
            <p:cNvCxnSpPr/>
            <p:nvPr/>
          </p:nvCxnSpPr>
          <p:spPr>
            <a:xfrm>
              <a:off x="1395643" y="1601672"/>
              <a:ext cx="0" cy="11337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9" name="Google Shape;459;p23"/>
            <p:cNvCxnSpPr/>
            <p:nvPr/>
          </p:nvCxnSpPr>
          <p:spPr>
            <a:xfrm>
              <a:off x="1629727" y="1514607"/>
              <a:ext cx="522402" cy="9855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0" name="Google Shape;460;p23"/>
            <p:cNvCxnSpPr/>
            <p:nvPr/>
          </p:nvCxnSpPr>
          <p:spPr>
            <a:xfrm>
              <a:off x="1716097" y="1300869"/>
              <a:ext cx="1099930" cy="6099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61" name="Google Shape;461;p23"/>
          <p:cNvSpPr txBox="1"/>
          <p:nvPr/>
        </p:nvSpPr>
        <p:spPr>
          <a:xfrm>
            <a:off x="4204727" y="2200080"/>
            <a:ext cx="170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[3,4,3,1,7]</a:t>
            </a:r>
            <a:endParaRPr/>
          </a:p>
        </p:txBody>
      </p:sp>
      <p:sp>
        <p:nvSpPr>
          <p:cNvPr id="462" name="Google Shape;462;p23"/>
          <p:cNvSpPr txBox="1"/>
          <p:nvPr/>
        </p:nvSpPr>
        <p:spPr>
          <a:xfrm>
            <a:off x="4675177" y="1903108"/>
            <a:ext cx="1086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1 2 3  4  5</a:t>
            </a:r>
            <a:endParaRPr/>
          </a:p>
        </p:txBody>
      </p:sp>
      <p:sp>
        <p:nvSpPr>
          <p:cNvPr id="463" name="Google Shape;463;p23"/>
          <p:cNvSpPr txBox="1"/>
          <p:nvPr/>
        </p:nvSpPr>
        <p:spPr>
          <a:xfrm>
            <a:off x="4171613" y="3349943"/>
            <a:ext cx="170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[3,4,5,1,9]</a:t>
            </a:r>
            <a:endParaRPr/>
          </a:p>
        </p:txBody>
      </p:sp>
      <p:sp>
        <p:nvSpPr>
          <p:cNvPr id="464" name="Google Shape;464;p23"/>
          <p:cNvSpPr txBox="1"/>
          <p:nvPr/>
        </p:nvSpPr>
        <p:spPr>
          <a:xfrm>
            <a:off x="4108668" y="3031654"/>
            <a:ext cx="1835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[8,2,1,1,7]</a:t>
            </a:r>
            <a:endParaRPr/>
          </a:p>
        </p:txBody>
      </p:sp>
      <p:sp>
        <p:nvSpPr>
          <p:cNvPr id="465" name="Google Shape;465;p23"/>
          <p:cNvSpPr txBox="1"/>
          <p:nvPr/>
        </p:nvSpPr>
        <p:spPr>
          <a:xfrm>
            <a:off x="4171613" y="2643189"/>
            <a:ext cx="170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[1,2,2,9,6]</a:t>
            </a:r>
            <a:endParaRPr/>
          </a:p>
        </p:txBody>
      </p:sp>
      <p:sp>
        <p:nvSpPr>
          <p:cNvPr id="466" name="Google Shape;466;p23"/>
          <p:cNvSpPr txBox="1"/>
          <p:nvPr/>
        </p:nvSpPr>
        <p:spPr>
          <a:xfrm>
            <a:off x="8038882" y="1765172"/>
            <a:ext cx="1835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X,X,X,X,X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467" name="Google Shape;467;p23"/>
          <p:cNvSpPr txBox="1"/>
          <p:nvPr/>
        </p:nvSpPr>
        <p:spPr>
          <a:xfrm>
            <a:off x="659874" y="3766644"/>
            <a:ext cx="21072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Npop = 10</a:t>
            </a:r>
            <a:endParaRPr/>
          </a:p>
        </p:txBody>
      </p:sp>
      <p:sp>
        <p:nvSpPr>
          <p:cNvPr id="468" name="Google Shape;468;p23"/>
          <p:cNvSpPr txBox="1"/>
          <p:nvPr/>
        </p:nvSpPr>
        <p:spPr>
          <a:xfrm>
            <a:off x="7482287" y="2343182"/>
            <a:ext cx="3681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of these positions (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69" name="Google Shape;469;p23"/>
          <p:cNvSpPr txBox="1"/>
          <p:nvPr/>
        </p:nvSpPr>
        <p:spPr>
          <a:xfrm>
            <a:off x="7133084" y="2726032"/>
            <a:ext cx="4760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Generate a random number (from 0 to 1) - R</a:t>
            </a:r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6977371" y="3459790"/>
            <a:ext cx="3440320" cy="1815882"/>
            <a:chOff x="6790513" y="3534609"/>
            <a:chExt cx="3440320" cy="1815882"/>
          </a:xfrm>
        </p:grpSpPr>
        <p:sp>
          <p:nvSpPr>
            <p:cNvPr id="471" name="Google Shape;471;p23"/>
            <p:cNvSpPr txBox="1"/>
            <p:nvPr/>
          </p:nvSpPr>
          <p:spPr>
            <a:xfrm>
              <a:off x="7042424" y="3534609"/>
              <a:ext cx="3171649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2a. If R &lt; CR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(that is, if R </a:t>
              </a:r>
              <a:r>
                <a:rPr b="1" lang="pt-BR" sz="140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for</a:t>
              </a: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&lt; CR):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2b. If the number </a:t>
              </a:r>
              <a:r>
                <a:rPr b="1" lang="pt-BR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is not </a:t>
              </a: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 CR: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3"/>
            <p:cNvSpPr txBox="1"/>
            <p:nvPr/>
          </p:nvSpPr>
          <p:spPr>
            <a:xfrm>
              <a:off x="6790513" y="4078561"/>
              <a:ext cx="34403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Formula A - X</a:t>
              </a:r>
              <a:r>
                <a:rPr b="1" baseline="-25000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i+1 </a:t>
              </a: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ai + F * (bi - ci)</a:t>
              </a:r>
              <a:endParaRPr/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7470701" y="4683764"/>
              <a:ext cx="15868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1" baseline="-25000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i+1 </a:t>
              </a: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X</a:t>
              </a:r>
              <a:r>
                <a:rPr b="1" baseline="-25000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3981741" y="1662362"/>
            <a:ext cx="516834" cy="461665"/>
            <a:chOff x="2930056" y="528397"/>
            <a:chExt cx="516834" cy="461665"/>
          </a:xfrm>
        </p:grpSpPr>
        <p:sp>
          <p:nvSpPr>
            <p:cNvPr id="475" name="Google Shape;475;p23"/>
            <p:cNvSpPr/>
            <p:nvPr/>
          </p:nvSpPr>
          <p:spPr>
            <a:xfrm>
              <a:off x="2983887" y="596348"/>
              <a:ext cx="409172" cy="341185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3"/>
            <p:cNvSpPr txBox="1"/>
            <p:nvPr/>
          </p:nvSpPr>
          <p:spPr>
            <a:xfrm>
              <a:off x="2930056" y="528397"/>
              <a:ext cx="516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7209812" y="1723076"/>
            <a:ext cx="516834" cy="461665"/>
            <a:chOff x="2930056" y="528397"/>
            <a:chExt cx="516834" cy="461665"/>
          </a:xfrm>
        </p:grpSpPr>
        <p:sp>
          <p:nvSpPr>
            <p:cNvPr id="478" name="Google Shape;478;p23"/>
            <p:cNvSpPr/>
            <p:nvPr/>
          </p:nvSpPr>
          <p:spPr>
            <a:xfrm>
              <a:off x="2983887" y="596348"/>
              <a:ext cx="409172" cy="341185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3"/>
            <p:cNvSpPr txBox="1"/>
            <p:nvPr/>
          </p:nvSpPr>
          <p:spPr>
            <a:xfrm>
              <a:off x="2930056" y="528397"/>
              <a:ext cx="516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480" name="Google Shape;480;p23"/>
          <p:cNvSpPr txBox="1"/>
          <p:nvPr/>
        </p:nvSpPr>
        <p:spPr>
          <a:xfrm>
            <a:off x="8038882" y="1306286"/>
            <a:ext cx="1844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</a:t>
            </a:r>
            <a:endParaRPr/>
          </a:p>
        </p:txBody>
      </p:sp>
      <p:sp>
        <p:nvSpPr>
          <p:cNvPr id="481" name="Google Shape;481;p23"/>
          <p:cNvSpPr txBox="1"/>
          <p:nvPr/>
        </p:nvSpPr>
        <p:spPr>
          <a:xfrm>
            <a:off x="1824849" y="1065442"/>
            <a:ext cx="1844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2" name="Shape 5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3" name="Google Shape;5623;p122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24" name="Google Shape;5624;p122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25" name="Google Shape;5625;p122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26" name="Google Shape;5626;p122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627" name="Google Shape;5627;p122"/>
          <p:cNvCxnSpPr>
            <a:endCxn id="5624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28" name="Google Shape;5628;p122"/>
          <p:cNvCxnSpPr>
            <a:endCxn id="5626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29" name="Google Shape;5629;p122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30" name="Google Shape;5630;p122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31" name="Google Shape;5631;p122"/>
          <p:cNvCxnSpPr>
            <a:endCxn id="5625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32" name="Google Shape;5632;p122"/>
          <p:cNvCxnSpPr>
            <a:stCxn id="5623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633" name="Google Shape;5633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634" name="Google Shape;5634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635" name="Google Shape;5635;p122"/>
          <p:cNvSpPr txBox="1"/>
          <p:nvPr/>
        </p:nvSpPr>
        <p:spPr>
          <a:xfrm>
            <a:off x="4882897" y="1157650"/>
            <a:ext cx="1148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(1/1)</a:t>
            </a:r>
            <a:endParaRPr/>
          </a:p>
        </p:txBody>
      </p:sp>
      <p:sp>
        <p:nvSpPr>
          <p:cNvPr id="5636" name="Google Shape;5636;p122"/>
          <p:cNvSpPr txBox="1"/>
          <p:nvPr/>
        </p:nvSpPr>
        <p:spPr>
          <a:xfrm>
            <a:off x="8189747" y="1441904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0.66(1/1.5)</a:t>
            </a:r>
            <a:endParaRPr/>
          </a:p>
        </p:txBody>
      </p:sp>
      <p:sp>
        <p:nvSpPr>
          <p:cNvPr id="5637" name="Google Shape;5637;p122"/>
          <p:cNvSpPr txBox="1"/>
          <p:nvPr/>
        </p:nvSpPr>
        <p:spPr>
          <a:xfrm>
            <a:off x="8189747" y="4007512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 (1/1.5)</a:t>
            </a:r>
            <a:endParaRPr/>
          </a:p>
        </p:txBody>
      </p:sp>
      <p:sp>
        <p:nvSpPr>
          <p:cNvPr id="5638" name="Google Shape;5638;p122"/>
          <p:cNvSpPr txBox="1"/>
          <p:nvPr/>
        </p:nvSpPr>
        <p:spPr>
          <a:xfrm>
            <a:off x="595532" y="1383103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639" name="Google Shape;5639;p122"/>
          <p:cNvSpPr txBox="1"/>
          <p:nvPr/>
        </p:nvSpPr>
        <p:spPr>
          <a:xfrm>
            <a:off x="4632500" y="40695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0.66 (1/1.5)</a:t>
            </a:r>
            <a:endParaRPr/>
          </a:p>
        </p:txBody>
      </p:sp>
      <p:sp>
        <p:nvSpPr>
          <p:cNvPr id="5640" name="Google Shape;5640;p122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 (1/2)</a:t>
            </a:r>
            <a:endParaRPr/>
          </a:p>
        </p:txBody>
      </p:sp>
      <p:sp>
        <p:nvSpPr>
          <p:cNvPr id="5641" name="Google Shape;5641;p122"/>
          <p:cNvSpPr txBox="1"/>
          <p:nvPr/>
        </p:nvSpPr>
        <p:spPr>
          <a:xfrm>
            <a:off x="6717684" y="300020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0.33 (1/3)</a:t>
            </a:r>
            <a:endParaRPr/>
          </a:p>
        </p:txBody>
      </p:sp>
      <p:cxnSp>
        <p:nvCxnSpPr>
          <p:cNvPr id="5642" name="Google Shape;5642;p122"/>
          <p:cNvCxnSpPr/>
          <p:nvPr/>
        </p:nvCxnSpPr>
        <p:spPr>
          <a:xfrm flipH="1" rot="10800000">
            <a:off x="4890456" y="1258004"/>
            <a:ext cx="1359982" cy="128676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43" name="Google Shape;5643;p122"/>
          <p:cNvCxnSpPr/>
          <p:nvPr/>
        </p:nvCxnSpPr>
        <p:spPr>
          <a:xfrm>
            <a:off x="4952650" y="3028063"/>
            <a:ext cx="1589859" cy="1624863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44" name="Google Shape;5644;p122"/>
          <p:cNvCxnSpPr/>
          <p:nvPr/>
        </p:nvCxnSpPr>
        <p:spPr>
          <a:xfrm flipH="1" rot="10800000">
            <a:off x="6837914" y="3131936"/>
            <a:ext cx="2624138" cy="1550607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45" name="Google Shape;5645;p122"/>
          <p:cNvCxnSpPr/>
          <p:nvPr/>
        </p:nvCxnSpPr>
        <p:spPr>
          <a:xfrm>
            <a:off x="6903287" y="1069632"/>
            <a:ext cx="2846412" cy="162433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9" name="Shape 5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0" name="Google Shape;5650;p123"/>
          <p:cNvSpPr txBox="1"/>
          <p:nvPr/>
        </p:nvSpPr>
        <p:spPr>
          <a:xfrm>
            <a:off x="4027664" y="3603047"/>
            <a:ext cx="37413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651" name="Google Shape;5651;p123"/>
          <p:cNvSpPr txBox="1"/>
          <p:nvPr/>
        </p:nvSpPr>
        <p:spPr>
          <a:xfrm>
            <a:off x="8164337" y="771455"/>
            <a:ext cx="363009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length: 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deposited: 1/2.5 (0.4)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AC, CD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 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deposited : 1/3 (0.33)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2" name="Google Shape;5652;p123"/>
          <p:cNvSpPr txBox="1"/>
          <p:nvPr/>
        </p:nvSpPr>
        <p:spPr>
          <a:xfrm>
            <a:off x="8436336" y="3603047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653" name="Google Shape;5653;p123"/>
          <p:cNvSpPr txBox="1"/>
          <p:nvPr/>
        </p:nvSpPr>
        <p:spPr>
          <a:xfrm>
            <a:off x="454810" y="3603047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pic>
        <p:nvPicPr>
          <p:cNvPr id="5654" name="Google Shape;5654;p123"/>
          <p:cNvPicPr preferRelativeResize="0"/>
          <p:nvPr/>
        </p:nvPicPr>
        <p:blipFill rotWithShape="1">
          <a:blip r:embed="rId3">
            <a:alphaModFix/>
          </a:blip>
          <a:srcRect b="25591" l="43261" r="18043" t="28395"/>
          <a:stretch/>
        </p:blipFill>
        <p:spPr>
          <a:xfrm>
            <a:off x="1378225" y="449030"/>
            <a:ext cx="4717775" cy="31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8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124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60" name="Google Shape;5660;p124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61" name="Google Shape;5661;p124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62" name="Google Shape;5662;p124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663" name="Google Shape;5663;p124"/>
          <p:cNvCxnSpPr>
            <a:endCxn id="5660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64" name="Google Shape;5664;p124"/>
          <p:cNvCxnSpPr>
            <a:endCxn id="5662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65" name="Google Shape;5665;p124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66" name="Google Shape;5666;p124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67" name="Google Shape;5667;p124"/>
          <p:cNvCxnSpPr>
            <a:endCxn id="5661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68" name="Google Shape;5668;p124"/>
          <p:cNvCxnSpPr>
            <a:stCxn id="5659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669" name="Google Shape;5669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4146332" y="2114502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670" name="Google Shape;5670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311231" y="290155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671" name="Google Shape;5671;p124"/>
          <p:cNvSpPr txBox="1"/>
          <p:nvPr/>
        </p:nvSpPr>
        <p:spPr>
          <a:xfrm>
            <a:off x="4875047" y="1044549"/>
            <a:ext cx="1148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(1.1/1)</a:t>
            </a:r>
            <a:endParaRPr/>
          </a:p>
        </p:txBody>
      </p:sp>
      <p:sp>
        <p:nvSpPr>
          <p:cNvPr id="5672" name="Google Shape;5672;p124"/>
          <p:cNvSpPr txBox="1"/>
          <p:nvPr/>
        </p:nvSpPr>
        <p:spPr>
          <a:xfrm>
            <a:off x="8324727" y="1301070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0.73(1.1/1.5)</a:t>
            </a:r>
            <a:endParaRPr/>
          </a:p>
        </p:txBody>
      </p:sp>
      <p:sp>
        <p:nvSpPr>
          <p:cNvPr id="5673" name="Google Shape;5673;p124"/>
          <p:cNvSpPr txBox="1"/>
          <p:nvPr/>
        </p:nvSpPr>
        <p:spPr>
          <a:xfrm>
            <a:off x="8189747" y="4007512"/>
            <a:ext cx="17202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0.68 (1.033/1.5)</a:t>
            </a:r>
            <a:endParaRPr/>
          </a:p>
        </p:txBody>
      </p:sp>
      <p:sp>
        <p:nvSpPr>
          <p:cNvPr id="5674" name="Google Shape;5674;p124"/>
          <p:cNvSpPr txBox="1"/>
          <p:nvPr/>
        </p:nvSpPr>
        <p:spPr>
          <a:xfrm>
            <a:off x="4411751" y="4233458"/>
            <a:ext cx="16553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0.68 (1.033/1.5)</a:t>
            </a:r>
            <a:endParaRPr/>
          </a:p>
        </p:txBody>
      </p:sp>
      <p:sp>
        <p:nvSpPr>
          <p:cNvPr id="5675" name="Google Shape;5675;p124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0.35 (0.7/2)</a:t>
            </a:r>
            <a:endParaRPr/>
          </a:p>
        </p:txBody>
      </p:sp>
      <p:sp>
        <p:nvSpPr>
          <p:cNvPr id="5676" name="Google Shape;5676;p124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0.23 (0.7/3)</a:t>
            </a:r>
            <a:endParaRPr/>
          </a:p>
        </p:txBody>
      </p:sp>
      <p:cxnSp>
        <p:nvCxnSpPr>
          <p:cNvPr id="5677" name="Google Shape;5677;p124"/>
          <p:cNvCxnSpPr/>
          <p:nvPr/>
        </p:nvCxnSpPr>
        <p:spPr>
          <a:xfrm flipH="1" rot="10800000">
            <a:off x="4890456" y="1430878"/>
            <a:ext cx="1125894" cy="111389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78" name="Google Shape;5678;p124"/>
          <p:cNvCxnSpPr/>
          <p:nvPr/>
        </p:nvCxnSpPr>
        <p:spPr>
          <a:xfrm>
            <a:off x="5065358" y="2994240"/>
            <a:ext cx="1412559" cy="1507030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679" name="Google Shape;5679;p124"/>
          <p:cNvSpPr txBox="1"/>
          <p:nvPr/>
        </p:nvSpPr>
        <p:spPr>
          <a:xfrm>
            <a:off x="1054228" y="1621688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3" name="Shape 5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4" name="Google Shape;5684;p125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85" name="Google Shape;5685;p125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86" name="Google Shape;5686;p125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87" name="Google Shape;5687;p125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688" name="Google Shape;5688;p125"/>
          <p:cNvCxnSpPr>
            <a:endCxn id="5685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89" name="Google Shape;5689;p125"/>
          <p:cNvCxnSpPr>
            <a:endCxn id="5687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90" name="Google Shape;5690;p125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91" name="Google Shape;5691;p125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92" name="Google Shape;5692;p125"/>
          <p:cNvCxnSpPr>
            <a:endCxn id="5686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693" name="Google Shape;5693;p125"/>
          <p:cNvCxnSpPr>
            <a:stCxn id="5684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694" name="Google Shape;5694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4146332" y="2114502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695" name="Google Shape;5695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311231" y="290155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696" name="Google Shape;5696;p125"/>
          <p:cNvSpPr txBox="1"/>
          <p:nvPr/>
        </p:nvSpPr>
        <p:spPr>
          <a:xfrm>
            <a:off x="4875047" y="1044549"/>
            <a:ext cx="1148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(1.1/1)</a:t>
            </a:r>
            <a:endParaRPr/>
          </a:p>
        </p:txBody>
      </p:sp>
      <p:sp>
        <p:nvSpPr>
          <p:cNvPr id="5697" name="Google Shape;5697;p125"/>
          <p:cNvSpPr txBox="1"/>
          <p:nvPr/>
        </p:nvSpPr>
        <p:spPr>
          <a:xfrm>
            <a:off x="8324727" y="1301070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0.73(1.1/1.5)</a:t>
            </a:r>
            <a:endParaRPr/>
          </a:p>
        </p:txBody>
      </p:sp>
      <p:sp>
        <p:nvSpPr>
          <p:cNvPr id="5698" name="Google Shape;5698;p125"/>
          <p:cNvSpPr txBox="1"/>
          <p:nvPr/>
        </p:nvSpPr>
        <p:spPr>
          <a:xfrm>
            <a:off x="8189747" y="4007512"/>
            <a:ext cx="17202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0.68 (1.033/1.5)</a:t>
            </a:r>
            <a:endParaRPr/>
          </a:p>
        </p:txBody>
      </p:sp>
      <p:sp>
        <p:nvSpPr>
          <p:cNvPr id="5699" name="Google Shape;5699;p125"/>
          <p:cNvSpPr txBox="1"/>
          <p:nvPr/>
        </p:nvSpPr>
        <p:spPr>
          <a:xfrm>
            <a:off x="4411751" y="4233458"/>
            <a:ext cx="16553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0.68 (1.033/1.5)</a:t>
            </a:r>
            <a:endParaRPr/>
          </a:p>
        </p:txBody>
      </p:sp>
      <p:sp>
        <p:nvSpPr>
          <p:cNvPr id="5700" name="Google Shape;5700;p125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0.35 (0.7/2)</a:t>
            </a:r>
            <a:endParaRPr/>
          </a:p>
        </p:txBody>
      </p:sp>
      <p:sp>
        <p:nvSpPr>
          <p:cNvPr id="5701" name="Google Shape;5701;p125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0.23 (0.7/3)</a:t>
            </a:r>
            <a:endParaRPr/>
          </a:p>
        </p:txBody>
      </p:sp>
      <p:cxnSp>
        <p:nvCxnSpPr>
          <p:cNvPr id="5702" name="Google Shape;5702;p125"/>
          <p:cNvCxnSpPr/>
          <p:nvPr/>
        </p:nvCxnSpPr>
        <p:spPr>
          <a:xfrm flipH="1" rot="10800000">
            <a:off x="4890456" y="1184970"/>
            <a:ext cx="1406139" cy="135980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03" name="Google Shape;5703;p125"/>
          <p:cNvCxnSpPr/>
          <p:nvPr/>
        </p:nvCxnSpPr>
        <p:spPr>
          <a:xfrm>
            <a:off x="5053339" y="3035420"/>
            <a:ext cx="1412559" cy="1507030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04" name="Google Shape;5704;p125"/>
          <p:cNvSpPr txBox="1"/>
          <p:nvPr/>
        </p:nvSpPr>
        <p:spPr>
          <a:xfrm>
            <a:off x="1054228" y="1621688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cxnSp>
        <p:nvCxnSpPr>
          <p:cNvPr id="5705" name="Google Shape;5705;p125"/>
          <p:cNvCxnSpPr/>
          <p:nvPr/>
        </p:nvCxnSpPr>
        <p:spPr>
          <a:xfrm flipH="1" rot="10800000">
            <a:off x="6942768" y="3078574"/>
            <a:ext cx="2556419" cy="1612696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06" name="Google Shape;5706;p125"/>
          <p:cNvCxnSpPr/>
          <p:nvPr/>
        </p:nvCxnSpPr>
        <p:spPr>
          <a:xfrm>
            <a:off x="6966620" y="1091776"/>
            <a:ext cx="2659925" cy="149190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0" name="Shape 5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1" name="Google Shape;5711;p126"/>
          <p:cNvSpPr txBox="1"/>
          <p:nvPr/>
        </p:nvSpPr>
        <p:spPr>
          <a:xfrm>
            <a:off x="7895874" y="3603047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712" name="Google Shape;5712;p126"/>
          <p:cNvSpPr txBox="1"/>
          <p:nvPr/>
        </p:nvSpPr>
        <p:spPr>
          <a:xfrm>
            <a:off x="8164337" y="771455"/>
            <a:ext cx="363009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length: 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deposited: 1/2.5 (0.4)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 CD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 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deposited : 1/3 (0.33)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3" name="Google Shape;5713;p126"/>
          <p:cNvPicPr preferRelativeResize="0"/>
          <p:nvPr/>
        </p:nvPicPr>
        <p:blipFill rotWithShape="1">
          <a:blip r:embed="rId3">
            <a:alphaModFix/>
          </a:blip>
          <a:srcRect b="25785" l="44239" r="18478" t="29361"/>
          <a:stretch/>
        </p:blipFill>
        <p:spPr>
          <a:xfrm>
            <a:off x="1276582" y="268131"/>
            <a:ext cx="4641322" cy="3139321"/>
          </a:xfrm>
          <a:prstGeom prst="rect">
            <a:avLst/>
          </a:prstGeom>
          <a:noFill/>
          <a:ln>
            <a:noFill/>
          </a:ln>
        </p:spPr>
      </p:pic>
      <p:sp>
        <p:nvSpPr>
          <p:cNvPr id="5714" name="Google Shape;5714;p126"/>
          <p:cNvSpPr txBox="1"/>
          <p:nvPr/>
        </p:nvSpPr>
        <p:spPr>
          <a:xfrm>
            <a:off x="559389" y="3603046"/>
            <a:ext cx="27813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715" name="Google Shape;5715;p126"/>
          <p:cNvSpPr txBox="1"/>
          <p:nvPr/>
        </p:nvSpPr>
        <p:spPr>
          <a:xfrm>
            <a:off x="3995342" y="3603046"/>
            <a:ext cx="37413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1.033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+0.33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9" name="Shape 5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0" name="Google Shape;5720;p127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721" name="Google Shape;5721;p127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722" name="Google Shape;5722;p127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723" name="Google Shape;5723;p127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724" name="Google Shape;5724;p127"/>
          <p:cNvCxnSpPr>
            <a:endCxn id="5721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25" name="Google Shape;5725;p127"/>
          <p:cNvCxnSpPr>
            <a:endCxn id="5723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26" name="Google Shape;5726;p127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27" name="Google Shape;5727;p127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28" name="Google Shape;5728;p127"/>
          <p:cNvCxnSpPr>
            <a:endCxn id="5722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29" name="Google Shape;5729;p127"/>
          <p:cNvCxnSpPr>
            <a:stCxn id="5720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730" name="Google Shape;5730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731" name="Google Shape;5731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732" name="Google Shape;5732;p127"/>
          <p:cNvSpPr txBox="1"/>
          <p:nvPr/>
        </p:nvSpPr>
        <p:spPr>
          <a:xfrm>
            <a:off x="4656553" y="1099340"/>
            <a:ext cx="13507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 (1.17/1)</a:t>
            </a:r>
            <a:endParaRPr/>
          </a:p>
        </p:txBody>
      </p:sp>
      <p:sp>
        <p:nvSpPr>
          <p:cNvPr id="5733" name="Google Shape;5733;p127"/>
          <p:cNvSpPr txBox="1"/>
          <p:nvPr/>
        </p:nvSpPr>
        <p:spPr>
          <a:xfrm>
            <a:off x="8079018" y="1268617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0.78(1.17/1.5)</a:t>
            </a:r>
            <a:endParaRPr/>
          </a:p>
        </p:txBody>
      </p:sp>
      <p:sp>
        <p:nvSpPr>
          <p:cNvPr id="5734" name="Google Shape;5734;p127"/>
          <p:cNvSpPr txBox="1"/>
          <p:nvPr/>
        </p:nvSpPr>
        <p:spPr>
          <a:xfrm>
            <a:off x="8189746" y="4007512"/>
            <a:ext cx="1559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 (1.05/1.5)</a:t>
            </a:r>
            <a:endParaRPr/>
          </a:p>
        </p:txBody>
      </p:sp>
      <p:sp>
        <p:nvSpPr>
          <p:cNvPr id="5735" name="Google Shape;5735;p127"/>
          <p:cNvSpPr txBox="1"/>
          <p:nvPr/>
        </p:nvSpPr>
        <p:spPr>
          <a:xfrm>
            <a:off x="4507708" y="4120064"/>
            <a:ext cx="1518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 (1.05/1.5)</a:t>
            </a:r>
            <a:endParaRPr/>
          </a:p>
        </p:txBody>
      </p:sp>
      <p:sp>
        <p:nvSpPr>
          <p:cNvPr id="5736" name="Google Shape;5736;p127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 (0.49/2)</a:t>
            </a:r>
            <a:endParaRPr/>
          </a:p>
        </p:txBody>
      </p:sp>
      <p:sp>
        <p:nvSpPr>
          <p:cNvPr id="5737" name="Google Shape;5737;p127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0.16 (0.49/3)</a:t>
            </a:r>
            <a:endParaRPr/>
          </a:p>
        </p:txBody>
      </p:sp>
      <p:sp>
        <p:nvSpPr>
          <p:cNvPr id="5738" name="Google Shape;5738;p127"/>
          <p:cNvSpPr txBox="1"/>
          <p:nvPr/>
        </p:nvSpPr>
        <p:spPr>
          <a:xfrm>
            <a:off x="831395" y="1737532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cxnSp>
        <p:nvCxnSpPr>
          <p:cNvPr id="5739" name="Google Shape;5739;p127"/>
          <p:cNvCxnSpPr/>
          <p:nvPr/>
        </p:nvCxnSpPr>
        <p:spPr>
          <a:xfrm flipH="1" rot="10800000">
            <a:off x="4931160" y="1195617"/>
            <a:ext cx="1406139" cy="135980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40" name="Google Shape;5740;p127"/>
          <p:cNvCxnSpPr/>
          <p:nvPr/>
        </p:nvCxnSpPr>
        <p:spPr>
          <a:xfrm flipH="1" rot="10800000">
            <a:off x="5083308" y="1471165"/>
            <a:ext cx="1392200" cy="1349903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4" name="Shape 5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5" name="Google Shape;5745;p128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746" name="Google Shape;5746;p128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747" name="Google Shape;5747;p128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748" name="Google Shape;5748;p128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749" name="Google Shape;5749;p128"/>
          <p:cNvCxnSpPr>
            <a:endCxn id="5746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50" name="Google Shape;5750;p128"/>
          <p:cNvCxnSpPr>
            <a:endCxn id="5748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51" name="Google Shape;5751;p128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52" name="Google Shape;5752;p128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53" name="Google Shape;5753;p128"/>
          <p:cNvCxnSpPr>
            <a:endCxn id="5747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54" name="Google Shape;5754;p128"/>
          <p:cNvCxnSpPr>
            <a:stCxn id="5745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755" name="Google Shape;5755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756" name="Google Shape;5756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757" name="Google Shape;5757;p128"/>
          <p:cNvSpPr txBox="1"/>
          <p:nvPr/>
        </p:nvSpPr>
        <p:spPr>
          <a:xfrm>
            <a:off x="4656553" y="1099340"/>
            <a:ext cx="13507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 (1.17/1)</a:t>
            </a:r>
            <a:endParaRPr/>
          </a:p>
        </p:txBody>
      </p:sp>
      <p:sp>
        <p:nvSpPr>
          <p:cNvPr id="5758" name="Google Shape;5758;p128"/>
          <p:cNvSpPr txBox="1"/>
          <p:nvPr/>
        </p:nvSpPr>
        <p:spPr>
          <a:xfrm>
            <a:off x="8079018" y="1268617"/>
            <a:ext cx="1494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0.78(1.17/1.5)</a:t>
            </a:r>
            <a:endParaRPr/>
          </a:p>
        </p:txBody>
      </p:sp>
      <p:sp>
        <p:nvSpPr>
          <p:cNvPr id="5759" name="Google Shape;5759;p128"/>
          <p:cNvSpPr txBox="1"/>
          <p:nvPr/>
        </p:nvSpPr>
        <p:spPr>
          <a:xfrm>
            <a:off x="8189746" y="4007512"/>
            <a:ext cx="1559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 (1.05/1.5)</a:t>
            </a:r>
            <a:endParaRPr/>
          </a:p>
        </p:txBody>
      </p:sp>
      <p:sp>
        <p:nvSpPr>
          <p:cNvPr id="5760" name="Google Shape;5760;p128"/>
          <p:cNvSpPr txBox="1"/>
          <p:nvPr/>
        </p:nvSpPr>
        <p:spPr>
          <a:xfrm>
            <a:off x="4507708" y="4120064"/>
            <a:ext cx="1518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 (1.05/1.5)</a:t>
            </a:r>
            <a:endParaRPr/>
          </a:p>
        </p:txBody>
      </p:sp>
      <p:sp>
        <p:nvSpPr>
          <p:cNvPr id="5761" name="Google Shape;5761;p128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 (0.49/2)</a:t>
            </a:r>
            <a:endParaRPr/>
          </a:p>
        </p:txBody>
      </p:sp>
      <p:sp>
        <p:nvSpPr>
          <p:cNvPr id="5762" name="Google Shape;5762;p128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0.16 (0.49/3)</a:t>
            </a:r>
            <a:endParaRPr/>
          </a:p>
        </p:txBody>
      </p:sp>
      <p:sp>
        <p:nvSpPr>
          <p:cNvPr id="5763" name="Google Shape;5763;p128"/>
          <p:cNvSpPr txBox="1"/>
          <p:nvPr/>
        </p:nvSpPr>
        <p:spPr>
          <a:xfrm>
            <a:off x="831395" y="1737532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cxnSp>
        <p:nvCxnSpPr>
          <p:cNvPr id="5764" name="Google Shape;5764;p128"/>
          <p:cNvCxnSpPr/>
          <p:nvPr/>
        </p:nvCxnSpPr>
        <p:spPr>
          <a:xfrm flipH="1" rot="10800000">
            <a:off x="4931160" y="1195617"/>
            <a:ext cx="1406139" cy="135980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65" name="Google Shape;5765;p128"/>
          <p:cNvCxnSpPr/>
          <p:nvPr/>
        </p:nvCxnSpPr>
        <p:spPr>
          <a:xfrm flipH="1" rot="10800000">
            <a:off x="5083308" y="1471165"/>
            <a:ext cx="1392200" cy="1349903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66" name="Google Shape;5766;p128"/>
          <p:cNvCxnSpPr/>
          <p:nvPr/>
        </p:nvCxnSpPr>
        <p:spPr>
          <a:xfrm>
            <a:off x="6890672" y="1037623"/>
            <a:ext cx="2858099" cy="156647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67" name="Google Shape;5767;p128"/>
          <p:cNvCxnSpPr/>
          <p:nvPr/>
        </p:nvCxnSpPr>
        <p:spPr>
          <a:xfrm>
            <a:off x="6760199" y="1349024"/>
            <a:ext cx="2610351" cy="1514287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1" name="Shape 5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2" name="Google Shape;5772;p129"/>
          <p:cNvSpPr txBox="1"/>
          <p:nvPr/>
        </p:nvSpPr>
        <p:spPr>
          <a:xfrm>
            <a:off x="4021828" y="3895145"/>
            <a:ext cx="377299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773" name="Google Shape;5773;p129"/>
          <p:cNvSpPr txBox="1"/>
          <p:nvPr/>
        </p:nvSpPr>
        <p:spPr>
          <a:xfrm>
            <a:off x="8067324" y="3895146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774" name="Google Shape;5774;p129"/>
          <p:cNvSpPr txBox="1"/>
          <p:nvPr/>
        </p:nvSpPr>
        <p:spPr>
          <a:xfrm>
            <a:off x="7662141" y="422473"/>
            <a:ext cx="377299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length: 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deposition: 1/2.5 (0.4)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 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 : 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deposition: 1/2.5 (0.4)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5" name="Google Shape;5775;p129"/>
          <p:cNvPicPr preferRelativeResize="0"/>
          <p:nvPr/>
        </p:nvPicPr>
        <p:blipFill rotWithShape="1">
          <a:blip r:embed="rId3">
            <a:alphaModFix/>
          </a:blip>
          <a:srcRect b="25323" l="44552" r="17716" t="29148"/>
          <a:stretch/>
        </p:blipFill>
        <p:spPr>
          <a:xfrm>
            <a:off x="1133400" y="436719"/>
            <a:ext cx="4816826" cy="3267937"/>
          </a:xfrm>
          <a:prstGeom prst="rect">
            <a:avLst/>
          </a:prstGeom>
          <a:noFill/>
          <a:ln>
            <a:noFill/>
          </a:ln>
        </p:spPr>
      </p:pic>
      <p:sp>
        <p:nvSpPr>
          <p:cNvPr id="5776" name="Google Shape;5776;p129"/>
          <p:cNvSpPr txBox="1"/>
          <p:nvPr/>
        </p:nvSpPr>
        <p:spPr>
          <a:xfrm>
            <a:off x="572983" y="3895145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0" name="Shape 5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1" name="Google Shape;5781;p130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782" name="Google Shape;5782;p130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783" name="Google Shape;5783;p130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784" name="Google Shape;5784;p130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785" name="Google Shape;5785;p130"/>
          <p:cNvCxnSpPr>
            <a:endCxn id="5782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86" name="Google Shape;5786;p130"/>
          <p:cNvCxnSpPr>
            <a:endCxn id="5784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87" name="Google Shape;5787;p130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88" name="Google Shape;5788;p130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89" name="Google Shape;5789;p130"/>
          <p:cNvCxnSpPr>
            <a:endCxn id="5783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790" name="Google Shape;5790;p130"/>
          <p:cNvCxnSpPr>
            <a:stCxn id="5781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791" name="Google Shape;5791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792" name="Google Shape;5792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793" name="Google Shape;5793;p130"/>
          <p:cNvSpPr txBox="1"/>
          <p:nvPr/>
        </p:nvSpPr>
        <p:spPr>
          <a:xfrm>
            <a:off x="4659112" y="1254257"/>
            <a:ext cx="14380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 (1.62/1)</a:t>
            </a:r>
            <a:endParaRPr/>
          </a:p>
        </p:txBody>
      </p:sp>
      <p:sp>
        <p:nvSpPr>
          <p:cNvPr id="5794" name="Google Shape;5794;p130"/>
          <p:cNvSpPr txBox="1"/>
          <p:nvPr/>
        </p:nvSpPr>
        <p:spPr>
          <a:xfrm>
            <a:off x="8079018" y="1268617"/>
            <a:ext cx="1669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1.08 (1.62/1.5)</a:t>
            </a:r>
            <a:endParaRPr/>
          </a:p>
        </p:txBody>
      </p:sp>
      <p:sp>
        <p:nvSpPr>
          <p:cNvPr id="5795" name="Google Shape;5795;p130"/>
          <p:cNvSpPr txBox="1"/>
          <p:nvPr/>
        </p:nvSpPr>
        <p:spPr>
          <a:xfrm>
            <a:off x="8189746" y="4007512"/>
            <a:ext cx="1559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0.48 (0.73/1.5)</a:t>
            </a:r>
            <a:endParaRPr/>
          </a:p>
        </p:txBody>
      </p:sp>
      <p:sp>
        <p:nvSpPr>
          <p:cNvPr id="5796" name="Google Shape;5796;p130"/>
          <p:cNvSpPr txBox="1"/>
          <p:nvPr/>
        </p:nvSpPr>
        <p:spPr>
          <a:xfrm>
            <a:off x="4507708" y="4120064"/>
            <a:ext cx="1518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0.48 (0.73/1.5)</a:t>
            </a:r>
            <a:endParaRPr/>
          </a:p>
        </p:txBody>
      </p:sp>
      <p:sp>
        <p:nvSpPr>
          <p:cNvPr id="5797" name="Google Shape;5797;p130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0.17(0.34/2)</a:t>
            </a:r>
            <a:endParaRPr/>
          </a:p>
        </p:txBody>
      </p:sp>
      <p:sp>
        <p:nvSpPr>
          <p:cNvPr id="5798" name="Google Shape;5798;p130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0.11 (0.34/3)</a:t>
            </a:r>
            <a:endParaRPr/>
          </a:p>
        </p:txBody>
      </p:sp>
      <p:sp>
        <p:nvSpPr>
          <p:cNvPr id="5799" name="Google Shape;5799;p130"/>
          <p:cNvSpPr txBox="1"/>
          <p:nvPr/>
        </p:nvSpPr>
        <p:spPr>
          <a:xfrm>
            <a:off x="941566" y="1826314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3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131"/>
          <p:cNvSpPr txBox="1"/>
          <p:nvPr/>
        </p:nvSpPr>
        <p:spPr>
          <a:xfrm>
            <a:off x="765433" y="1737532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1.219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1.535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cxnSp>
        <p:nvCxnSpPr>
          <p:cNvPr id="5805" name="Google Shape;5805;p131"/>
          <p:cNvCxnSpPr/>
          <p:nvPr/>
        </p:nvCxnSpPr>
        <p:spPr>
          <a:xfrm flipH="1" rot="10800000">
            <a:off x="4988569" y="1188992"/>
            <a:ext cx="1406139" cy="135980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06" name="Google Shape;5806;p131"/>
          <p:cNvCxnSpPr/>
          <p:nvPr/>
        </p:nvCxnSpPr>
        <p:spPr>
          <a:xfrm flipH="1" rot="10800000">
            <a:off x="5140717" y="1383079"/>
            <a:ext cx="1392200" cy="1349903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807" name="Google Shape;5807;p131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808" name="Google Shape;5808;p131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809" name="Google Shape;5809;p131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810" name="Google Shape;5810;p131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811" name="Google Shape;5811;p131"/>
          <p:cNvCxnSpPr>
            <a:endCxn id="5808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12" name="Google Shape;5812;p131"/>
          <p:cNvCxnSpPr>
            <a:endCxn id="5810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13" name="Google Shape;5813;p131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14" name="Google Shape;5814;p131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15" name="Google Shape;5815;p131"/>
          <p:cNvCxnSpPr>
            <a:endCxn id="5809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16" name="Google Shape;5816;p131"/>
          <p:cNvCxnSpPr>
            <a:stCxn id="5807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817" name="Google Shape;5817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818" name="Google Shape;5818;p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819" name="Google Shape;5819;p131"/>
          <p:cNvSpPr txBox="1"/>
          <p:nvPr/>
        </p:nvSpPr>
        <p:spPr>
          <a:xfrm>
            <a:off x="4659112" y="1254257"/>
            <a:ext cx="14380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 (1.62/1)</a:t>
            </a:r>
            <a:endParaRPr/>
          </a:p>
        </p:txBody>
      </p:sp>
      <p:sp>
        <p:nvSpPr>
          <p:cNvPr id="5820" name="Google Shape;5820;p131"/>
          <p:cNvSpPr txBox="1"/>
          <p:nvPr/>
        </p:nvSpPr>
        <p:spPr>
          <a:xfrm>
            <a:off x="8079018" y="1268617"/>
            <a:ext cx="1669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1.08 (1.62/1.5)</a:t>
            </a:r>
            <a:endParaRPr/>
          </a:p>
        </p:txBody>
      </p:sp>
      <p:sp>
        <p:nvSpPr>
          <p:cNvPr id="5821" name="Google Shape;5821;p131"/>
          <p:cNvSpPr txBox="1"/>
          <p:nvPr/>
        </p:nvSpPr>
        <p:spPr>
          <a:xfrm>
            <a:off x="8189746" y="4007512"/>
            <a:ext cx="1559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0.48 (0.73/1.5)</a:t>
            </a:r>
            <a:endParaRPr/>
          </a:p>
        </p:txBody>
      </p:sp>
      <p:sp>
        <p:nvSpPr>
          <p:cNvPr id="5822" name="Google Shape;5822;p131"/>
          <p:cNvSpPr txBox="1"/>
          <p:nvPr/>
        </p:nvSpPr>
        <p:spPr>
          <a:xfrm>
            <a:off x="4507708" y="4120064"/>
            <a:ext cx="1518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0.48 (0.73/1.5)</a:t>
            </a:r>
            <a:endParaRPr/>
          </a:p>
        </p:txBody>
      </p:sp>
      <p:sp>
        <p:nvSpPr>
          <p:cNvPr id="5823" name="Google Shape;5823;p131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0.17(0.34/2)</a:t>
            </a:r>
            <a:endParaRPr/>
          </a:p>
        </p:txBody>
      </p:sp>
      <p:sp>
        <p:nvSpPr>
          <p:cNvPr id="5824" name="Google Shape;5824;p131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0.11 (0.34/3)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24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24"/>
          <p:cNvSpPr txBox="1"/>
          <p:nvPr/>
        </p:nvSpPr>
        <p:spPr>
          <a:xfrm>
            <a:off x="506569" y="3321978"/>
            <a:ext cx="231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,4,3,1,7]</a:t>
            </a:r>
            <a:endParaRPr/>
          </a:p>
        </p:txBody>
      </p:sp>
      <p:sp>
        <p:nvSpPr>
          <p:cNvPr id="490" name="Google Shape;490;p24"/>
          <p:cNvSpPr txBox="1"/>
          <p:nvPr/>
        </p:nvSpPr>
        <p:spPr>
          <a:xfrm>
            <a:off x="606464" y="4842731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[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,4,5,1,9]</a:t>
            </a:r>
            <a:endParaRPr/>
          </a:p>
        </p:txBody>
      </p:sp>
      <p:sp>
        <p:nvSpPr>
          <p:cNvPr id="491" name="Google Shape;491;p24"/>
          <p:cNvSpPr txBox="1"/>
          <p:nvPr/>
        </p:nvSpPr>
        <p:spPr>
          <a:xfrm>
            <a:off x="534529" y="4441230"/>
            <a:ext cx="2319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[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,2,1,8,1]</a:t>
            </a:r>
            <a:endParaRPr/>
          </a:p>
        </p:txBody>
      </p:sp>
      <p:sp>
        <p:nvSpPr>
          <p:cNvPr id="492" name="Google Shape;492;p24"/>
          <p:cNvSpPr txBox="1"/>
          <p:nvPr/>
        </p:nvSpPr>
        <p:spPr>
          <a:xfrm>
            <a:off x="606464" y="4071898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,2,2,9,6]</a:t>
            </a:r>
            <a:endParaRPr/>
          </a:p>
        </p:txBody>
      </p:sp>
      <p:sp>
        <p:nvSpPr>
          <p:cNvPr id="493" name="Google Shape;493;p24"/>
          <p:cNvSpPr txBox="1"/>
          <p:nvPr/>
        </p:nvSpPr>
        <p:spPr>
          <a:xfrm>
            <a:off x="709529" y="1274107"/>
            <a:ext cx="19515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Npop = 10</a:t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1249381" y="3301065"/>
            <a:ext cx="327398" cy="20033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4"/>
          <p:cNvSpPr txBox="1"/>
          <p:nvPr/>
        </p:nvSpPr>
        <p:spPr>
          <a:xfrm>
            <a:off x="8041678" y="2049569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X,X,X,X,X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496" name="Google Shape;496;p24"/>
          <p:cNvSpPr txBox="1"/>
          <p:nvPr/>
        </p:nvSpPr>
        <p:spPr>
          <a:xfrm>
            <a:off x="8691539" y="1384953"/>
            <a:ext cx="2055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 x+1</a:t>
            </a:r>
            <a:endParaRPr/>
          </a:p>
        </p:txBody>
      </p:sp>
      <p:sp>
        <p:nvSpPr>
          <p:cNvPr id="497" name="Google Shape;497;p24"/>
          <p:cNvSpPr txBox="1"/>
          <p:nvPr/>
        </p:nvSpPr>
        <p:spPr>
          <a:xfrm>
            <a:off x="4627198" y="3481572"/>
            <a:ext cx="1166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0.34</a:t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4675720" y="2902282"/>
            <a:ext cx="1069146" cy="388944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4"/>
          <p:cNvSpPr txBox="1"/>
          <p:nvPr/>
        </p:nvSpPr>
        <p:spPr>
          <a:xfrm>
            <a:off x="8041678" y="2059254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,X,X,X,X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01" name="Google Shape;501;p24"/>
          <p:cNvGrpSpPr/>
          <p:nvPr/>
        </p:nvGrpSpPr>
        <p:grpSpPr>
          <a:xfrm>
            <a:off x="3576879" y="1456334"/>
            <a:ext cx="3791330" cy="1802845"/>
            <a:chOff x="3481889" y="1464063"/>
            <a:chExt cx="3791330" cy="1802845"/>
          </a:xfrm>
        </p:grpSpPr>
        <p:sp>
          <p:nvSpPr>
            <p:cNvPr id="502" name="Google Shape;502;p24"/>
            <p:cNvSpPr txBox="1"/>
            <p:nvPr/>
          </p:nvSpPr>
          <p:spPr>
            <a:xfrm>
              <a:off x="4321855" y="2897576"/>
              <a:ext cx="1586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X+1</a:t>
              </a:r>
              <a:r>
                <a:rPr b="1" baseline="-25000" lang="pt-BR" sz="1800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X</a:t>
              </a:r>
              <a:r>
                <a:rPr b="1" baseline="-25000" lang="pt-BR" sz="1800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503" name="Google Shape;503;p24"/>
            <p:cNvSpPr txBox="1"/>
            <p:nvPr/>
          </p:nvSpPr>
          <p:spPr>
            <a:xfrm>
              <a:off x="3481889" y="1464063"/>
              <a:ext cx="3791330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2a. If the number is &lt; CR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(that is, if R </a:t>
              </a:r>
              <a:r>
                <a:rPr b="1" lang="pt-BR" sz="180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&lt; 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2b. If the number </a:t>
              </a: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&lt; 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3551979" y="2224277"/>
              <a:ext cx="3593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Formula A - X+1</a:t>
              </a:r>
              <a:r>
                <a:rPr b="1" baseline="-25000" lang="pt-BR" sz="1800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a</a:t>
              </a:r>
              <a:r>
                <a:rPr b="1" baseline="-25000" lang="pt-BR" sz="1800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+ F * (b</a:t>
              </a:r>
              <a:r>
                <a:rPr b="1" baseline="-25000" lang="pt-BR" sz="1800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c</a:t>
              </a:r>
              <a:r>
                <a:rPr b="1" baseline="-25000" lang="pt-BR" sz="1800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</p:grpSp>
      <p:sp>
        <p:nvSpPr>
          <p:cNvPr id="505" name="Google Shape;505;p24"/>
          <p:cNvSpPr txBox="1"/>
          <p:nvPr/>
        </p:nvSpPr>
        <p:spPr>
          <a:xfrm>
            <a:off x="842062" y="2849057"/>
            <a:ext cx="181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 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8" name="Shape 5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9" name="Google Shape;5829;p132"/>
          <p:cNvSpPr txBox="1"/>
          <p:nvPr/>
        </p:nvSpPr>
        <p:spPr>
          <a:xfrm>
            <a:off x="765433" y="1737532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1.219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1.535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830" name="Google Shape;5830;p132"/>
          <p:cNvSpPr txBox="1"/>
          <p:nvPr/>
        </p:nvSpPr>
        <p:spPr>
          <a:xfrm>
            <a:off x="4484649" y="2439978"/>
            <a:ext cx="67714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831" name="Google Shape;5831;p132"/>
          <p:cNvSpPr txBox="1"/>
          <p:nvPr/>
        </p:nvSpPr>
        <p:spPr>
          <a:xfrm>
            <a:off x="9748772" y="2439978"/>
            <a:ext cx="690628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832" name="Google Shape;5832;p132"/>
          <p:cNvSpPr txBox="1"/>
          <p:nvPr/>
        </p:nvSpPr>
        <p:spPr>
          <a:xfrm>
            <a:off x="6436802" y="4549977"/>
            <a:ext cx="631323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833" name="Google Shape;5833;p132"/>
          <p:cNvSpPr txBox="1"/>
          <p:nvPr/>
        </p:nvSpPr>
        <p:spPr>
          <a:xfrm>
            <a:off x="6386963" y="864609"/>
            <a:ext cx="650191" cy="87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834" name="Google Shape;5834;p132"/>
          <p:cNvCxnSpPr>
            <a:endCxn id="5831" idx="1"/>
          </p:cNvCxnSpPr>
          <p:nvPr/>
        </p:nvCxnSpPr>
        <p:spPr>
          <a:xfrm>
            <a:off x="7037072" y="1326940"/>
            <a:ext cx="2711700" cy="15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35" name="Google Shape;5835;p132"/>
          <p:cNvCxnSpPr>
            <a:endCxn id="5833" idx="1"/>
          </p:cNvCxnSpPr>
          <p:nvPr/>
        </p:nvCxnSpPr>
        <p:spPr>
          <a:xfrm flipH="1" rot="10800000">
            <a:off x="5031263" y="1301071"/>
            <a:ext cx="1355700" cy="13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36" name="Google Shape;5836;p132"/>
          <p:cNvCxnSpPr/>
          <p:nvPr/>
        </p:nvCxnSpPr>
        <p:spPr>
          <a:xfrm flipH="1" rot="10800000">
            <a:off x="6913672" y="3090708"/>
            <a:ext cx="2835100" cy="18236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37" name="Google Shape;5837;p132"/>
          <p:cNvCxnSpPr/>
          <p:nvPr/>
        </p:nvCxnSpPr>
        <p:spPr>
          <a:xfrm>
            <a:off x="5031154" y="3312901"/>
            <a:ext cx="1471724" cy="15753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38" name="Google Shape;5838;p132"/>
          <p:cNvCxnSpPr>
            <a:endCxn id="5832" idx="0"/>
          </p:cNvCxnSpPr>
          <p:nvPr/>
        </p:nvCxnSpPr>
        <p:spPr>
          <a:xfrm>
            <a:off x="6641163" y="1607277"/>
            <a:ext cx="111300" cy="29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39" name="Google Shape;5839;p132"/>
          <p:cNvCxnSpPr>
            <a:stCxn id="5830" idx="3"/>
          </p:cNvCxnSpPr>
          <p:nvPr/>
        </p:nvCxnSpPr>
        <p:spPr>
          <a:xfrm>
            <a:off x="5161797" y="2876440"/>
            <a:ext cx="4411800" cy="1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840" name="Google Shape;5840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28852">
            <a:off x="3981293" y="2126999"/>
            <a:ext cx="645818" cy="6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841" name="Google Shape;5841;p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078250">
            <a:off x="4034141" y="2677635"/>
            <a:ext cx="708540" cy="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842" name="Google Shape;5842;p132"/>
          <p:cNvSpPr txBox="1"/>
          <p:nvPr/>
        </p:nvSpPr>
        <p:spPr>
          <a:xfrm>
            <a:off x="4659112" y="1254257"/>
            <a:ext cx="14380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 (1.62/1)</a:t>
            </a:r>
            <a:endParaRPr/>
          </a:p>
        </p:txBody>
      </p:sp>
      <p:sp>
        <p:nvSpPr>
          <p:cNvPr id="5843" name="Google Shape;5843;p132"/>
          <p:cNvSpPr txBox="1"/>
          <p:nvPr/>
        </p:nvSpPr>
        <p:spPr>
          <a:xfrm>
            <a:off x="8079018" y="1268617"/>
            <a:ext cx="1669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1.08 (1.62/1.5)</a:t>
            </a:r>
            <a:endParaRPr/>
          </a:p>
        </p:txBody>
      </p:sp>
      <p:sp>
        <p:nvSpPr>
          <p:cNvPr id="5844" name="Google Shape;5844;p132"/>
          <p:cNvSpPr txBox="1"/>
          <p:nvPr/>
        </p:nvSpPr>
        <p:spPr>
          <a:xfrm>
            <a:off x="8189746" y="4007512"/>
            <a:ext cx="1559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0.48 (0.73/1.5)</a:t>
            </a:r>
            <a:endParaRPr/>
          </a:p>
        </p:txBody>
      </p:sp>
      <p:sp>
        <p:nvSpPr>
          <p:cNvPr id="5845" name="Google Shape;5845;p132"/>
          <p:cNvSpPr txBox="1"/>
          <p:nvPr/>
        </p:nvSpPr>
        <p:spPr>
          <a:xfrm>
            <a:off x="4507708" y="4120064"/>
            <a:ext cx="1518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0.48 (0.73/1.5)</a:t>
            </a:r>
            <a:endParaRPr/>
          </a:p>
        </p:txBody>
      </p:sp>
      <p:sp>
        <p:nvSpPr>
          <p:cNvPr id="5846" name="Google Shape;5846;p132"/>
          <p:cNvSpPr txBox="1"/>
          <p:nvPr/>
        </p:nvSpPr>
        <p:spPr>
          <a:xfrm rot="4189128">
            <a:off x="6381925" y="1964855"/>
            <a:ext cx="1383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0.17(0.34/2)</a:t>
            </a:r>
            <a:endParaRPr/>
          </a:p>
        </p:txBody>
      </p:sp>
      <p:sp>
        <p:nvSpPr>
          <p:cNvPr id="5847" name="Google Shape;5847;p132"/>
          <p:cNvSpPr txBox="1"/>
          <p:nvPr/>
        </p:nvSpPr>
        <p:spPr>
          <a:xfrm>
            <a:off x="6741314" y="3176534"/>
            <a:ext cx="14404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0.11 (0.34/3)</a:t>
            </a:r>
            <a:endParaRPr/>
          </a:p>
        </p:txBody>
      </p:sp>
      <p:cxnSp>
        <p:nvCxnSpPr>
          <p:cNvPr id="5848" name="Google Shape;5848;p132"/>
          <p:cNvCxnSpPr/>
          <p:nvPr/>
        </p:nvCxnSpPr>
        <p:spPr>
          <a:xfrm flipH="1" rot="10800000">
            <a:off x="4988569" y="1188992"/>
            <a:ext cx="1406139" cy="135980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49" name="Google Shape;5849;p132"/>
          <p:cNvCxnSpPr/>
          <p:nvPr/>
        </p:nvCxnSpPr>
        <p:spPr>
          <a:xfrm flipH="1" rot="10800000">
            <a:off x="5140717" y="1383079"/>
            <a:ext cx="1392200" cy="1349903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50" name="Google Shape;5850;p132"/>
          <p:cNvCxnSpPr/>
          <p:nvPr/>
        </p:nvCxnSpPr>
        <p:spPr>
          <a:xfrm>
            <a:off x="6939945" y="1192001"/>
            <a:ext cx="2633652" cy="146233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51" name="Google Shape;5851;p132"/>
          <p:cNvCxnSpPr/>
          <p:nvPr/>
        </p:nvCxnSpPr>
        <p:spPr>
          <a:xfrm>
            <a:off x="6776124" y="1349624"/>
            <a:ext cx="2622660" cy="1508774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5" name="Shape 5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6" name="Google Shape;5856;p133"/>
          <p:cNvPicPr preferRelativeResize="0"/>
          <p:nvPr/>
        </p:nvPicPr>
        <p:blipFill rotWithShape="1">
          <a:blip r:embed="rId3">
            <a:alphaModFix/>
          </a:blip>
          <a:srcRect b="26100" l="43750" r="16145" t="25173"/>
          <a:stretch/>
        </p:blipFill>
        <p:spPr>
          <a:xfrm>
            <a:off x="317500" y="304800"/>
            <a:ext cx="4889500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7" name="Google Shape;5857;p133"/>
          <p:cNvSpPr txBox="1"/>
          <p:nvPr/>
        </p:nvSpPr>
        <p:spPr>
          <a:xfrm>
            <a:off x="8080024" y="3971346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0.511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858" name="Google Shape;5858;p133"/>
          <p:cNvSpPr txBox="1"/>
          <p:nvPr/>
        </p:nvSpPr>
        <p:spPr>
          <a:xfrm>
            <a:off x="4111977" y="3971342"/>
            <a:ext cx="35423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1.219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b="1" lang="pt-BR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+0.4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1.535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0.7*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  <p:sp>
        <p:nvSpPr>
          <p:cNvPr id="5859" name="Google Shape;5859;p133"/>
          <p:cNvSpPr txBox="1"/>
          <p:nvPr/>
        </p:nvSpPr>
        <p:spPr>
          <a:xfrm>
            <a:off x="7654277" y="705025"/>
            <a:ext cx="36365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 : 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deposition : 1/2.5 (0.4)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AB,BD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 : 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deposition : 1/2.5 (0.4)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0" name="Google Shape;5860;p133"/>
          <p:cNvSpPr txBox="1"/>
          <p:nvPr/>
        </p:nvSpPr>
        <p:spPr>
          <a:xfrm>
            <a:off x="723604" y="3971341"/>
            <a:ext cx="29626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1;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(BD, 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3;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1.219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(AB, 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1.5;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1.535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(---)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2;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(AC, AB, BD, CD)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4" name="Shape 5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5" name="Google Shape;5865;p134"/>
          <p:cNvSpPr txBox="1"/>
          <p:nvPr/>
        </p:nvSpPr>
        <p:spPr>
          <a:xfrm>
            <a:off x="6096000" y="1642411"/>
            <a:ext cx="328653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PHEROMONE LEVELS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1.65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6" name="Google Shape;5866;p134"/>
          <p:cNvSpPr txBox="1"/>
          <p:nvPr/>
        </p:nvSpPr>
        <p:spPr>
          <a:xfrm>
            <a:off x="2330482" y="1636214"/>
            <a:ext cx="328653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PHEROMONE LEVELS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BC: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7" name="Google Shape;5867;p134"/>
          <p:cNvSpPr/>
          <p:nvPr/>
        </p:nvSpPr>
        <p:spPr>
          <a:xfrm>
            <a:off x="1563757" y="1126435"/>
            <a:ext cx="8297761" cy="352507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8" name="Google Shape;5868;p134"/>
          <p:cNvSpPr/>
          <p:nvPr/>
        </p:nvSpPr>
        <p:spPr>
          <a:xfrm>
            <a:off x="2229216" y="2319132"/>
            <a:ext cx="5247861" cy="2385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9" name="Google Shape;5869;p134"/>
          <p:cNvSpPr/>
          <p:nvPr/>
        </p:nvSpPr>
        <p:spPr>
          <a:xfrm>
            <a:off x="2229215" y="2639176"/>
            <a:ext cx="5247861" cy="2385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0" name="Google Shape;5870;p134"/>
          <p:cNvSpPr/>
          <p:nvPr/>
        </p:nvSpPr>
        <p:spPr>
          <a:xfrm>
            <a:off x="2229214" y="2921456"/>
            <a:ext cx="5247861" cy="2385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1" name="Google Shape;5871;p134"/>
          <p:cNvSpPr/>
          <p:nvPr/>
        </p:nvSpPr>
        <p:spPr>
          <a:xfrm>
            <a:off x="2229213" y="3232233"/>
            <a:ext cx="5247861" cy="2385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2" name="Google Shape;5872;p134"/>
          <p:cNvSpPr/>
          <p:nvPr/>
        </p:nvSpPr>
        <p:spPr>
          <a:xfrm>
            <a:off x="2229212" y="3529758"/>
            <a:ext cx="5247861" cy="2385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3" name="Google Shape;5873;p134"/>
          <p:cNvSpPr/>
          <p:nvPr/>
        </p:nvSpPr>
        <p:spPr>
          <a:xfrm>
            <a:off x="2229212" y="3834859"/>
            <a:ext cx="5247861" cy="2385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7" name="Shape 5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8" name="Google Shape;5878;p13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9" name="Google Shape;5879;p135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80" name="Google Shape;5880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1" name="Google Shape;5881;p13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82" name="Google Shape;5882;p135"/>
          <p:cNvSpPr txBox="1"/>
          <p:nvPr/>
        </p:nvSpPr>
        <p:spPr>
          <a:xfrm>
            <a:off x="2390558" y="2776252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883" name="Google Shape;5883;p135"/>
          <p:cNvSpPr txBox="1"/>
          <p:nvPr/>
        </p:nvSpPr>
        <p:spPr>
          <a:xfrm>
            <a:off x="7120888" y="2971146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884" name="Google Shape;5884;p135"/>
          <p:cNvSpPr txBox="1"/>
          <p:nvPr/>
        </p:nvSpPr>
        <p:spPr>
          <a:xfrm>
            <a:off x="4213544" y="4627007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885" name="Google Shape;5885;p135"/>
          <p:cNvSpPr txBox="1"/>
          <p:nvPr/>
        </p:nvSpPr>
        <p:spPr>
          <a:xfrm>
            <a:off x="4167003" y="1394441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886" name="Google Shape;5886;p135"/>
          <p:cNvCxnSpPr/>
          <p:nvPr/>
        </p:nvCxnSpPr>
        <p:spPr>
          <a:xfrm>
            <a:off x="4511598" y="1686810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87" name="Google Shape;5887;p135"/>
          <p:cNvCxnSpPr>
            <a:endCxn id="5885" idx="1"/>
          </p:cNvCxnSpPr>
          <p:nvPr/>
        </p:nvCxnSpPr>
        <p:spPr>
          <a:xfrm flipH="1" rot="10800000">
            <a:off x="2901003" y="1777277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88" name="Google Shape;5888;p135"/>
          <p:cNvCxnSpPr/>
          <p:nvPr/>
        </p:nvCxnSpPr>
        <p:spPr>
          <a:xfrm flipH="1" rot="10800000">
            <a:off x="4658862" y="3463596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89" name="Google Shape;5889;p135"/>
          <p:cNvCxnSpPr/>
          <p:nvPr/>
        </p:nvCxnSpPr>
        <p:spPr>
          <a:xfrm>
            <a:off x="2758968" y="3440089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90" name="Google Shape;5890;p135"/>
          <p:cNvCxnSpPr>
            <a:endCxn id="5884" idx="0"/>
          </p:cNvCxnSpPr>
          <p:nvPr/>
        </p:nvCxnSpPr>
        <p:spPr>
          <a:xfrm>
            <a:off x="4404220" y="2045807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891" name="Google Shape;5891;p135"/>
          <p:cNvCxnSpPr/>
          <p:nvPr/>
        </p:nvCxnSpPr>
        <p:spPr>
          <a:xfrm>
            <a:off x="2900903" y="3157894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892" name="Google Shape;5892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997613" y="2125876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893" name="Google Shape;5893;p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973225" y="3297899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894" name="Google Shape;5894;p135"/>
          <p:cNvSpPr txBox="1"/>
          <p:nvPr/>
        </p:nvSpPr>
        <p:spPr>
          <a:xfrm>
            <a:off x="3177171" y="193172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895" name="Google Shape;5895;p135"/>
          <p:cNvSpPr txBox="1"/>
          <p:nvPr/>
        </p:nvSpPr>
        <p:spPr>
          <a:xfrm>
            <a:off x="3177171" y="42033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896" name="Google Shape;5896;p135"/>
          <p:cNvSpPr txBox="1"/>
          <p:nvPr/>
        </p:nvSpPr>
        <p:spPr>
          <a:xfrm>
            <a:off x="3902075" y="28027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897" name="Google Shape;5897;p135"/>
          <p:cNvSpPr txBox="1"/>
          <p:nvPr/>
        </p:nvSpPr>
        <p:spPr>
          <a:xfrm>
            <a:off x="5777698" y="20457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898" name="Google Shape;5898;p135"/>
          <p:cNvSpPr txBox="1"/>
          <p:nvPr/>
        </p:nvSpPr>
        <p:spPr>
          <a:xfrm>
            <a:off x="5870080" y="417853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899" name="Google Shape;5899;p135"/>
          <p:cNvSpPr txBox="1"/>
          <p:nvPr/>
        </p:nvSpPr>
        <p:spPr>
          <a:xfrm>
            <a:off x="4365768" y="350742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900" name="Google Shape;5900;p135"/>
          <p:cNvSpPr txBox="1"/>
          <p:nvPr/>
        </p:nvSpPr>
        <p:spPr>
          <a:xfrm>
            <a:off x="8047323" y="1257288"/>
            <a:ext cx="185530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endParaRPr/>
          </a:p>
        </p:txBody>
      </p:sp>
      <p:sp>
        <p:nvSpPr>
          <p:cNvPr id="5901" name="Google Shape;5901;p135"/>
          <p:cNvSpPr txBox="1"/>
          <p:nvPr/>
        </p:nvSpPr>
        <p:spPr>
          <a:xfrm>
            <a:off x="7745781" y="3836722"/>
            <a:ext cx="21368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conc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5" name="Shape 5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6" name="Google Shape;5906;p13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7" name="Google Shape;5907;p136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8" name="Google Shape;5908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9" name="Google Shape;5909;p13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0" name="Google Shape;5910;p136"/>
          <p:cNvSpPr txBox="1"/>
          <p:nvPr/>
        </p:nvSpPr>
        <p:spPr>
          <a:xfrm>
            <a:off x="7102211" y="2387451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['AB',['BC','BD'],8,1]</a:t>
            </a:r>
            <a:endParaRPr/>
          </a:p>
        </p:txBody>
      </p:sp>
      <p:sp>
        <p:nvSpPr>
          <p:cNvPr id="5911" name="Google Shape;5911;p136"/>
          <p:cNvSpPr txBox="1"/>
          <p:nvPr/>
        </p:nvSpPr>
        <p:spPr>
          <a:xfrm>
            <a:off x="1489410" y="2624585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12" name="Google Shape;5912;p136"/>
          <p:cNvSpPr txBox="1"/>
          <p:nvPr/>
        </p:nvSpPr>
        <p:spPr>
          <a:xfrm>
            <a:off x="6219740" y="2819479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913" name="Google Shape;5913;p136"/>
          <p:cNvSpPr txBox="1"/>
          <p:nvPr/>
        </p:nvSpPr>
        <p:spPr>
          <a:xfrm>
            <a:off x="3312396" y="4475340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914" name="Google Shape;5914;p136"/>
          <p:cNvSpPr txBox="1"/>
          <p:nvPr/>
        </p:nvSpPr>
        <p:spPr>
          <a:xfrm>
            <a:off x="3265855" y="1242774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915" name="Google Shape;5915;p136"/>
          <p:cNvCxnSpPr/>
          <p:nvPr/>
        </p:nvCxnSpPr>
        <p:spPr>
          <a:xfrm>
            <a:off x="3610450" y="1535143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16" name="Google Shape;5916;p136"/>
          <p:cNvCxnSpPr>
            <a:endCxn id="5914" idx="1"/>
          </p:cNvCxnSpPr>
          <p:nvPr/>
        </p:nvCxnSpPr>
        <p:spPr>
          <a:xfrm flipH="1" rot="10800000">
            <a:off x="1999855" y="1625610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17" name="Google Shape;5917;p136"/>
          <p:cNvCxnSpPr/>
          <p:nvPr/>
        </p:nvCxnSpPr>
        <p:spPr>
          <a:xfrm flipH="1" rot="10800000">
            <a:off x="3757714" y="3311929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18" name="Google Shape;5918;p136"/>
          <p:cNvCxnSpPr/>
          <p:nvPr/>
        </p:nvCxnSpPr>
        <p:spPr>
          <a:xfrm>
            <a:off x="1857820" y="3288422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19" name="Google Shape;5919;p136"/>
          <p:cNvCxnSpPr>
            <a:endCxn id="5913" idx="0"/>
          </p:cNvCxnSpPr>
          <p:nvPr/>
        </p:nvCxnSpPr>
        <p:spPr>
          <a:xfrm>
            <a:off x="3503071" y="1894140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20" name="Google Shape;5920;p136"/>
          <p:cNvCxnSpPr/>
          <p:nvPr/>
        </p:nvCxnSpPr>
        <p:spPr>
          <a:xfrm>
            <a:off x="1999755" y="3006227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921" name="Google Shape;5921;p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096465" y="1974209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922" name="Google Shape;5922;p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072077" y="3146232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923" name="Google Shape;5923;p136"/>
          <p:cNvSpPr txBox="1"/>
          <p:nvPr/>
        </p:nvSpPr>
        <p:spPr>
          <a:xfrm>
            <a:off x="2276023" y="178005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24" name="Google Shape;5924;p136"/>
          <p:cNvSpPr txBox="1"/>
          <p:nvPr/>
        </p:nvSpPr>
        <p:spPr>
          <a:xfrm>
            <a:off x="2276023" y="4051701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925" name="Google Shape;5925;p136"/>
          <p:cNvSpPr txBox="1"/>
          <p:nvPr/>
        </p:nvSpPr>
        <p:spPr>
          <a:xfrm>
            <a:off x="3000927" y="265109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926" name="Google Shape;5926;p136"/>
          <p:cNvSpPr txBox="1"/>
          <p:nvPr/>
        </p:nvSpPr>
        <p:spPr>
          <a:xfrm>
            <a:off x="4876550" y="1894101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27" name="Google Shape;5927;p136"/>
          <p:cNvSpPr txBox="1"/>
          <p:nvPr/>
        </p:nvSpPr>
        <p:spPr>
          <a:xfrm>
            <a:off x="4968932" y="402686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928" name="Google Shape;5928;p136"/>
          <p:cNvSpPr txBox="1"/>
          <p:nvPr/>
        </p:nvSpPr>
        <p:spPr>
          <a:xfrm>
            <a:off x="3464620" y="3355756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5929" name="Google Shape;5929;p136"/>
          <p:cNvCxnSpPr>
            <a:endCxn id="5914" idx="1"/>
          </p:cNvCxnSpPr>
          <p:nvPr/>
        </p:nvCxnSpPr>
        <p:spPr>
          <a:xfrm flipH="1" rot="10800000">
            <a:off x="2022055" y="1625610"/>
            <a:ext cx="1243800" cy="11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0" name="Google Shape;5930;p136"/>
          <p:cNvCxnSpPr>
            <a:stCxn id="5913" idx="0"/>
          </p:cNvCxnSpPr>
          <p:nvPr/>
        </p:nvCxnSpPr>
        <p:spPr>
          <a:xfrm rot="10800000">
            <a:off x="3498571" y="1727640"/>
            <a:ext cx="108600" cy="27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1" name="Google Shape;5931;p136"/>
          <p:cNvCxnSpPr/>
          <p:nvPr/>
        </p:nvCxnSpPr>
        <p:spPr>
          <a:xfrm rot="10800000">
            <a:off x="3606782" y="1535144"/>
            <a:ext cx="2535868" cy="135913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5" name="Shape 5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6" name="Google Shape;5936;p13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7" name="Google Shape;5937;p137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38" name="Google Shape;5938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9" name="Google Shape;5939;p13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0" name="Google Shape;5940;p137"/>
          <p:cNvSpPr txBox="1"/>
          <p:nvPr/>
        </p:nvSpPr>
        <p:spPr>
          <a:xfrm>
            <a:off x="1343769" y="2741656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41" name="Google Shape;5941;p137"/>
          <p:cNvSpPr txBox="1"/>
          <p:nvPr/>
        </p:nvSpPr>
        <p:spPr>
          <a:xfrm>
            <a:off x="6074099" y="2936550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942" name="Google Shape;5942;p137"/>
          <p:cNvSpPr txBox="1"/>
          <p:nvPr/>
        </p:nvSpPr>
        <p:spPr>
          <a:xfrm>
            <a:off x="3166755" y="4592411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943" name="Google Shape;5943;p137"/>
          <p:cNvSpPr txBox="1"/>
          <p:nvPr/>
        </p:nvSpPr>
        <p:spPr>
          <a:xfrm>
            <a:off x="3120214" y="1359845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944" name="Google Shape;5944;p137"/>
          <p:cNvCxnSpPr/>
          <p:nvPr/>
        </p:nvCxnSpPr>
        <p:spPr>
          <a:xfrm>
            <a:off x="3464809" y="1652214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45" name="Google Shape;5945;p137"/>
          <p:cNvCxnSpPr>
            <a:endCxn id="5943" idx="1"/>
          </p:cNvCxnSpPr>
          <p:nvPr/>
        </p:nvCxnSpPr>
        <p:spPr>
          <a:xfrm flipH="1" rot="10800000">
            <a:off x="1854214" y="1742681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46" name="Google Shape;5946;p137"/>
          <p:cNvCxnSpPr/>
          <p:nvPr/>
        </p:nvCxnSpPr>
        <p:spPr>
          <a:xfrm flipH="1" rot="10800000">
            <a:off x="3612073" y="3429000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47" name="Google Shape;5947;p137"/>
          <p:cNvCxnSpPr/>
          <p:nvPr/>
        </p:nvCxnSpPr>
        <p:spPr>
          <a:xfrm>
            <a:off x="1712179" y="3405493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48" name="Google Shape;5948;p137"/>
          <p:cNvCxnSpPr>
            <a:endCxn id="5942" idx="0"/>
          </p:cNvCxnSpPr>
          <p:nvPr/>
        </p:nvCxnSpPr>
        <p:spPr>
          <a:xfrm>
            <a:off x="3357431" y="2011211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49" name="Google Shape;5949;p137"/>
          <p:cNvCxnSpPr/>
          <p:nvPr/>
        </p:nvCxnSpPr>
        <p:spPr>
          <a:xfrm>
            <a:off x="1854114" y="3123298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950" name="Google Shape;5950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950824" y="2091280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951" name="Google Shape;5951;p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926436" y="3263303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952" name="Google Shape;5952;p137"/>
          <p:cNvSpPr txBox="1"/>
          <p:nvPr/>
        </p:nvSpPr>
        <p:spPr>
          <a:xfrm>
            <a:off x="2130382" y="1897124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53" name="Google Shape;5953;p137"/>
          <p:cNvSpPr txBox="1"/>
          <p:nvPr/>
        </p:nvSpPr>
        <p:spPr>
          <a:xfrm>
            <a:off x="2130382" y="4168772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954" name="Google Shape;5954;p137"/>
          <p:cNvSpPr txBox="1"/>
          <p:nvPr/>
        </p:nvSpPr>
        <p:spPr>
          <a:xfrm>
            <a:off x="2855286" y="2768161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955" name="Google Shape;5955;p137"/>
          <p:cNvSpPr txBox="1"/>
          <p:nvPr/>
        </p:nvSpPr>
        <p:spPr>
          <a:xfrm>
            <a:off x="4730909" y="2011172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56" name="Google Shape;5956;p137"/>
          <p:cNvSpPr txBox="1"/>
          <p:nvPr/>
        </p:nvSpPr>
        <p:spPr>
          <a:xfrm>
            <a:off x="4823291" y="4143934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957" name="Google Shape;5957;p137"/>
          <p:cNvSpPr txBox="1"/>
          <p:nvPr/>
        </p:nvSpPr>
        <p:spPr>
          <a:xfrm>
            <a:off x="3318979" y="347282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5958" name="Google Shape;5958;p137"/>
          <p:cNvCxnSpPr/>
          <p:nvPr/>
        </p:nvCxnSpPr>
        <p:spPr>
          <a:xfrm>
            <a:off x="1822180" y="3136947"/>
            <a:ext cx="4251919" cy="777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9" name="Google Shape;5959;p137"/>
          <p:cNvSpPr txBox="1"/>
          <p:nvPr/>
        </p:nvSpPr>
        <p:spPr>
          <a:xfrm>
            <a:off x="7195712" y="2403168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['AD',[],22,1]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3" name="Shape 5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4" name="Google Shape;5964;p13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5" name="Google Shape;5965;p138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66" name="Google Shape;5966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7" name="Google Shape;5967;p13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8" name="Google Shape;5968;p138"/>
          <p:cNvSpPr txBox="1"/>
          <p:nvPr/>
        </p:nvSpPr>
        <p:spPr>
          <a:xfrm>
            <a:off x="1767706" y="2776252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69" name="Google Shape;5969;p138"/>
          <p:cNvSpPr txBox="1"/>
          <p:nvPr/>
        </p:nvSpPr>
        <p:spPr>
          <a:xfrm>
            <a:off x="6498036" y="2971146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970" name="Google Shape;5970;p138"/>
          <p:cNvSpPr txBox="1"/>
          <p:nvPr/>
        </p:nvSpPr>
        <p:spPr>
          <a:xfrm>
            <a:off x="3590692" y="4627007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971" name="Google Shape;5971;p138"/>
          <p:cNvSpPr txBox="1"/>
          <p:nvPr/>
        </p:nvSpPr>
        <p:spPr>
          <a:xfrm>
            <a:off x="3544151" y="1394441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972" name="Google Shape;5972;p138"/>
          <p:cNvCxnSpPr/>
          <p:nvPr/>
        </p:nvCxnSpPr>
        <p:spPr>
          <a:xfrm>
            <a:off x="3888746" y="1686810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73" name="Google Shape;5973;p138"/>
          <p:cNvCxnSpPr>
            <a:endCxn id="5971" idx="1"/>
          </p:cNvCxnSpPr>
          <p:nvPr/>
        </p:nvCxnSpPr>
        <p:spPr>
          <a:xfrm flipH="1" rot="10800000">
            <a:off x="2278151" y="1777277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74" name="Google Shape;5974;p138"/>
          <p:cNvCxnSpPr/>
          <p:nvPr/>
        </p:nvCxnSpPr>
        <p:spPr>
          <a:xfrm flipH="1" rot="10800000">
            <a:off x="4036010" y="3463596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75" name="Google Shape;5975;p138"/>
          <p:cNvCxnSpPr/>
          <p:nvPr/>
        </p:nvCxnSpPr>
        <p:spPr>
          <a:xfrm>
            <a:off x="2136116" y="3440089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76" name="Google Shape;5976;p138"/>
          <p:cNvCxnSpPr>
            <a:endCxn id="5970" idx="0"/>
          </p:cNvCxnSpPr>
          <p:nvPr/>
        </p:nvCxnSpPr>
        <p:spPr>
          <a:xfrm>
            <a:off x="3781368" y="2045807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5977" name="Google Shape;5977;p138"/>
          <p:cNvCxnSpPr/>
          <p:nvPr/>
        </p:nvCxnSpPr>
        <p:spPr>
          <a:xfrm>
            <a:off x="2278051" y="3157894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5978" name="Google Shape;5978;p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374761" y="2125876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979" name="Google Shape;5979;p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350373" y="3297899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980" name="Google Shape;5980;p138"/>
          <p:cNvSpPr txBox="1"/>
          <p:nvPr/>
        </p:nvSpPr>
        <p:spPr>
          <a:xfrm>
            <a:off x="2554319" y="193172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81" name="Google Shape;5981;p138"/>
          <p:cNvSpPr txBox="1"/>
          <p:nvPr/>
        </p:nvSpPr>
        <p:spPr>
          <a:xfrm>
            <a:off x="2554319" y="42033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982" name="Google Shape;5982;p138"/>
          <p:cNvSpPr txBox="1"/>
          <p:nvPr/>
        </p:nvSpPr>
        <p:spPr>
          <a:xfrm>
            <a:off x="3279223" y="28027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983" name="Google Shape;5983;p138"/>
          <p:cNvSpPr txBox="1"/>
          <p:nvPr/>
        </p:nvSpPr>
        <p:spPr>
          <a:xfrm>
            <a:off x="5154846" y="20457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84" name="Google Shape;5984;p138"/>
          <p:cNvSpPr txBox="1"/>
          <p:nvPr/>
        </p:nvSpPr>
        <p:spPr>
          <a:xfrm>
            <a:off x="5247228" y="417853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985" name="Google Shape;5985;p138"/>
          <p:cNvSpPr txBox="1"/>
          <p:nvPr/>
        </p:nvSpPr>
        <p:spPr>
          <a:xfrm>
            <a:off x="3742916" y="350742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5986" name="Google Shape;5986;p138"/>
          <p:cNvCxnSpPr>
            <a:endCxn id="5970" idx="0"/>
          </p:cNvCxnSpPr>
          <p:nvPr/>
        </p:nvCxnSpPr>
        <p:spPr>
          <a:xfrm>
            <a:off x="3787968" y="1902107"/>
            <a:ext cx="97500" cy="272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7" name="Google Shape;5987;p138"/>
          <p:cNvCxnSpPr/>
          <p:nvPr/>
        </p:nvCxnSpPr>
        <p:spPr>
          <a:xfrm flipH="1" rot="10800000">
            <a:off x="4057701" y="3463596"/>
            <a:ext cx="2440335" cy="147322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8" name="Google Shape;5988;p138"/>
          <p:cNvSpPr txBox="1"/>
          <p:nvPr/>
        </p:nvSpPr>
        <p:spPr>
          <a:xfrm>
            <a:off x="7227071" y="2511837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['BC',['CD’],9,1]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2" name="Shape 5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3" name="Google Shape;5993;p13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4" name="Google Shape;5994;p139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95" name="Google Shape;5995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6" name="Google Shape;5996;p13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7" name="Google Shape;5997;p139"/>
          <p:cNvSpPr txBox="1"/>
          <p:nvPr/>
        </p:nvSpPr>
        <p:spPr>
          <a:xfrm>
            <a:off x="1595427" y="2776252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98" name="Google Shape;5998;p139"/>
          <p:cNvSpPr txBox="1"/>
          <p:nvPr/>
        </p:nvSpPr>
        <p:spPr>
          <a:xfrm>
            <a:off x="6325757" y="2971146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999" name="Google Shape;5999;p139"/>
          <p:cNvSpPr txBox="1"/>
          <p:nvPr/>
        </p:nvSpPr>
        <p:spPr>
          <a:xfrm>
            <a:off x="3418413" y="4627007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000" name="Google Shape;6000;p139"/>
          <p:cNvSpPr txBox="1"/>
          <p:nvPr/>
        </p:nvSpPr>
        <p:spPr>
          <a:xfrm>
            <a:off x="3371872" y="1394441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6001" name="Google Shape;6001;p139"/>
          <p:cNvCxnSpPr/>
          <p:nvPr/>
        </p:nvCxnSpPr>
        <p:spPr>
          <a:xfrm>
            <a:off x="3716467" y="1686810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02" name="Google Shape;6002;p139"/>
          <p:cNvCxnSpPr>
            <a:endCxn id="6000" idx="1"/>
          </p:cNvCxnSpPr>
          <p:nvPr/>
        </p:nvCxnSpPr>
        <p:spPr>
          <a:xfrm flipH="1" rot="10800000">
            <a:off x="2105872" y="1777277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03" name="Google Shape;6003;p139"/>
          <p:cNvCxnSpPr/>
          <p:nvPr/>
        </p:nvCxnSpPr>
        <p:spPr>
          <a:xfrm flipH="1" rot="10800000">
            <a:off x="3863731" y="3463596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04" name="Google Shape;6004;p139"/>
          <p:cNvCxnSpPr/>
          <p:nvPr/>
        </p:nvCxnSpPr>
        <p:spPr>
          <a:xfrm>
            <a:off x="1963837" y="3440089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05" name="Google Shape;6005;p139"/>
          <p:cNvCxnSpPr>
            <a:endCxn id="5999" idx="0"/>
          </p:cNvCxnSpPr>
          <p:nvPr/>
        </p:nvCxnSpPr>
        <p:spPr>
          <a:xfrm>
            <a:off x="3609089" y="2045807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06" name="Google Shape;6006;p139"/>
          <p:cNvCxnSpPr/>
          <p:nvPr/>
        </p:nvCxnSpPr>
        <p:spPr>
          <a:xfrm>
            <a:off x="2105772" y="3157894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6007" name="Google Shape;6007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202482" y="2125876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6008" name="Google Shape;6008;p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178094" y="3297899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6009" name="Google Shape;6009;p139"/>
          <p:cNvSpPr txBox="1"/>
          <p:nvPr/>
        </p:nvSpPr>
        <p:spPr>
          <a:xfrm>
            <a:off x="2382040" y="193172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10" name="Google Shape;6010;p139"/>
          <p:cNvSpPr txBox="1"/>
          <p:nvPr/>
        </p:nvSpPr>
        <p:spPr>
          <a:xfrm>
            <a:off x="2382040" y="42033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011" name="Google Shape;6011;p139"/>
          <p:cNvSpPr txBox="1"/>
          <p:nvPr/>
        </p:nvSpPr>
        <p:spPr>
          <a:xfrm>
            <a:off x="3106944" y="28027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6012" name="Google Shape;6012;p139"/>
          <p:cNvSpPr txBox="1"/>
          <p:nvPr/>
        </p:nvSpPr>
        <p:spPr>
          <a:xfrm>
            <a:off x="4982567" y="20457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13" name="Google Shape;6013;p139"/>
          <p:cNvSpPr txBox="1"/>
          <p:nvPr/>
        </p:nvSpPr>
        <p:spPr>
          <a:xfrm>
            <a:off x="5074949" y="417853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14" name="Google Shape;6014;p139"/>
          <p:cNvSpPr txBox="1"/>
          <p:nvPr/>
        </p:nvSpPr>
        <p:spPr>
          <a:xfrm>
            <a:off x="3570637" y="350742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6015" name="Google Shape;6015;p139"/>
          <p:cNvCxnSpPr/>
          <p:nvPr/>
        </p:nvCxnSpPr>
        <p:spPr>
          <a:xfrm>
            <a:off x="3675457" y="1684256"/>
            <a:ext cx="2562939" cy="136168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16" name="Google Shape;6016;p139"/>
          <p:cNvSpPr txBox="1"/>
          <p:nvPr/>
        </p:nvSpPr>
        <p:spPr>
          <a:xfrm>
            <a:off x="6970688" y="2498592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['BD',[],8,1]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0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p14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2" name="Google Shape;6022;p140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23" name="Google Shape;6023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4" name="Google Shape;6024;p14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25" name="Google Shape;6025;p140"/>
          <p:cNvSpPr txBox="1"/>
          <p:nvPr/>
        </p:nvSpPr>
        <p:spPr>
          <a:xfrm>
            <a:off x="1635185" y="2776252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026" name="Google Shape;6026;p140"/>
          <p:cNvSpPr txBox="1"/>
          <p:nvPr/>
        </p:nvSpPr>
        <p:spPr>
          <a:xfrm>
            <a:off x="6365515" y="2971146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027" name="Google Shape;6027;p140"/>
          <p:cNvSpPr txBox="1"/>
          <p:nvPr/>
        </p:nvSpPr>
        <p:spPr>
          <a:xfrm>
            <a:off x="3458171" y="4627007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028" name="Google Shape;6028;p140"/>
          <p:cNvSpPr txBox="1"/>
          <p:nvPr/>
        </p:nvSpPr>
        <p:spPr>
          <a:xfrm>
            <a:off x="3411630" y="1394441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6029" name="Google Shape;6029;p140"/>
          <p:cNvCxnSpPr/>
          <p:nvPr/>
        </p:nvCxnSpPr>
        <p:spPr>
          <a:xfrm>
            <a:off x="3756225" y="1686810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30" name="Google Shape;6030;p140"/>
          <p:cNvCxnSpPr>
            <a:endCxn id="6028" idx="1"/>
          </p:cNvCxnSpPr>
          <p:nvPr/>
        </p:nvCxnSpPr>
        <p:spPr>
          <a:xfrm flipH="1" rot="10800000">
            <a:off x="2145630" y="1777277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31" name="Google Shape;6031;p140"/>
          <p:cNvCxnSpPr/>
          <p:nvPr/>
        </p:nvCxnSpPr>
        <p:spPr>
          <a:xfrm flipH="1" rot="10800000">
            <a:off x="3903489" y="3463596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32" name="Google Shape;6032;p140"/>
          <p:cNvCxnSpPr/>
          <p:nvPr/>
        </p:nvCxnSpPr>
        <p:spPr>
          <a:xfrm>
            <a:off x="2003595" y="3440089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33" name="Google Shape;6033;p140"/>
          <p:cNvCxnSpPr>
            <a:endCxn id="6027" idx="0"/>
          </p:cNvCxnSpPr>
          <p:nvPr/>
        </p:nvCxnSpPr>
        <p:spPr>
          <a:xfrm>
            <a:off x="3648846" y="2045807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34" name="Google Shape;6034;p140"/>
          <p:cNvCxnSpPr/>
          <p:nvPr/>
        </p:nvCxnSpPr>
        <p:spPr>
          <a:xfrm>
            <a:off x="2145530" y="3157894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6035" name="Google Shape;6035;p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242240" y="2125876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6036" name="Google Shape;6036;p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217852" y="3297899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6037" name="Google Shape;6037;p140"/>
          <p:cNvSpPr txBox="1"/>
          <p:nvPr/>
        </p:nvSpPr>
        <p:spPr>
          <a:xfrm>
            <a:off x="2421798" y="193172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38" name="Google Shape;6038;p140"/>
          <p:cNvSpPr txBox="1"/>
          <p:nvPr/>
        </p:nvSpPr>
        <p:spPr>
          <a:xfrm>
            <a:off x="2421798" y="42033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039" name="Google Shape;6039;p140"/>
          <p:cNvSpPr txBox="1"/>
          <p:nvPr/>
        </p:nvSpPr>
        <p:spPr>
          <a:xfrm>
            <a:off x="3146702" y="28027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6040" name="Google Shape;6040;p140"/>
          <p:cNvSpPr txBox="1"/>
          <p:nvPr/>
        </p:nvSpPr>
        <p:spPr>
          <a:xfrm>
            <a:off x="5022325" y="20457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41" name="Google Shape;6041;p140"/>
          <p:cNvSpPr txBox="1"/>
          <p:nvPr/>
        </p:nvSpPr>
        <p:spPr>
          <a:xfrm>
            <a:off x="5114707" y="417853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42" name="Google Shape;6042;p140"/>
          <p:cNvSpPr txBox="1"/>
          <p:nvPr/>
        </p:nvSpPr>
        <p:spPr>
          <a:xfrm>
            <a:off x="3610395" y="350742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6043" name="Google Shape;6043;p140"/>
          <p:cNvCxnSpPr/>
          <p:nvPr/>
        </p:nvCxnSpPr>
        <p:spPr>
          <a:xfrm>
            <a:off x="1938147" y="3347432"/>
            <a:ext cx="1499735" cy="15128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4" name="Google Shape;6044;p140"/>
          <p:cNvCxnSpPr/>
          <p:nvPr/>
        </p:nvCxnSpPr>
        <p:spPr>
          <a:xfrm flipH="1" rot="10800000">
            <a:off x="3881400" y="3507423"/>
            <a:ext cx="2484115" cy="143922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5" name="Google Shape;6045;p140"/>
          <p:cNvCxnSpPr/>
          <p:nvPr/>
        </p:nvCxnSpPr>
        <p:spPr>
          <a:xfrm rot="10800000">
            <a:off x="3627039" y="1902159"/>
            <a:ext cx="88176" cy="269379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46" name="Google Shape;6046;p140"/>
          <p:cNvSpPr txBox="1"/>
          <p:nvPr/>
        </p:nvSpPr>
        <p:spPr>
          <a:xfrm>
            <a:off x="6752118" y="2406920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['AC',[‘CB',’CD'],14,1]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0" name="Shape 6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Google Shape;6051;p14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2" name="Google Shape;6052;p141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53" name="Google Shape;6053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4" name="Google Shape;6054;p14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55" name="Google Shape;6055;p141"/>
          <p:cNvSpPr txBox="1"/>
          <p:nvPr/>
        </p:nvSpPr>
        <p:spPr>
          <a:xfrm>
            <a:off x="1714697" y="2776252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056" name="Google Shape;6056;p141"/>
          <p:cNvSpPr txBox="1"/>
          <p:nvPr/>
        </p:nvSpPr>
        <p:spPr>
          <a:xfrm>
            <a:off x="6445027" y="2971146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057" name="Google Shape;6057;p141"/>
          <p:cNvSpPr txBox="1"/>
          <p:nvPr/>
        </p:nvSpPr>
        <p:spPr>
          <a:xfrm>
            <a:off x="3537683" y="4627007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058" name="Google Shape;6058;p141"/>
          <p:cNvSpPr txBox="1"/>
          <p:nvPr/>
        </p:nvSpPr>
        <p:spPr>
          <a:xfrm>
            <a:off x="3491142" y="1394441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6059" name="Google Shape;6059;p141"/>
          <p:cNvCxnSpPr/>
          <p:nvPr/>
        </p:nvCxnSpPr>
        <p:spPr>
          <a:xfrm>
            <a:off x="3835737" y="1686810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60" name="Google Shape;6060;p141"/>
          <p:cNvCxnSpPr>
            <a:endCxn id="6058" idx="1"/>
          </p:cNvCxnSpPr>
          <p:nvPr/>
        </p:nvCxnSpPr>
        <p:spPr>
          <a:xfrm flipH="1" rot="10800000">
            <a:off x="2225142" y="1777277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61" name="Google Shape;6061;p141"/>
          <p:cNvCxnSpPr/>
          <p:nvPr/>
        </p:nvCxnSpPr>
        <p:spPr>
          <a:xfrm flipH="1" rot="10800000">
            <a:off x="3983001" y="3463596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62" name="Google Shape;6062;p141"/>
          <p:cNvCxnSpPr/>
          <p:nvPr/>
        </p:nvCxnSpPr>
        <p:spPr>
          <a:xfrm>
            <a:off x="2083107" y="3440089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63" name="Google Shape;6063;p141"/>
          <p:cNvCxnSpPr>
            <a:endCxn id="6057" idx="0"/>
          </p:cNvCxnSpPr>
          <p:nvPr/>
        </p:nvCxnSpPr>
        <p:spPr>
          <a:xfrm>
            <a:off x="3728359" y="2045807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64" name="Google Shape;6064;p141"/>
          <p:cNvCxnSpPr/>
          <p:nvPr/>
        </p:nvCxnSpPr>
        <p:spPr>
          <a:xfrm>
            <a:off x="2225042" y="3157894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6065" name="Google Shape;6065;p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321752" y="2125876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6066" name="Google Shape;6066;p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297364" y="3297899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6067" name="Google Shape;6067;p141"/>
          <p:cNvSpPr txBox="1"/>
          <p:nvPr/>
        </p:nvSpPr>
        <p:spPr>
          <a:xfrm>
            <a:off x="2501310" y="193172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68" name="Google Shape;6068;p141"/>
          <p:cNvSpPr txBox="1"/>
          <p:nvPr/>
        </p:nvSpPr>
        <p:spPr>
          <a:xfrm>
            <a:off x="2501310" y="42033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069" name="Google Shape;6069;p141"/>
          <p:cNvSpPr txBox="1"/>
          <p:nvPr/>
        </p:nvSpPr>
        <p:spPr>
          <a:xfrm>
            <a:off x="3226214" y="28027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6070" name="Google Shape;6070;p141"/>
          <p:cNvSpPr txBox="1"/>
          <p:nvPr/>
        </p:nvSpPr>
        <p:spPr>
          <a:xfrm>
            <a:off x="5101837" y="20457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71" name="Google Shape;6071;p141"/>
          <p:cNvSpPr txBox="1"/>
          <p:nvPr/>
        </p:nvSpPr>
        <p:spPr>
          <a:xfrm>
            <a:off x="5194219" y="417853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72" name="Google Shape;6072;p141"/>
          <p:cNvSpPr txBox="1"/>
          <p:nvPr/>
        </p:nvSpPr>
        <p:spPr>
          <a:xfrm>
            <a:off x="3689907" y="350742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6073" name="Google Shape;6073;p141"/>
          <p:cNvCxnSpPr/>
          <p:nvPr/>
        </p:nvCxnSpPr>
        <p:spPr>
          <a:xfrm flipH="1">
            <a:off x="3995233" y="3463596"/>
            <a:ext cx="2471695" cy="14780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74" name="Google Shape;6074;p141"/>
          <p:cNvSpPr txBox="1"/>
          <p:nvPr/>
        </p:nvSpPr>
        <p:spPr>
          <a:xfrm>
            <a:off x="6712532" y="2212035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['CD',[],10,1]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5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25"/>
          <p:cNvSpPr txBox="1"/>
          <p:nvPr/>
        </p:nvSpPr>
        <p:spPr>
          <a:xfrm>
            <a:off x="556080" y="3330036"/>
            <a:ext cx="231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[3,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,3,1,7]</a:t>
            </a:r>
            <a:endParaRPr/>
          </a:p>
        </p:txBody>
      </p:sp>
      <p:sp>
        <p:nvSpPr>
          <p:cNvPr id="514" name="Google Shape;514;p25"/>
          <p:cNvSpPr txBox="1"/>
          <p:nvPr/>
        </p:nvSpPr>
        <p:spPr>
          <a:xfrm>
            <a:off x="635636" y="4893826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[3,</a:t>
            </a:r>
            <a:r>
              <a:rPr b="1" lang="pt-BR" sz="2400">
                <a:solidFill>
                  <a:schemeClr val="dk1"/>
                </a:solidFill>
                <a:highlight>
                  <a:srgbClr val="FF00FF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,5,1,9]</a:t>
            </a:r>
            <a:endParaRPr/>
          </a:p>
        </p:txBody>
      </p:sp>
      <p:sp>
        <p:nvSpPr>
          <p:cNvPr id="515" name="Google Shape;515;p25"/>
          <p:cNvSpPr txBox="1"/>
          <p:nvPr/>
        </p:nvSpPr>
        <p:spPr>
          <a:xfrm>
            <a:off x="556079" y="4497348"/>
            <a:ext cx="2319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[8,</a:t>
            </a:r>
            <a:r>
              <a:rPr b="1" lang="pt-BR" sz="2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,1,8,1]</a:t>
            </a:r>
            <a:endParaRPr/>
          </a:p>
        </p:txBody>
      </p:sp>
      <p:sp>
        <p:nvSpPr>
          <p:cNvPr id="516" name="Google Shape;516;p25"/>
          <p:cNvSpPr txBox="1"/>
          <p:nvPr/>
        </p:nvSpPr>
        <p:spPr>
          <a:xfrm>
            <a:off x="635636" y="4100870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[1,</a:t>
            </a:r>
            <a:r>
              <a:rPr b="1" lang="pt-BR" sz="2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,2,9,6]</a:t>
            </a:r>
            <a:endParaRPr/>
          </a:p>
        </p:txBody>
      </p:sp>
      <p:sp>
        <p:nvSpPr>
          <p:cNvPr id="517" name="Google Shape;517;p25"/>
          <p:cNvSpPr txBox="1"/>
          <p:nvPr/>
        </p:nvSpPr>
        <p:spPr>
          <a:xfrm>
            <a:off x="702642" y="1367106"/>
            <a:ext cx="20559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Npop = 10</a:t>
            </a:r>
            <a:endParaRPr/>
          </a:p>
        </p:txBody>
      </p:sp>
      <p:sp>
        <p:nvSpPr>
          <p:cNvPr id="518" name="Google Shape;518;p25"/>
          <p:cNvSpPr txBox="1"/>
          <p:nvPr/>
        </p:nvSpPr>
        <p:spPr>
          <a:xfrm>
            <a:off x="4600992" y="3244334"/>
            <a:ext cx="1586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1552272" y="3330036"/>
            <a:ext cx="318722" cy="20033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5"/>
          <p:cNvSpPr txBox="1"/>
          <p:nvPr/>
        </p:nvSpPr>
        <p:spPr>
          <a:xfrm>
            <a:off x="8042091" y="2025871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,X,X,X,X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21" name="Google Shape;521;p25"/>
          <p:cNvSpPr txBox="1"/>
          <p:nvPr/>
        </p:nvSpPr>
        <p:spPr>
          <a:xfrm>
            <a:off x="4811345" y="3752962"/>
            <a:ext cx="1166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0.14</a:t>
            </a:r>
            <a:endParaRPr/>
          </a:p>
        </p:txBody>
      </p:sp>
      <p:sp>
        <p:nvSpPr>
          <p:cNvPr id="522" name="Google Shape;522;p25"/>
          <p:cNvSpPr txBox="1"/>
          <p:nvPr/>
        </p:nvSpPr>
        <p:spPr>
          <a:xfrm>
            <a:off x="3743520" y="1425375"/>
            <a:ext cx="40600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2a. If the number is &lt; CR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(that is, if R </a:t>
            </a:r>
            <a:r>
              <a:rPr b="1" lang="pt-BR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2b. If the number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3880439" y="2268280"/>
            <a:ext cx="3328743" cy="46166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8175542" y="2025870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25" name="Google Shape;525;p25"/>
          <p:cNvSpPr txBox="1"/>
          <p:nvPr/>
        </p:nvSpPr>
        <p:spPr>
          <a:xfrm>
            <a:off x="4186437" y="4394533"/>
            <a:ext cx="2416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pt-BR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+ 0.8 * (</a:t>
            </a:r>
            <a:r>
              <a:rPr b="1" lang="pt-BR" sz="18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pt-BR" sz="1800">
                <a:solidFill>
                  <a:schemeClr val="dk1"/>
                </a:solidFill>
                <a:highlight>
                  <a:srgbClr val="FF00FF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26" name="Google Shape;526;p25"/>
          <p:cNvSpPr txBox="1"/>
          <p:nvPr/>
        </p:nvSpPr>
        <p:spPr>
          <a:xfrm>
            <a:off x="4903749" y="4877080"/>
            <a:ext cx="1141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0.4</a:t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3695099" y="2314447"/>
            <a:ext cx="3628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 – 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F * (b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29" name="Google Shape;529;p25"/>
          <p:cNvSpPr txBox="1"/>
          <p:nvPr/>
        </p:nvSpPr>
        <p:spPr>
          <a:xfrm>
            <a:off x="842062" y="2849057"/>
            <a:ext cx="181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 X</a:t>
            </a:r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8691539" y="1384953"/>
            <a:ext cx="2055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 x+1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8" name="Shape 6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9" name="Google Shape;6079;p14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0" name="Google Shape;6080;p142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1" name="Google Shape;6081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2" name="Google Shape;6082;p14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3" name="Google Shape;6083;p142"/>
          <p:cNvSpPr txBox="1"/>
          <p:nvPr/>
        </p:nvSpPr>
        <p:spPr>
          <a:xfrm>
            <a:off x="1966488" y="2776252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084" name="Google Shape;6084;p142"/>
          <p:cNvSpPr txBox="1"/>
          <p:nvPr/>
        </p:nvSpPr>
        <p:spPr>
          <a:xfrm>
            <a:off x="6696818" y="2971146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085" name="Google Shape;6085;p142"/>
          <p:cNvSpPr txBox="1"/>
          <p:nvPr/>
        </p:nvSpPr>
        <p:spPr>
          <a:xfrm>
            <a:off x="3789474" y="4627007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086" name="Google Shape;6086;p142"/>
          <p:cNvSpPr txBox="1"/>
          <p:nvPr/>
        </p:nvSpPr>
        <p:spPr>
          <a:xfrm>
            <a:off x="3742933" y="1394441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6087" name="Google Shape;6087;p142"/>
          <p:cNvCxnSpPr/>
          <p:nvPr/>
        </p:nvCxnSpPr>
        <p:spPr>
          <a:xfrm>
            <a:off x="4087528" y="1686810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88" name="Google Shape;6088;p142"/>
          <p:cNvCxnSpPr>
            <a:endCxn id="6086" idx="1"/>
          </p:cNvCxnSpPr>
          <p:nvPr/>
        </p:nvCxnSpPr>
        <p:spPr>
          <a:xfrm flipH="1" rot="10800000">
            <a:off x="2476933" y="1777277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89" name="Google Shape;6089;p142"/>
          <p:cNvCxnSpPr/>
          <p:nvPr/>
        </p:nvCxnSpPr>
        <p:spPr>
          <a:xfrm flipH="1" rot="10800000">
            <a:off x="4234792" y="3463596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90" name="Google Shape;6090;p142"/>
          <p:cNvCxnSpPr/>
          <p:nvPr/>
        </p:nvCxnSpPr>
        <p:spPr>
          <a:xfrm>
            <a:off x="2334898" y="3440089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91" name="Google Shape;6091;p142"/>
          <p:cNvCxnSpPr>
            <a:endCxn id="6085" idx="0"/>
          </p:cNvCxnSpPr>
          <p:nvPr/>
        </p:nvCxnSpPr>
        <p:spPr>
          <a:xfrm>
            <a:off x="3980150" y="2045807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092" name="Google Shape;6092;p142"/>
          <p:cNvCxnSpPr/>
          <p:nvPr/>
        </p:nvCxnSpPr>
        <p:spPr>
          <a:xfrm>
            <a:off x="2476833" y="3157894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6093" name="Google Shape;6093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573543" y="2125876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6094" name="Google Shape;6094;p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549155" y="3297899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6095" name="Google Shape;6095;p142"/>
          <p:cNvSpPr txBox="1"/>
          <p:nvPr/>
        </p:nvSpPr>
        <p:spPr>
          <a:xfrm>
            <a:off x="2753101" y="193172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96" name="Google Shape;6096;p142"/>
          <p:cNvSpPr txBox="1"/>
          <p:nvPr/>
        </p:nvSpPr>
        <p:spPr>
          <a:xfrm>
            <a:off x="2753101" y="42033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097" name="Google Shape;6097;p142"/>
          <p:cNvSpPr txBox="1"/>
          <p:nvPr/>
        </p:nvSpPr>
        <p:spPr>
          <a:xfrm>
            <a:off x="3478005" y="28027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6098" name="Google Shape;6098;p142"/>
          <p:cNvSpPr txBox="1"/>
          <p:nvPr/>
        </p:nvSpPr>
        <p:spPr>
          <a:xfrm>
            <a:off x="5353628" y="2045768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99" name="Google Shape;6099;p142"/>
          <p:cNvSpPr txBox="1"/>
          <p:nvPr/>
        </p:nvSpPr>
        <p:spPr>
          <a:xfrm>
            <a:off x="5446010" y="4178530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100" name="Google Shape;6100;p142"/>
          <p:cNvSpPr txBox="1"/>
          <p:nvPr/>
        </p:nvSpPr>
        <p:spPr>
          <a:xfrm>
            <a:off x="3941698" y="3507423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6101" name="Google Shape;6101;p142"/>
          <p:cNvCxnSpPr/>
          <p:nvPr/>
        </p:nvCxnSpPr>
        <p:spPr>
          <a:xfrm>
            <a:off x="3976965" y="1953551"/>
            <a:ext cx="83067" cy="269720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02" name="Google Shape;6102;p142"/>
          <p:cNvCxnSpPr/>
          <p:nvPr/>
        </p:nvCxnSpPr>
        <p:spPr>
          <a:xfrm>
            <a:off x="4173544" y="1730947"/>
            <a:ext cx="2523274" cy="139794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3" name="Google Shape;6103;p142"/>
          <p:cNvSpPr txBox="1"/>
          <p:nvPr/>
        </p:nvSpPr>
        <p:spPr>
          <a:xfrm>
            <a:off x="7195712" y="2319948"/>
            <a:ext cx="268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['CB',['BD'],9,1]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7" name="Shape 6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8" name="Google Shape;6108;p14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9" name="Google Shape;6109;p143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ACO – SHORTEST PATH PROBLEM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10" name="Google Shape;6110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1" name="Google Shape;6111;p14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12" name="Google Shape;6112;p143"/>
          <p:cNvSpPr txBox="1"/>
          <p:nvPr/>
        </p:nvSpPr>
        <p:spPr>
          <a:xfrm>
            <a:off x="7481177" y="2157559"/>
            <a:ext cx="268687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['AB',['BC','BD'],8,1]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['AC',['BC','BD'],14,1]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['AD',[],22,1]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['BC',['CD’],9,1]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['CB',['BD'],9,1]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['BD',[],8,1]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b="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['CD',[],10,1]</a:t>
            </a:r>
            <a:endParaRPr/>
          </a:p>
        </p:txBody>
      </p:sp>
      <p:sp>
        <p:nvSpPr>
          <p:cNvPr id="6113" name="Google Shape;6113;p143"/>
          <p:cNvSpPr txBox="1"/>
          <p:nvPr/>
        </p:nvSpPr>
        <p:spPr>
          <a:xfrm>
            <a:off x="1780958" y="2694941"/>
            <a:ext cx="632343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114" name="Google Shape;6114;p143"/>
          <p:cNvSpPr txBox="1"/>
          <p:nvPr/>
        </p:nvSpPr>
        <p:spPr>
          <a:xfrm>
            <a:off x="6511288" y="2889835"/>
            <a:ext cx="64493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115" name="Google Shape;6115;p143"/>
          <p:cNvSpPr txBox="1"/>
          <p:nvPr/>
        </p:nvSpPr>
        <p:spPr>
          <a:xfrm>
            <a:off x="3603944" y="4545696"/>
            <a:ext cx="589551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116" name="Google Shape;6116;p143"/>
          <p:cNvSpPr txBox="1"/>
          <p:nvPr/>
        </p:nvSpPr>
        <p:spPr>
          <a:xfrm>
            <a:off x="3557403" y="1313130"/>
            <a:ext cx="607170" cy="76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6117" name="Google Shape;6117;p143"/>
          <p:cNvCxnSpPr/>
          <p:nvPr/>
        </p:nvCxnSpPr>
        <p:spPr>
          <a:xfrm>
            <a:off x="3901998" y="1605499"/>
            <a:ext cx="2532200" cy="13591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118" name="Google Shape;6118;p143"/>
          <p:cNvCxnSpPr>
            <a:endCxn id="6116" idx="1"/>
          </p:cNvCxnSpPr>
          <p:nvPr/>
        </p:nvCxnSpPr>
        <p:spPr>
          <a:xfrm flipH="1" rot="10800000">
            <a:off x="2291403" y="1695965"/>
            <a:ext cx="1266000" cy="119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119" name="Google Shape;6119;p143"/>
          <p:cNvCxnSpPr/>
          <p:nvPr/>
        </p:nvCxnSpPr>
        <p:spPr>
          <a:xfrm flipH="1" rot="10800000">
            <a:off x="4049262" y="3382285"/>
            <a:ext cx="2483927" cy="148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120" name="Google Shape;6120;p143"/>
          <p:cNvCxnSpPr/>
          <p:nvPr/>
        </p:nvCxnSpPr>
        <p:spPr>
          <a:xfrm>
            <a:off x="2149368" y="3358778"/>
            <a:ext cx="1516280" cy="1483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121" name="Google Shape;6121;p143"/>
          <p:cNvCxnSpPr>
            <a:endCxn id="6115" idx="0"/>
          </p:cNvCxnSpPr>
          <p:nvPr/>
        </p:nvCxnSpPr>
        <p:spPr>
          <a:xfrm>
            <a:off x="3794620" y="1964496"/>
            <a:ext cx="104100" cy="25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6122" name="Google Shape;6122;p143"/>
          <p:cNvCxnSpPr/>
          <p:nvPr/>
        </p:nvCxnSpPr>
        <p:spPr>
          <a:xfrm>
            <a:off x="2291303" y="3076583"/>
            <a:ext cx="4241886" cy="96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6123" name="Google Shape;6123;p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28852">
            <a:off x="1388013" y="2044565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6124" name="Google Shape;6124;p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078250">
            <a:off x="1363625" y="3216588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6125" name="Google Shape;6125;p143"/>
          <p:cNvSpPr txBox="1"/>
          <p:nvPr/>
        </p:nvSpPr>
        <p:spPr>
          <a:xfrm>
            <a:off x="2567571" y="1850409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126" name="Google Shape;6126;p143"/>
          <p:cNvSpPr txBox="1"/>
          <p:nvPr/>
        </p:nvSpPr>
        <p:spPr>
          <a:xfrm>
            <a:off x="2567571" y="41220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127" name="Google Shape;6127;p143"/>
          <p:cNvSpPr txBox="1"/>
          <p:nvPr/>
        </p:nvSpPr>
        <p:spPr>
          <a:xfrm>
            <a:off x="3292475" y="2721446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6128" name="Google Shape;6128;p143"/>
          <p:cNvSpPr txBox="1"/>
          <p:nvPr/>
        </p:nvSpPr>
        <p:spPr>
          <a:xfrm>
            <a:off x="5168098" y="1964457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129" name="Google Shape;6129;p143"/>
          <p:cNvSpPr txBox="1"/>
          <p:nvPr/>
        </p:nvSpPr>
        <p:spPr>
          <a:xfrm>
            <a:off x="5260480" y="4097219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130" name="Google Shape;6130;p143"/>
          <p:cNvSpPr txBox="1"/>
          <p:nvPr/>
        </p:nvSpPr>
        <p:spPr>
          <a:xfrm>
            <a:off x="3756168" y="3426112"/>
            <a:ext cx="463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4" name="Shape 6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5" name="Google Shape;6135;p144"/>
          <p:cNvGrpSpPr/>
          <p:nvPr/>
        </p:nvGrpSpPr>
        <p:grpSpPr>
          <a:xfrm>
            <a:off x="2823212" y="1497496"/>
            <a:ext cx="6360045" cy="2424354"/>
            <a:chOff x="2810459" y="1603513"/>
            <a:chExt cx="6360045" cy="2424354"/>
          </a:xfrm>
        </p:grpSpPr>
        <p:grpSp>
          <p:nvGrpSpPr>
            <p:cNvPr id="6136" name="Google Shape;6136;p144"/>
            <p:cNvGrpSpPr/>
            <p:nvPr/>
          </p:nvGrpSpPr>
          <p:grpSpPr>
            <a:xfrm>
              <a:off x="2810459" y="2273541"/>
              <a:ext cx="6360045" cy="1754326"/>
              <a:chOff x="2783955" y="1338383"/>
              <a:chExt cx="6360045" cy="1754326"/>
            </a:xfrm>
          </p:grpSpPr>
          <p:sp>
            <p:nvSpPr>
              <p:cNvPr id="6137" name="Google Shape;6137;p144"/>
              <p:cNvSpPr txBox="1"/>
              <p:nvPr/>
            </p:nvSpPr>
            <p:spPr>
              <a:xfrm>
                <a:off x="2783955" y="1338383"/>
                <a:ext cx="3312045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'BD','BE','BC'],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'CB','CD','CE'],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ae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AE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bd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BD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'DE','DC'],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8" name="Google Shape;6138;p144"/>
              <p:cNvSpPr txBox="1"/>
              <p:nvPr/>
            </p:nvSpPr>
            <p:spPr>
              <a:xfrm>
                <a:off x="6096000" y="1338383"/>
                <a:ext cx="3048000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bc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BC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'CD','CE'],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cb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CB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'BD','BE'],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cd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CD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'DE'],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dc = ['</a:t>
                </a:r>
                <a:r>
                  <a:rPr b="1" lang="pt-BR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DC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',['</a:t>
                </a: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CE'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],</a:t>
                </a:r>
                <a:r>
                  <a:rPr b="1" lang="pt-BR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lang="pt-BR" sz="18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]</a:t>
                </a:r>
                <a:endParaRPr/>
              </a:p>
            </p:txBody>
          </p:sp>
        </p:grpSp>
        <p:sp>
          <p:nvSpPr>
            <p:cNvPr id="6139" name="Google Shape;6139;p144"/>
            <p:cNvSpPr txBox="1"/>
            <p:nvPr/>
          </p:nvSpPr>
          <p:spPr>
            <a:xfrm>
              <a:off x="2968487" y="1603513"/>
              <a:ext cx="5671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Edge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[</a:t>
              </a: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pt-B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adjacent</a:t>
              </a:r>
              <a:r>
                <a:rPr lang="pt-B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pt-B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edges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pt-B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length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pt-BR" sz="1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pheromone</a:t>
              </a:r>
              <a:r>
                <a:rPr lang="pt-BR" sz="1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pt-BR" sz="1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level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/>
            </a:p>
          </p:txBody>
        </p:sp>
      </p:grp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3" name="Shape 6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" name="Google Shape;6144;p145"/>
          <p:cNvGrpSpPr/>
          <p:nvPr/>
        </p:nvGrpSpPr>
        <p:grpSpPr>
          <a:xfrm>
            <a:off x="4024381" y="1102363"/>
            <a:ext cx="5662956" cy="3724528"/>
            <a:chOff x="3202748" y="1099263"/>
            <a:chExt cx="4592729" cy="2619308"/>
          </a:xfrm>
        </p:grpSpPr>
        <p:sp>
          <p:nvSpPr>
            <p:cNvPr id="6145" name="Google Shape;6145;p145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146" name="Google Shape;6146;p145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147" name="Google Shape;6147;p145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148" name="Google Shape;6148;p145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149" name="Google Shape;6149;p145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150" name="Google Shape;6150;p145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1" name="Google Shape;6151;p145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2" name="Google Shape;6152;p145"/>
            <p:cNvCxnSpPr>
              <a:endCxn id="6149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3" name="Google Shape;6153;p145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4" name="Google Shape;6154;p145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5" name="Google Shape;6155;p145"/>
            <p:cNvCxnSpPr>
              <a:endCxn id="6146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6" name="Google Shape;6156;p145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7" name="Google Shape;6157;p145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8" name="Google Shape;6158;p145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159" name="Google Shape;6159;p145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160" name="Google Shape;6160;p145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161" name="Google Shape;6161;p145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162" name="Google Shape;6162;p145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163" name="Google Shape;6163;p145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164" name="Google Shape;6164;p145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165" name="Google Shape;6165;p145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166" name="Google Shape;6166;p145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167" name="Google Shape;6167;p145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168" name="Google Shape;6168;p145"/>
          <p:cNvSpPr txBox="1"/>
          <p:nvPr/>
        </p:nvSpPr>
        <p:spPr>
          <a:xfrm>
            <a:off x="967234" y="1102363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2" name="Shape 6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3" name="Google Shape;6173;p146"/>
          <p:cNvGrpSpPr/>
          <p:nvPr/>
        </p:nvGrpSpPr>
        <p:grpSpPr>
          <a:xfrm>
            <a:off x="4024381" y="1102363"/>
            <a:ext cx="5662956" cy="3724528"/>
            <a:chOff x="3202748" y="1099263"/>
            <a:chExt cx="4592729" cy="2619308"/>
          </a:xfrm>
        </p:grpSpPr>
        <p:sp>
          <p:nvSpPr>
            <p:cNvPr id="6174" name="Google Shape;6174;p146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175" name="Google Shape;6175;p146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176" name="Google Shape;6176;p146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177" name="Google Shape;6177;p146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178" name="Google Shape;6178;p146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179" name="Google Shape;6179;p146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0" name="Google Shape;6180;p146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1" name="Google Shape;6181;p146"/>
            <p:cNvCxnSpPr>
              <a:endCxn id="6178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2" name="Google Shape;6182;p146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3" name="Google Shape;6183;p146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4" name="Google Shape;6184;p146"/>
            <p:cNvCxnSpPr>
              <a:endCxn id="6175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5" name="Google Shape;6185;p146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6" name="Google Shape;6186;p146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7" name="Google Shape;6187;p146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188" name="Google Shape;6188;p146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189" name="Google Shape;6189;p146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190" name="Google Shape;6190;p146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191" name="Google Shape;6191;p146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192" name="Google Shape;6192;p146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193" name="Google Shape;6193;p146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194" name="Google Shape;6194;p146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195" name="Google Shape;6195;p146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196" name="Google Shape;6196;p146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197" name="Google Shape;6197;p146"/>
          <p:cNvSpPr txBox="1"/>
          <p:nvPr/>
        </p:nvSpPr>
        <p:spPr>
          <a:xfrm>
            <a:off x="967234" y="1102363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8" name="Google Shape;6198;p146"/>
          <p:cNvCxnSpPr/>
          <p:nvPr/>
        </p:nvCxnSpPr>
        <p:spPr>
          <a:xfrm flipH="1" rot="10800000">
            <a:off x="4506248" y="1744651"/>
            <a:ext cx="1020642" cy="11525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9" name="Google Shape;6199;p146"/>
          <p:cNvCxnSpPr>
            <a:endCxn id="6178" idx="1"/>
          </p:cNvCxnSpPr>
          <p:nvPr/>
        </p:nvCxnSpPr>
        <p:spPr>
          <a:xfrm>
            <a:off x="5984969" y="1587836"/>
            <a:ext cx="1836000" cy="1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00" name="Google Shape;6200;p146"/>
          <p:cNvCxnSpPr/>
          <p:nvPr/>
        </p:nvCxnSpPr>
        <p:spPr>
          <a:xfrm>
            <a:off x="5989750" y="1673813"/>
            <a:ext cx="3109336" cy="132134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01" name="Google Shape;6201;p146"/>
          <p:cNvCxnSpPr/>
          <p:nvPr/>
        </p:nvCxnSpPr>
        <p:spPr>
          <a:xfrm>
            <a:off x="5668800" y="1748192"/>
            <a:ext cx="14702" cy="233470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5" name="Shape 6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6" name="Google Shape;6206;p147"/>
          <p:cNvGrpSpPr/>
          <p:nvPr/>
        </p:nvGrpSpPr>
        <p:grpSpPr>
          <a:xfrm>
            <a:off x="4024382" y="1142120"/>
            <a:ext cx="5662956" cy="3724528"/>
            <a:chOff x="3202748" y="1099263"/>
            <a:chExt cx="4592729" cy="2619308"/>
          </a:xfrm>
        </p:grpSpPr>
        <p:sp>
          <p:nvSpPr>
            <p:cNvPr id="6207" name="Google Shape;6207;p147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208" name="Google Shape;6208;p147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209" name="Google Shape;6209;p147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210" name="Google Shape;6210;p147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211" name="Google Shape;6211;p147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212" name="Google Shape;6212;p147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3" name="Google Shape;6213;p147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4" name="Google Shape;6214;p147"/>
            <p:cNvCxnSpPr>
              <a:endCxn id="6211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5" name="Google Shape;6215;p147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6" name="Google Shape;6216;p147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7" name="Google Shape;6217;p147"/>
            <p:cNvCxnSpPr>
              <a:endCxn id="6208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8" name="Google Shape;6218;p147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9" name="Google Shape;6219;p147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0" name="Google Shape;6220;p147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221" name="Google Shape;6221;p147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222" name="Google Shape;6222;p147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23" name="Google Shape;6223;p147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224" name="Google Shape;6224;p147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225" name="Google Shape;6225;p147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226" name="Google Shape;6226;p147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227" name="Google Shape;6227;p147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28" name="Google Shape;6228;p147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229" name="Google Shape;6229;p147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230" name="Google Shape;6230;p147"/>
          <p:cNvSpPr txBox="1"/>
          <p:nvPr/>
        </p:nvSpPr>
        <p:spPr>
          <a:xfrm>
            <a:off x="927478" y="1142120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1" name="Google Shape;6231;p147"/>
          <p:cNvCxnSpPr/>
          <p:nvPr/>
        </p:nvCxnSpPr>
        <p:spPr>
          <a:xfrm>
            <a:off x="4430553" y="3150646"/>
            <a:ext cx="1032433" cy="117020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2" name="Google Shape;6232;p147"/>
          <p:cNvCxnSpPr>
            <a:endCxn id="6210" idx="0"/>
          </p:cNvCxnSpPr>
          <p:nvPr/>
        </p:nvCxnSpPr>
        <p:spPr>
          <a:xfrm>
            <a:off x="5655774" y="1821355"/>
            <a:ext cx="67200" cy="230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3" name="Google Shape;6233;p147"/>
          <p:cNvCxnSpPr/>
          <p:nvPr/>
        </p:nvCxnSpPr>
        <p:spPr>
          <a:xfrm flipH="1">
            <a:off x="5929154" y="2046378"/>
            <a:ext cx="1947664" cy="217522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4" name="Google Shape;6234;p147"/>
          <p:cNvCxnSpPr>
            <a:stCxn id="6208" idx="1"/>
          </p:cNvCxnSpPr>
          <p:nvPr/>
        </p:nvCxnSpPr>
        <p:spPr>
          <a:xfrm flipH="1">
            <a:off x="6066387" y="3208077"/>
            <a:ext cx="3032700" cy="125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8" name="Shape 6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9" name="Google Shape;6239;p148"/>
          <p:cNvGrpSpPr/>
          <p:nvPr/>
        </p:nvGrpSpPr>
        <p:grpSpPr>
          <a:xfrm>
            <a:off x="3984626" y="1142120"/>
            <a:ext cx="5662956" cy="3724528"/>
            <a:chOff x="3202748" y="1099263"/>
            <a:chExt cx="4592729" cy="2619308"/>
          </a:xfrm>
        </p:grpSpPr>
        <p:sp>
          <p:nvSpPr>
            <p:cNvPr id="6240" name="Google Shape;6240;p148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241" name="Google Shape;6241;p148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242" name="Google Shape;6242;p148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243" name="Google Shape;6243;p148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244" name="Google Shape;6244;p148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245" name="Google Shape;6245;p148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6" name="Google Shape;6246;p148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7" name="Google Shape;6247;p148"/>
            <p:cNvCxnSpPr>
              <a:endCxn id="6244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8" name="Google Shape;6248;p148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9" name="Google Shape;6249;p148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0" name="Google Shape;6250;p148"/>
            <p:cNvCxnSpPr>
              <a:endCxn id="6241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1" name="Google Shape;6251;p148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2" name="Google Shape;6252;p148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3" name="Google Shape;6253;p148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254" name="Google Shape;6254;p148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255" name="Google Shape;6255;p148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56" name="Google Shape;6256;p148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257" name="Google Shape;6257;p148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258" name="Google Shape;6258;p148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259" name="Google Shape;6259;p148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260" name="Google Shape;6260;p148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61" name="Google Shape;6261;p148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262" name="Google Shape;6262;p148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263" name="Google Shape;6263;p148"/>
          <p:cNvSpPr txBox="1"/>
          <p:nvPr/>
        </p:nvSpPr>
        <p:spPr>
          <a:xfrm>
            <a:off x="927478" y="1142120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4" name="Google Shape;6264;p148"/>
          <p:cNvCxnSpPr/>
          <p:nvPr/>
        </p:nvCxnSpPr>
        <p:spPr>
          <a:xfrm flipH="1" rot="10800000">
            <a:off x="4491882" y="3055115"/>
            <a:ext cx="4628778" cy="693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8" name="Shape 6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9" name="Google Shape;6269;p149"/>
          <p:cNvGrpSpPr/>
          <p:nvPr/>
        </p:nvGrpSpPr>
        <p:grpSpPr>
          <a:xfrm>
            <a:off x="3891860" y="1142120"/>
            <a:ext cx="5662956" cy="3724528"/>
            <a:chOff x="3202748" y="1099263"/>
            <a:chExt cx="4592729" cy="2619308"/>
          </a:xfrm>
        </p:grpSpPr>
        <p:sp>
          <p:nvSpPr>
            <p:cNvPr id="6270" name="Google Shape;6270;p149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271" name="Google Shape;6271;p149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272" name="Google Shape;6272;p149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273" name="Google Shape;6273;p149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274" name="Google Shape;6274;p149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275" name="Google Shape;6275;p149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6" name="Google Shape;6276;p149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7" name="Google Shape;6277;p149"/>
            <p:cNvCxnSpPr>
              <a:endCxn id="6274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8" name="Google Shape;6278;p149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9" name="Google Shape;6279;p149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0" name="Google Shape;6280;p149"/>
            <p:cNvCxnSpPr>
              <a:endCxn id="6271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1" name="Google Shape;6281;p149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2" name="Google Shape;6282;p149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3" name="Google Shape;6283;p149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284" name="Google Shape;6284;p149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285" name="Google Shape;6285;p149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86" name="Google Shape;6286;p149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287" name="Google Shape;6287;p149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288" name="Google Shape;6288;p149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289" name="Google Shape;6289;p149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290" name="Google Shape;6290;p149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91" name="Google Shape;6291;p149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292" name="Google Shape;6292;p149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293" name="Google Shape;6293;p149"/>
          <p:cNvSpPr txBox="1"/>
          <p:nvPr/>
        </p:nvSpPr>
        <p:spPr>
          <a:xfrm>
            <a:off x="927478" y="1142120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bd = ['BD',['DE’],6,1]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94" name="Google Shape;6294;p149"/>
          <p:cNvCxnSpPr>
            <a:endCxn id="6274" idx="1"/>
          </p:cNvCxnSpPr>
          <p:nvPr/>
        </p:nvCxnSpPr>
        <p:spPr>
          <a:xfrm>
            <a:off x="5797248" y="1572093"/>
            <a:ext cx="1891200" cy="19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95" name="Google Shape;6295;p149"/>
          <p:cNvCxnSpPr/>
          <p:nvPr/>
        </p:nvCxnSpPr>
        <p:spPr>
          <a:xfrm>
            <a:off x="8178214" y="1852374"/>
            <a:ext cx="901223" cy="104164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9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0" name="Google Shape;6300;p150"/>
          <p:cNvGrpSpPr/>
          <p:nvPr/>
        </p:nvGrpSpPr>
        <p:grpSpPr>
          <a:xfrm>
            <a:off x="3852103" y="1142120"/>
            <a:ext cx="5662956" cy="3724528"/>
            <a:chOff x="3202748" y="1099263"/>
            <a:chExt cx="4592729" cy="2619308"/>
          </a:xfrm>
        </p:grpSpPr>
        <p:sp>
          <p:nvSpPr>
            <p:cNvPr id="6301" name="Google Shape;6301;p150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302" name="Google Shape;6302;p150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303" name="Google Shape;6303;p150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304" name="Google Shape;6304;p150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305" name="Google Shape;6305;p150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306" name="Google Shape;6306;p150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7" name="Google Shape;6307;p150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8" name="Google Shape;6308;p150"/>
            <p:cNvCxnSpPr>
              <a:endCxn id="6305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9" name="Google Shape;6309;p150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0" name="Google Shape;6310;p150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1" name="Google Shape;6311;p150"/>
            <p:cNvCxnSpPr>
              <a:endCxn id="6302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2" name="Google Shape;6312;p150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3" name="Google Shape;6313;p150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4" name="Google Shape;6314;p150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315" name="Google Shape;6315;p150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316" name="Google Shape;6316;p150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17" name="Google Shape;6317;p150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318" name="Google Shape;6318;p150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319" name="Google Shape;6319;p150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320" name="Google Shape;6320;p150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321" name="Google Shape;6321;p150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22" name="Google Shape;6322;p150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323" name="Google Shape;6323;p150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324" name="Google Shape;6324;p150"/>
          <p:cNvSpPr txBox="1"/>
          <p:nvPr/>
        </p:nvSpPr>
        <p:spPr>
          <a:xfrm>
            <a:off x="927478" y="1142120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25" name="Google Shape;6325;p150"/>
          <p:cNvCxnSpPr/>
          <p:nvPr/>
        </p:nvCxnSpPr>
        <p:spPr>
          <a:xfrm>
            <a:off x="5719310" y="1728509"/>
            <a:ext cx="3207498" cy="12931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9" name="Shape 6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0" name="Google Shape;6330;p151"/>
          <p:cNvGrpSpPr/>
          <p:nvPr/>
        </p:nvGrpSpPr>
        <p:grpSpPr>
          <a:xfrm>
            <a:off x="4064138" y="1123655"/>
            <a:ext cx="5662956" cy="3724528"/>
            <a:chOff x="3202748" y="1099263"/>
            <a:chExt cx="4592729" cy="2619308"/>
          </a:xfrm>
        </p:grpSpPr>
        <p:sp>
          <p:nvSpPr>
            <p:cNvPr id="6331" name="Google Shape;6331;p151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332" name="Google Shape;6332;p151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333" name="Google Shape;6333;p151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334" name="Google Shape;6334;p151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335" name="Google Shape;6335;p151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336" name="Google Shape;6336;p151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7" name="Google Shape;6337;p151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8" name="Google Shape;6338;p151"/>
            <p:cNvCxnSpPr>
              <a:endCxn id="6335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9" name="Google Shape;6339;p151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0" name="Google Shape;6340;p151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1" name="Google Shape;6341;p151"/>
            <p:cNvCxnSpPr>
              <a:endCxn id="6332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2" name="Google Shape;6342;p151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3" name="Google Shape;6343;p151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4" name="Google Shape;6344;p151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345" name="Google Shape;6345;p151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346" name="Google Shape;6346;p151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47" name="Google Shape;6347;p151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348" name="Google Shape;6348;p151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349" name="Google Shape;6349;p151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350" name="Google Shape;6350;p151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351" name="Google Shape;6351;p151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52" name="Google Shape;6352;p151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353" name="Google Shape;6353;p151"/>
            <p:cNvSpPr txBox="1"/>
            <p:nvPr/>
          </p:nvSpPr>
          <p:spPr>
            <a:xfrm>
              <a:off x="5408356" y="206104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354" name="Google Shape;6354;p151"/>
          <p:cNvSpPr txBox="1"/>
          <p:nvPr/>
        </p:nvSpPr>
        <p:spPr>
          <a:xfrm>
            <a:off x="694609" y="1278195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55" name="Google Shape;6355;p151"/>
          <p:cNvCxnSpPr>
            <a:endCxn id="6334" idx="0"/>
          </p:cNvCxnSpPr>
          <p:nvPr/>
        </p:nvCxnSpPr>
        <p:spPr>
          <a:xfrm>
            <a:off x="5724030" y="1859590"/>
            <a:ext cx="38700" cy="224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56" name="Google Shape;6356;p151"/>
          <p:cNvCxnSpPr/>
          <p:nvPr/>
        </p:nvCxnSpPr>
        <p:spPr>
          <a:xfrm flipH="1" rot="10800000">
            <a:off x="5979880" y="1962672"/>
            <a:ext cx="1944207" cy="225912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57" name="Google Shape;6357;p151"/>
          <p:cNvCxnSpPr>
            <a:stCxn id="6334" idx="3"/>
            <a:endCxn id="6332" idx="1"/>
          </p:cNvCxnSpPr>
          <p:nvPr/>
        </p:nvCxnSpPr>
        <p:spPr>
          <a:xfrm flipH="1" rot="10800000">
            <a:off x="6056855" y="3189486"/>
            <a:ext cx="3081900" cy="128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26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8" name="Google Shape;538;p26"/>
          <p:cNvSpPr txBox="1"/>
          <p:nvPr/>
        </p:nvSpPr>
        <p:spPr>
          <a:xfrm>
            <a:off x="415422" y="3344248"/>
            <a:ext cx="231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[3,4,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,1,7]</a:t>
            </a:r>
            <a:endParaRPr/>
          </a:p>
        </p:txBody>
      </p:sp>
      <p:sp>
        <p:nvSpPr>
          <p:cNvPr id="539" name="Google Shape;539;p26"/>
          <p:cNvSpPr txBox="1"/>
          <p:nvPr/>
        </p:nvSpPr>
        <p:spPr>
          <a:xfrm>
            <a:off x="494979" y="4908037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[3,4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,5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,1,9]</a:t>
            </a:r>
            <a:endParaRPr/>
          </a:p>
        </p:txBody>
      </p:sp>
      <p:sp>
        <p:nvSpPr>
          <p:cNvPr id="540" name="Google Shape;540;p26"/>
          <p:cNvSpPr txBox="1"/>
          <p:nvPr/>
        </p:nvSpPr>
        <p:spPr>
          <a:xfrm>
            <a:off x="415422" y="4511559"/>
            <a:ext cx="2319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[8,2,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,8,1]</a:t>
            </a:r>
            <a:endParaRPr/>
          </a:p>
        </p:txBody>
      </p:sp>
      <p:sp>
        <p:nvSpPr>
          <p:cNvPr id="541" name="Google Shape;541;p26"/>
          <p:cNvSpPr txBox="1"/>
          <p:nvPr/>
        </p:nvSpPr>
        <p:spPr>
          <a:xfrm>
            <a:off x="494979" y="4115081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[1,2,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,9,6]</a:t>
            </a:r>
            <a:endParaRPr/>
          </a:p>
        </p:txBody>
      </p:sp>
      <p:sp>
        <p:nvSpPr>
          <p:cNvPr id="542" name="Google Shape;542;p26"/>
          <p:cNvSpPr txBox="1"/>
          <p:nvPr/>
        </p:nvSpPr>
        <p:spPr>
          <a:xfrm>
            <a:off x="4358256" y="3165125"/>
            <a:ext cx="1329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1624528" y="3344248"/>
            <a:ext cx="327398" cy="20033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7854744" y="2136739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45" name="Google Shape;545;p26"/>
          <p:cNvSpPr txBox="1"/>
          <p:nvPr/>
        </p:nvSpPr>
        <p:spPr>
          <a:xfrm>
            <a:off x="4439851" y="3726340"/>
            <a:ext cx="1166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0.6</a:t>
            </a:r>
            <a:endParaRPr/>
          </a:p>
        </p:txBody>
      </p:sp>
      <p:sp>
        <p:nvSpPr>
          <p:cNvPr id="546" name="Google Shape;546;p26"/>
          <p:cNvSpPr txBox="1"/>
          <p:nvPr/>
        </p:nvSpPr>
        <p:spPr>
          <a:xfrm>
            <a:off x="3547502" y="1359635"/>
            <a:ext cx="401948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2a. If the number is &lt; CR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(that is, if R </a:t>
            </a:r>
            <a:r>
              <a:rPr b="1" lang="pt-BR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2b. If the number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4439851" y="3143134"/>
            <a:ext cx="1342941" cy="46166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7854744" y="2136739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49" name="Google Shape;549;p26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3541028" y="2228671"/>
            <a:ext cx="3440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A – 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ai + F * (b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51" name="Google Shape;551;p26"/>
          <p:cNvSpPr txBox="1"/>
          <p:nvPr/>
        </p:nvSpPr>
        <p:spPr>
          <a:xfrm>
            <a:off x="702642" y="1367106"/>
            <a:ext cx="20559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Npop = 10</a:t>
            </a:r>
            <a:endParaRPr/>
          </a:p>
        </p:txBody>
      </p:sp>
      <p:sp>
        <p:nvSpPr>
          <p:cNvPr id="552" name="Google Shape;552;p26"/>
          <p:cNvSpPr txBox="1"/>
          <p:nvPr/>
        </p:nvSpPr>
        <p:spPr>
          <a:xfrm>
            <a:off x="842062" y="2849057"/>
            <a:ext cx="181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 X</a:t>
            </a:r>
            <a:endParaRPr/>
          </a:p>
        </p:txBody>
      </p:sp>
      <p:sp>
        <p:nvSpPr>
          <p:cNvPr id="553" name="Google Shape;553;p26"/>
          <p:cNvSpPr txBox="1"/>
          <p:nvPr/>
        </p:nvSpPr>
        <p:spPr>
          <a:xfrm>
            <a:off x="8671177" y="1502175"/>
            <a:ext cx="2055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 x+1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2" name="Google Shape;6362;p152"/>
          <p:cNvGrpSpPr/>
          <p:nvPr/>
        </p:nvGrpSpPr>
        <p:grpSpPr>
          <a:xfrm>
            <a:off x="4064138" y="1139019"/>
            <a:ext cx="5662956" cy="3724528"/>
            <a:chOff x="3202748" y="1099263"/>
            <a:chExt cx="4592729" cy="2619308"/>
          </a:xfrm>
        </p:grpSpPr>
        <p:sp>
          <p:nvSpPr>
            <p:cNvPr id="6363" name="Google Shape;6363;p152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364" name="Google Shape;6364;p152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365" name="Google Shape;6365;p152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366" name="Google Shape;6366;p152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367" name="Google Shape;6367;p152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368" name="Google Shape;6368;p152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9" name="Google Shape;6369;p152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0" name="Google Shape;6370;p152"/>
            <p:cNvCxnSpPr>
              <a:endCxn id="6367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1" name="Google Shape;6371;p152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2" name="Google Shape;6372;p152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3" name="Google Shape;6373;p152"/>
            <p:cNvCxnSpPr>
              <a:endCxn id="6364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4" name="Google Shape;6374;p152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5" name="Google Shape;6375;p152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6" name="Google Shape;6376;p152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377" name="Google Shape;6377;p152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378" name="Google Shape;6378;p152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79" name="Google Shape;6379;p152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380" name="Google Shape;6380;p152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381" name="Google Shape;6381;p152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382" name="Google Shape;6382;p152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383" name="Google Shape;6383;p152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84" name="Google Shape;6384;p152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385" name="Google Shape;6385;p152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386" name="Google Shape;6386;p152"/>
          <p:cNvSpPr txBox="1"/>
          <p:nvPr/>
        </p:nvSpPr>
        <p:spPr>
          <a:xfrm>
            <a:off x="608009" y="1276732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87" name="Google Shape;6387;p152"/>
          <p:cNvCxnSpPr>
            <a:endCxn id="6367" idx="1"/>
          </p:cNvCxnSpPr>
          <p:nvPr/>
        </p:nvCxnSpPr>
        <p:spPr>
          <a:xfrm>
            <a:off x="5983326" y="1584592"/>
            <a:ext cx="1877400" cy="18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88" name="Google Shape;6388;p152"/>
          <p:cNvCxnSpPr/>
          <p:nvPr/>
        </p:nvCxnSpPr>
        <p:spPr>
          <a:xfrm>
            <a:off x="5708102" y="1864355"/>
            <a:ext cx="54588" cy="23439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89" name="Google Shape;6389;p152"/>
          <p:cNvCxnSpPr/>
          <p:nvPr/>
        </p:nvCxnSpPr>
        <p:spPr>
          <a:xfrm>
            <a:off x="5988944" y="1737372"/>
            <a:ext cx="3167529" cy="129570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3" name="Shape 6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4" name="Google Shape;6394;p153"/>
          <p:cNvGrpSpPr/>
          <p:nvPr/>
        </p:nvGrpSpPr>
        <p:grpSpPr>
          <a:xfrm>
            <a:off x="4117147" y="1261127"/>
            <a:ext cx="5662956" cy="3724528"/>
            <a:chOff x="3202748" y="1099263"/>
            <a:chExt cx="4592729" cy="2619308"/>
          </a:xfrm>
        </p:grpSpPr>
        <p:sp>
          <p:nvSpPr>
            <p:cNvPr id="6395" name="Google Shape;6395;p153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396" name="Google Shape;6396;p153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397" name="Google Shape;6397;p153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398" name="Google Shape;6398;p153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399" name="Google Shape;6399;p153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400" name="Google Shape;6400;p153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1" name="Google Shape;6401;p153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2" name="Google Shape;6402;p153"/>
            <p:cNvCxnSpPr>
              <a:endCxn id="6399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3" name="Google Shape;6403;p153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4" name="Google Shape;6404;p153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5" name="Google Shape;6405;p153"/>
            <p:cNvCxnSpPr>
              <a:endCxn id="6396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6" name="Google Shape;6406;p153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7" name="Google Shape;6407;p153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8" name="Google Shape;6408;p153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409" name="Google Shape;6409;p153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410" name="Google Shape;6410;p153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411" name="Google Shape;6411;p153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412" name="Google Shape;6412;p153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413" name="Google Shape;6413;p153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414" name="Google Shape;6414;p153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415" name="Google Shape;6415;p153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416" name="Google Shape;6416;p153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417" name="Google Shape;6417;p153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418" name="Google Shape;6418;p153"/>
          <p:cNvSpPr txBox="1"/>
          <p:nvPr/>
        </p:nvSpPr>
        <p:spPr>
          <a:xfrm>
            <a:off x="621271" y="1276732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9" name="Google Shape;6419;p153"/>
          <p:cNvCxnSpPr/>
          <p:nvPr/>
        </p:nvCxnSpPr>
        <p:spPr>
          <a:xfrm flipH="1">
            <a:off x="6072802" y="2100144"/>
            <a:ext cx="1924505" cy="22608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20" name="Google Shape;6420;p153"/>
          <p:cNvCxnSpPr/>
          <p:nvPr/>
        </p:nvCxnSpPr>
        <p:spPr>
          <a:xfrm>
            <a:off x="8359917" y="1966625"/>
            <a:ext cx="944807" cy="104639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4" name="Shape 6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5" name="Google Shape;6425;p154"/>
          <p:cNvGrpSpPr/>
          <p:nvPr/>
        </p:nvGrpSpPr>
        <p:grpSpPr>
          <a:xfrm>
            <a:off x="4011130" y="1245523"/>
            <a:ext cx="5662956" cy="3724528"/>
            <a:chOff x="3202748" y="1099263"/>
            <a:chExt cx="4592729" cy="2619308"/>
          </a:xfrm>
        </p:grpSpPr>
        <p:sp>
          <p:nvSpPr>
            <p:cNvPr id="6426" name="Google Shape;6426;p154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427" name="Google Shape;6427;p154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428" name="Google Shape;6428;p154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429" name="Google Shape;6429;p154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430" name="Google Shape;6430;p154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431" name="Google Shape;6431;p154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2" name="Google Shape;6432;p154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3" name="Google Shape;6433;p154"/>
            <p:cNvCxnSpPr>
              <a:endCxn id="6430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4" name="Google Shape;6434;p154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5" name="Google Shape;6435;p154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6" name="Google Shape;6436;p154"/>
            <p:cNvCxnSpPr>
              <a:endCxn id="6427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7" name="Google Shape;6437;p154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8" name="Google Shape;6438;p154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9" name="Google Shape;6439;p154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440" name="Google Shape;6440;p154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441" name="Google Shape;6441;p154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442" name="Google Shape;6442;p154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443" name="Google Shape;6443;p154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444" name="Google Shape;6444;p154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445" name="Google Shape;6445;p154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446" name="Google Shape;6446;p154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447" name="Google Shape;6447;p154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448" name="Google Shape;6448;p154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449" name="Google Shape;6449;p154"/>
          <p:cNvSpPr txBox="1"/>
          <p:nvPr/>
        </p:nvSpPr>
        <p:spPr>
          <a:xfrm>
            <a:off x="585727" y="1276732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50" name="Google Shape;6450;p154"/>
          <p:cNvCxnSpPr>
            <a:stCxn id="6427" idx="1"/>
            <a:endCxn id="6429" idx="3"/>
          </p:cNvCxnSpPr>
          <p:nvPr/>
        </p:nvCxnSpPr>
        <p:spPr>
          <a:xfrm flipH="1">
            <a:off x="6003935" y="3311480"/>
            <a:ext cx="3081900" cy="128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4" name="Shape 6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5" name="Google Shape;6455;p155"/>
          <p:cNvGrpSpPr/>
          <p:nvPr/>
        </p:nvGrpSpPr>
        <p:grpSpPr>
          <a:xfrm>
            <a:off x="4209913" y="1132093"/>
            <a:ext cx="5662956" cy="3724528"/>
            <a:chOff x="3202748" y="1099263"/>
            <a:chExt cx="4592729" cy="2619308"/>
          </a:xfrm>
        </p:grpSpPr>
        <p:sp>
          <p:nvSpPr>
            <p:cNvPr id="6456" name="Google Shape;6456;p155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457" name="Google Shape;6457;p155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458" name="Google Shape;6458;p155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459" name="Google Shape;6459;p155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460" name="Google Shape;6460;p155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461" name="Google Shape;6461;p155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2" name="Google Shape;6462;p155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3" name="Google Shape;6463;p155"/>
            <p:cNvCxnSpPr>
              <a:endCxn id="6460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4" name="Google Shape;6464;p155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5" name="Google Shape;6465;p155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6" name="Google Shape;6466;p155"/>
            <p:cNvCxnSpPr>
              <a:endCxn id="6457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7" name="Google Shape;6467;p155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8" name="Google Shape;6468;p155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9" name="Google Shape;6469;p155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470" name="Google Shape;6470;p155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471" name="Google Shape;6471;p155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472" name="Google Shape;6472;p155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473" name="Google Shape;6473;p155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474" name="Google Shape;6474;p155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475" name="Google Shape;6475;p155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476" name="Google Shape;6476;p155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477" name="Google Shape;6477;p155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478" name="Google Shape;6478;p155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479" name="Google Shape;6479;p155"/>
          <p:cNvSpPr txBox="1"/>
          <p:nvPr/>
        </p:nvSpPr>
        <p:spPr>
          <a:xfrm>
            <a:off x="598112" y="1132093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0" name="Google Shape;6480;p155"/>
          <p:cNvCxnSpPr/>
          <p:nvPr/>
        </p:nvCxnSpPr>
        <p:spPr>
          <a:xfrm rot="10800000">
            <a:off x="8425664" y="1828878"/>
            <a:ext cx="971826" cy="10199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4" name="Shape 6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5" name="Google Shape;6485;p156"/>
          <p:cNvGrpSpPr/>
          <p:nvPr/>
        </p:nvGrpSpPr>
        <p:grpSpPr>
          <a:xfrm>
            <a:off x="4408695" y="1284793"/>
            <a:ext cx="5662956" cy="3724528"/>
            <a:chOff x="3202748" y="1099263"/>
            <a:chExt cx="4592729" cy="2619308"/>
          </a:xfrm>
        </p:grpSpPr>
        <p:sp>
          <p:nvSpPr>
            <p:cNvPr id="6486" name="Google Shape;6486;p156"/>
            <p:cNvSpPr txBox="1"/>
            <p:nvPr/>
          </p:nvSpPr>
          <p:spPr>
            <a:xfrm>
              <a:off x="3202748" y="2181129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487" name="Google Shape;6487;p156"/>
            <p:cNvSpPr txBox="1"/>
            <p:nvPr/>
          </p:nvSpPr>
          <p:spPr>
            <a:xfrm>
              <a:off x="7318398" y="2290556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6488" name="Google Shape;6488;p156"/>
            <p:cNvSpPr txBox="1"/>
            <p:nvPr/>
          </p:nvSpPr>
          <p:spPr>
            <a:xfrm>
              <a:off x="4341788" y="121197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489" name="Google Shape;6489;p156"/>
            <p:cNvSpPr txBox="1"/>
            <p:nvPr/>
          </p:nvSpPr>
          <p:spPr>
            <a:xfrm>
              <a:off x="4341788" y="3195351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6490" name="Google Shape;6490;p156"/>
            <p:cNvSpPr txBox="1"/>
            <p:nvPr/>
          </p:nvSpPr>
          <p:spPr>
            <a:xfrm>
              <a:off x="6281829" y="1279492"/>
              <a:ext cx="477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491" name="Google Shape;6491;p156"/>
            <p:cNvCxnSpPr/>
            <p:nvPr/>
          </p:nvCxnSpPr>
          <p:spPr>
            <a:xfrm>
              <a:off x="3595940" y="2582189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2" name="Google Shape;6492;p156"/>
            <p:cNvCxnSpPr/>
            <p:nvPr/>
          </p:nvCxnSpPr>
          <p:spPr>
            <a:xfrm rot="10800000">
              <a:off x="4533528" y="1772102"/>
              <a:ext cx="58691" cy="1392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3" name="Google Shape;6493;p156"/>
            <p:cNvCxnSpPr>
              <a:endCxn id="6490" idx="1"/>
            </p:cNvCxnSpPr>
            <p:nvPr/>
          </p:nvCxnSpPr>
          <p:spPr>
            <a:xfrm>
              <a:off x="4783929" y="1427702"/>
              <a:ext cx="14979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4" name="Google Shape;6494;p156"/>
            <p:cNvCxnSpPr/>
            <p:nvPr/>
          </p:nvCxnSpPr>
          <p:spPr>
            <a:xfrm flipH="1" rot="10800000">
              <a:off x="3614139" y="1616730"/>
              <a:ext cx="727649" cy="707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5" name="Google Shape;6495;p156"/>
            <p:cNvCxnSpPr/>
            <p:nvPr/>
          </p:nvCxnSpPr>
          <p:spPr>
            <a:xfrm>
              <a:off x="4773573" y="1507297"/>
              <a:ext cx="2544825" cy="9006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6" name="Google Shape;6496;p156"/>
            <p:cNvCxnSpPr>
              <a:endCxn id="6487" idx="1"/>
            </p:cNvCxnSpPr>
            <p:nvPr/>
          </p:nvCxnSpPr>
          <p:spPr>
            <a:xfrm flipH="1" rot="10800000">
              <a:off x="4873698" y="2552166"/>
              <a:ext cx="2444700" cy="87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7" name="Google Shape;6497;p156"/>
            <p:cNvCxnSpPr/>
            <p:nvPr/>
          </p:nvCxnSpPr>
          <p:spPr>
            <a:xfrm>
              <a:off x="6664091" y="1609362"/>
              <a:ext cx="745848" cy="721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8" name="Google Shape;6498;p156"/>
            <p:cNvCxnSpPr/>
            <p:nvPr/>
          </p:nvCxnSpPr>
          <p:spPr>
            <a:xfrm flipH="1" rot="10800000">
              <a:off x="4781600" y="1748315"/>
              <a:ext cx="1500229" cy="15166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9" name="Google Shape;6499;p156"/>
            <p:cNvCxnSpPr/>
            <p:nvPr/>
          </p:nvCxnSpPr>
          <p:spPr>
            <a:xfrm flipH="1" rot="10800000">
              <a:off x="3646464" y="2462999"/>
              <a:ext cx="3671934" cy="12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500" name="Google Shape;6500;p156"/>
            <p:cNvSpPr txBox="1"/>
            <p:nvPr/>
          </p:nvSpPr>
          <p:spPr>
            <a:xfrm>
              <a:off x="3559909" y="161673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501" name="Google Shape;6501;p156"/>
            <p:cNvSpPr txBox="1"/>
            <p:nvPr/>
          </p:nvSpPr>
          <p:spPr>
            <a:xfrm>
              <a:off x="3599665" y="2931359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502" name="Google Shape;6502;p156"/>
            <p:cNvSpPr txBox="1"/>
            <p:nvPr/>
          </p:nvSpPr>
          <p:spPr>
            <a:xfrm>
              <a:off x="5672930" y="311493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6503" name="Google Shape;6503;p156"/>
            <p:cNvSpPr txBox="1"/>
            <p:nvPr/>
          </p:nvSpPr>
          <p:spPr>
            <a:xfrm>
              <a:off x="3824952" y="227270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504" name="Google Shape;6504;p156"/>
            <p:cNvSpPr txBox="1"/>
            <p:nvPr/>
          </p:nvSpPr>
          <p:spPr>
            <a:xfrm>
              <a:off x="6228821" y="1916938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6505" name="Google Shape;6505;p156"/>
            <p:cNvSpPr txBox="1"/>
            <p:nvPr/>
          </p:nvSpPr>
          <p:spPr>
            <a:xfrm>
              <a:off x="4434553" y="1992164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6506" name="Google Shape;6506;p156"/>
            <p:cNvSpPr txBox="1"/>
            <p:nvPr/>
          </p:nvSpPr>
          <p:spPr>
            <a:xfrm>
              <a:off x="5075065" y="1099263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507" name="Google Shape;6507;p156"/>
            <p:cNvSpPr txBox="1"/>
            <p:nvPr/>
          </p:nvSpPr>
          <p:spPr>
            <a:xfrm>
              <a:off x="6905498" y="1662860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508" name="Google Shape;6508;p156"/>
            <p:cNvSpPr txBox="1"/>
            <p:nvPr/>
          </p:nvSpPr>
          <p:spPr>
            <a:xfrm>
              <a:off x="5453158" y="2106515"/>
              <a:ext cx="5300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</p:grpSp>
      <p:sp>
        <p:nvSpPr>
          <p:cNvPr id="6509" name="Google Shape;6509;p156"/>
          <p:cNvSpPr txBox="1"/>
          <p:nvPr/>
        </p:nvSpPr>
        <p:spPr>
          <a:xfrm>
            <a:off x="649198" y="1190028"/>
            <a:ext cx="33120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 = ['AB',['BD','BE','BC'],5,1]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 = ['AC',['CB','CD','CE'],6,1]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 = ['AE',[],30,1]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 = ['BD',['DE','DC'],6,1]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 = ['BE',[],16,1]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 = ['BC',['CD','CE'],11,1]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 = ['CB',['BD','BE'],11,1]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 = ['CD',['DE'],17,1]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 = ['CE',[],10,1]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 = ['DE',[],4,1]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dc = ['DC',['CE'],17,1]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0" name="Google Shape;6510;p156"/>
          <p:cNvCxnSpPr/>
          <p:nvPr/>
        </p:nvCxnSpPr>
        <p:spPr>
          <a:xfrm flipH="1" rot="10800000">
            <a:off x="6411309" y="2044152"/>
            <a:ext cx="1973716" cy="232012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11" name="Google Shape;6511;p156"/>
          <p:cNvCxnSpPr>
            <a:endCxn id="6487" idx="1"/>
          </p:cNvCxnSpPr>
          <p:nvPr/>
        </p:nvCxnSpPr>
        <p:spPr>
          <a:xfrm flipH="1" rot="10800000">
            <a:off x="6432700" y="3350750"/>
            <a:ext cx="3050700" cy="125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27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1" name="Google Shape;561;p27"/>
          <p:cNvSpPr txBox="1"/>
          <p:nvPr/>
        </p:nvSpPr>
        <p:spPr>
          <a:xfrm>
            <a:off x="325064" y="3259721"/>
            <a:ext cx="231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[3,4,3,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,7]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390270" y="4823510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[3,4,5,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,9]</a:t>
            </a:r>
            <a:endParaRPr/>
          </a:p>
        </p:txBody>
      </p:sp>
      <p:sp>
        <p:nvSpPr>
          <p:cNvPr id="563" name="Google Shape;563;p27"/>
          <p:cNvSpPr txBox="1"/>
          <p:nvPr/>
        </p:nvSpPr>
        <p:spPr>
          <a:xfrm>
            <a:off x="310713" y="4427032"/>
            <a:ext cx="2319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[8,2,1,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,1]</a:t>
            </a:r>
            <a:endParaRPr/>
          </a:p>
        </p:txBody>
      </p:sp>
      <p:sp>
        <p:nvSpPr>
          <p:cNvPr id="564" name="Google Shape;564;p27"/>
          <p:cNvSpPr txBox="1"/>
          <p:nvPr/>
        </p:nvSpPr>
        <p:spPr>
          <a:xfrm>
            <a:off x="390270" y="4030554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[1,2,2,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,6]</a:t>
            </a:r>
            <a:endParaRPr/>
          </a:p>
        </p:txBody>
      </p:sp>
      <p:sp>
        <p:nvSpPr>
          <p:cNvPr id="565" name="Google Shape;565;p27"/>
          <p:cNvSpPr txBox="1"/>
          <p:nvPr/>
        </p:nvSpPr>
        <p:spPr>
          <a:xfrm>
            <a:off x="646951" y="1281918"/>
            <a:ext cx="21201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Npop = 10</a:t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4261266" y="3287984"/>
            <a:ext cx="1329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1789430" y="3235625"/>
            <a:ext cx="314435" cy="20033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7978116" y="2238265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69" name="Google Shape;569;p27"/>
          <p:cNvSpPr txBox="1"/>
          <p:nvPr/>
        </p:nvSpPr>
        <p:spPr>
          <a:xfrm>
            <a:off x="4325987" y="3909660"/>
            <a:ext cx="1166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0.23</a:t>
            </a:r>
            <a:endParaRPr/>
          </a:p>
        </p:txBody>
      </p:sp>
      <p:sp>
        <p:nvSpPr>
          <p:cNvPr id="570" name="Google Shape;570;p27"/>
          <p:cNvSpPr txBox="1"/>
          <p:nvPr/>
        </p:nvSpPr>
        <p:spPr>
          <a:xfrm>
            <a:off x="3496232" y="1478022"/>
            <a:ext cx="398886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2a. If the number is &lt; CR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(that is, if R </a:t>
            </a:r>
            <a:r>
              <a:rPr b="1" lang="pt-BR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2b. If the number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4325987" y="3235625"/>
            <a:ext cx="1342941" cy="46166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8001685" y="2235148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>
            <a:off x="3560559" y="2333673"/>
            <a:ext cx="383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A – 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F * (b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75" name="Google Shape;575;p27"/>
          <p:cNvSpPr txBox="1"/>
          <p:nvPr/>
        </p:nvSpPr>
        <p:spPr>
          <a:xfrm>
            <a:off x="646951" y="2690508"/>
            <a:ext cx="181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 X</a:t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8691539" y="1384953"/>
            <a:ext cx="2055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 x+1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28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4" name="Google Shape;584;p28"/>
          <p:cNvSpPr txBox="1"/>
          <p:nvPr/>
        </p:nvSpPr>
        <p:spPr>
          <a:xfrm>
            <a:off x="462999" y="3377122"/>
            <a:ext cx="231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[3,4,3,1,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85" name="Google Shape;585;p28"/>
          <p:cNvSpPr txBox="1"/>
          <p:nvPr/>
        </p:nvSpPr>
        <p:spPr>
          <a:xfrm>
            <a:off x="542555" y="4940911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[3,4,5,1,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86" name="Google Shape;586;p28"/>
          <p:cNvSpPr txBox="1"/>
          <p:nvPr/>
        </p:nvSpPr>
        <p:spPr>
          <a:xfrm>
            <a:off x="462998" y="4544433"/>
            <a:ext cx="2319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[8,2,1,8,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542555" y="4147955"/>
            <a:ext cx="2160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[1,2,2,9,</a:t>
            </a:r>
            <a:r>
              <a:rPr b="1"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88" name="Google Shape;588;p28"/>
          <p:cNvSpPr txBox="1"/>
          <p:nvPr/>
        </p:nvSpPr>
        <p:spPr>
          <a:xfrm>
            <a:off x="4673145" y="2981894"/>
            <a:ext cx="1329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164640" y="3377122"/>
            <a:ext cx="327398" cy="20033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8138108" y="2091182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4800605" y="3643275"/>
            <a:ext cx="1166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0.54</a:t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4874641" y="2896679"/>
            <a:ext cx="984738" cy="46166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8138108" y="2091182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7]</a:t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3532486" y="2122534"/>
            <a:ext cx="3758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 – X+1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F * (b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</a:t>
            </a:r>
            <a:r>
              <a:rPr b="1" baseline="-25000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96" name="Google Shape;596;p28"/>
          <p:cNvSpPr txBox="1"/>
          <p:nvPr/>
        </p:nvSpPr>
        <p:spPr>
          <a:xfrm>
            <a:off x="646951" y="1281918"/>
            <a:ext cx="21201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Npop = 10</a:t>
            </a:r>
            <a:endParaRPr/>
          </a:p>
        </p:txBody>
      </p:sp>
      <p:sp>
        <p:nvSpPr>
          <p:cNvPr id="597" name="Google Shape;597;p28"/>
          <p:cNvSpPr txBox="1"/>
          <p:nvPr/>
        </p:nvSpPr>
        <p:spPr>
          <a:xfrm>
            <a:off x="646951" y="2690508"/>
            <a:ext cx="181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 X</a:t>
            </a:r>
            <a:endParaRPr/>
          </a:p>
        </p:txBody>
      </p:sp>
      <p:sp>
        <p:nvSpPr>
          <p:cNvPr id="598" name="Google Shape;598;p28"/>
          <p:cNvSpPr txBox="1"/>
          <p:nvPr/>
        </p:nvSpPr>
        <p:spPr>
          <a:xfrm>
            <a:off x="8691539" y="1384953"/>
            <a:ext cx="2055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 x+1</a:t>
            </a:r>
            <a:endParaRPr/>
          </a:p>
        </p:txBody>
      </p:sp>
      <p:sp>
        <p:nvSpPr>
          <p:cNvPr id="599" name="Google Shape;599;p28"/>
          <p:cNvSpPr txBox="1"/>
          <p:nvPr/>
        </p:nvSpPr>
        <p:spPr>
          <a:xfrm>
            <a:off x="3725461" y="1402667"/>
            <a:ext cx="398886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2a. If the number is &lt; CR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(that is, if R </a:t>
            </a:r>
            <a:r>
              <a:rPr b="1" lang="pt-BR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2b. If the number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6" name="Google Shape;606;p29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7" name="Google Shape;607;p29"/>
          <p:cNvSpPr txBox="1"/>
          <p:nvPr/>
        </p:nvSpPr>
        <p:spPr>
          <a:xfrm>
            <a:off x="1578218" y="3429000"/>
            <a:ext cx="2416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,0.4,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7]</a:t>
            </a:r>
            <a:endParaRPr/>
          </a:p>
        </p:txBody>
      </p:sp>
      <p:sp>
        <p:nvSpPr>
          <p:cNvPr id="608" name="Google Shape;608;p29"/>
          <p:cNvSpPr txBox="1"/>
          <p:nvPr/>
        </p:nvSpPr>
        <p:spPr>
          <a:xfrm>
            <a:off x="1693335" y="2195454"/>
            <a:ext cx="231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[3,4,3,1,7]</a:t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2063740" y="1702458"/>
            <a:ext cx="1766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</a:t>
            </a:r>
            <a:endParaRPr/>
          </a:p>
        </p:txBody>
      </p:sp>
      <p:sp>
        <p:nvSpPr>
          <p:cNvPr id="610" name="Google Shape;610;p29"/>
          <p:cNvSpPr txBox="1"/>
          <p:nvPr/>
        </p:nvSpPr>
        <p:spPr>
          <a:xfrm>
            <a:off x="2063740" y="3059668"/>
            <a:ext cx="1578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vector</a:t>
            </a:r>
            <a:endParaRPr/>
          </a:p>
        </p:txBody>
      </p:sp>
      <p:grpSp>
        <p:nvGrpSpPr>
          <p:cNvPr id="611" name="Google Shape;611;p29"/>
          <p:cNvGrpSpPr/>
          <p:nvPr/>
        </p:nvGrpSpPr>
        <p:grpSpPr>
          <a:xfrm>
            <a:off x="1490298" y="1631395"/>
            <a:ext cx="516834" cy="461665"/>
            <a:chOff x="2930056" y="528397"/>
            <a:chExt cx="516834" cy="461665"/>
          </a:xfrm>
        </p:grpSpPr>
        <p:sp>
          <p:nvSpPr>
            <p:cNvPr id="612" name="Google Shape;612;p29"/>
            <p:cNvSpPr/>
            <p:nvPr/>
          </p:nvSpPr>
          <p:spPr>
            <a:xfrm>
              <a:off x="2983887" y="596348"/>
              <a:ext cx="409172" cy="341185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 txBox="1"/>
            <p:nvPr/>
          </p:nvSpPr>
          <p:spPr>
            <a:xfrm>
              <a:off x="2930056" y="528397"/>
              <a:ext cx="516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614" name="Google Shape;614;p29"/>
          <p:cNvSpPr txBox="1"/>
          <p:nvPr/>
        </p:nvSpPr>
        <p:spPr>
          <a:xfrm>
            <a:off x="5189751" y="1273685"/>
            <a:ext cx="412449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trial vector </a:t>
            </a:r>
            <a:r>
              <a:rPr b="1"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better than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 by trial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trial vector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worse than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vector: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nothing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5" name="Google Shape;615;p29"/>
          <p:cNvGrpSpPr/>
          <p:nvPr/>
        </p:nvGrpSpPr>
        <p:grpSpPr>
          <a:xfrm>
            <a:off x="3953872" y="3522911"/>
            <a:ext cx="735761" cy="584775"/>
            <a:chOff x="2040682" y="1409677"/>
            <a:chExt cx="735761" cy="584775"/>
          </a:xfrm>
        </p:grpSpPr>
        <p:sp>
          <p:nvSpPr>
            <p:cNvPr id="616" name="Google Shape;616;p29"/>
            <p:cNvSpPr/>
            <p:nvPr/>
          </p:nvSpPr>
          <p:spPr>
            <a:xfrm>
              <a:off x="2067339" y="1409677"/>
              <a:ext cx="631488" cy="584775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 txBox="1"/>
            <p:nvPr/>
          </p:nvSpPr>
          <p:spPr>
            <a:xfrm>
              <a:off x="2040682" y="1433593"/>
              <a:ext cx="7357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1" baseline="-25000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+1</a:t>
              </a:r>
              <a:endParaRPr/>
            </a:p>
          </p:txBody>
        </p:sp>
      </p:grpSp>
      <p:grpSp>
        <p:nvGrpSpPr>
          <p:cNvPr id="618" name="Google Shape;618;p29"/>
          <p:cNvGrpSpPr/>
          <p:nvPr/>
        </p:nvGrpSpPr>
        <p:grpSpPr>
          <a:xfrm>
            <a:off x="3975905" y="1981231"/>
            <a:ext cx="526373" cy="584775"/>
            <a:chOff x="2057800" y="1412537"/>
            <a:chExt cx="526373" cy="584775"/>
          </a:xfrm>
        </p:grpSpPr>
        <p:sp>
          <p:nvSpPr>
            <p:cNvPr id="619" name="Google Shape;619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 txBox="1"/>
            <p:nvPr/>
          </p:nvSpPr>
          <p:spPr>
            <a:xfrm>
              <a:off x="2057800" y="1412537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1" baseline="-2500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8792601" y="3177381"/>
            <a:ext cx="535912" cy="584775"/>
            <a:chOff x="2048261" y="1441800"/>
            <a:chExt cx="535912" cy="584775"/>
          </a:xfrm>
        </p:grpSpPr>
        <p:sp>
          <p:nvSpPr>
            <p:cNvPr id="622" name="Google Shape;622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 txBox="1"/>
            <p:nvPr/>
          </p:nvSpPr>
          <p:spPr>
            <a:xfrm>
              <a:off x="2048261" y="1441800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624" name="Google Shape;624;p29"/>
          <p:cNvGrpSpPr/>
          <p:nvPr/>
        </p:nvGrpSpPr>
        <p:grpSpPr>
          <a:xfrm>
            <a:off x="9379779" y="3777659"/>
            <a:ext cx="528322" cy="584775"/>
            <a:chOff x="2055851" y="1423108"/>
            <a:chExt cx="528322" cy="584775"/>
          </a:xfrm>
        </p:grpSpPr>
        <p:sp>
          <p:nvSpPr>
            <p:cNvPr id="625" name="Google Shape;625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 txBox="1"/>
            <p:nvPr/>
          </p:nvSpPr>
          <p:spPr>
            <a:xfrm>
              <a:off x="2055851" y="1423108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10062818" y="4217125"/>
            <a:ext cx="516834" cy="584775"/>
            <a:chOff x="2067339" y="1431235"/>
            <a:chExt cx="516834" cy="584775"/>
          </a:xfrm>
        </p:grpSpPr>
        <p:sp>
          <p:nvSpPr>
            <p:cNvPr id="628" name="Google Shape;628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630" name="Google Shape;630;p29"/>
          <p:cNvGrpSpPr/>
          <p:nvPr/>
        </p:nvGrpSpPr>
        <p:grpSpPr>
          <a:xfrm>
            <a:off x="9227644" y="4781351"/>
            <a:ext cx="516834" cy="584775"/>
            <a:chOff x="2067339" y="1431235"/>
            <a:chExt cx="516834" cy="584775"/>
          </a:xfrm>
        </p:grpSpPr>
        <p:sp>
          <p:nvSpPr>
            <p:cNvPr id="631" name="Google Shape;631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633" name="Google Shape;633;p29"/>
          <p:cNvGrpSpPr/>
          <p:nvPr/>
        </p:nvGrpSpPr>
        <p:grpSpPr>
          <a:xfrm>
            <a:off x="8708228" y="4228699"/>
            <a:ext cx="519416" cy="584775"/>
            <a:chOff x="2064757" y="1468473"/>
            <a:chExt cx="519416" cy="584775"/>
          </a:xfrm>
        </p:grpSpPr>
        <p:sp>
          <p:nvSpPr>
            <p:cNvPr id="634" name="Google Shape;634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9"/>
            <p:cNvSpPr txBox="1"/>
            <p:nvPr/>
          </p:nvSpPr>
          <p:spPr>
            <a:xfrm>
              <a:off x="2064757" y="1468473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636" name="Google Shape;636;p29"/>
          <p:cNvGrpSpPr/>
          <p:nvPr/>
        </p:nvGrpSpPr>
        <p:grpSpPr>
          <a:xfrm>
            <a:off x="7968385" y="4462290"/>
            <a:ext cx="519416" cy="584775"/>
            <a:chOff x="2064757" y="1455894"/>
            <a:chExt cx="519416" cy="584775"/>
          </a:xfrm>
        </p:grpSpPr>
        <p:sp>
          <p:nvSpPr>
            <p:cNvPr id="637" name="Google Shape;637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9"/>
            <p:cNvSpPr txBox="1"/>
            <p:nvPr/>
          </p:nvSpPr>
          <p:spPr>
            <a:xfrm>
              <a:off x="2064757" y="1455894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639" name="Google Shape;639;p29"/>
          <p:cNvGrpSpPr/>
          <p:nvPr/>
        </p:nvGrpSpPr>
        <p:grpSpPr>
          <a:xfrm>
            <a:off x="7746066" y="3604535"/>
            <a:ext cx="516834" cy="584775"/>
            <a:chOff x="2067339" y="1431235"/>
            <a:chExt cx="516834" cy="584775"/>
          </a:xfrm>
        </p:grpSpPr>
        <p:sp>
          <p:nvSpPr>
            <p:cNvPr id="640" name="Google Shape;640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642" name="Google Shape;642;p29"/>
          <p:cNvGrpSpPr/>
          <p:nvPr/>
        </p:nvGrpSpPr>
        <p:grpSpPr>
          <a:xfrm>
            <a:off x="8440861" y="5099445"/>
            <a:ext cx="516834" cy="584775"/>
            <a:chOff x="2067339" y="1431235"/>
            <a:chExt cx="516834" cy="584775"/>
          </a:xfrm>
        </p:grpSpPr>
        <p:sp>
          <p:nvSpPr>
            <p:cNvPr id="643" name="Google Shape;643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645" name="Google Shape;645;p29"/>
          <p:cNvGrpSpPr/>
          <p:nvPr/>
        </p:nvGrpSpPr>
        <p:grpSpPr>
          <a:xfrm>
            <a:off x="7314984" y="4828616"/>
            <a:ext cx="516834" cy="584775"/>
            <a:chOff x="2067339" y="1431235"/>
            <a:chExt cx="516834" cy="584775"/>
          </a:xfrm>
        </p:grpSpPr>
        <p:sp>
          <p:nvSpPr>
            <p:cNvPr id="646" name="Google Shape;646;p2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grpSp>
        <p:nvGrpSpPr>
          <p:cNvPr id="648" name="Google Shape;648;p29"/>
          <p:cNvGrpSpPr/>
          <p:nvPr/>
        </p:nvGrpSpPr>
        <p:grpSpPr>
          <a:xfrm>
            <a:off x="10245837" y="2984825"/>
            <a:ext cx="736487" cy="551940"/>
            <a:chOff x="2022662" y="1482564"/>
            <a:chExt cx="736487" cy="551940"/>
          </a:xfrm>
        </p:grpSpPr>
        <p:sp>
          <p:nvSpPr>
            <p:cNvPr id="649" name="Google Shape;649;p29"/>
            <p:cNvSpPr/>
            <p:nvPr/>
          </p:nvSpPr>
          <p:spPr>
            <a:xfrm>
              <a:off x="2067338" y="1504122"/>
              <a:ext cx="578611" cy="53038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9"/>
            <p:cNvSpPr txBox="1"/>
            <p:nvPr/>
          </p:nvSpPr>
          <p:spPr>
            <a:xfrm>
              <a:off x="2022662" y="1482564"/>
              <a:ext cx="7364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1" baseline="-25000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+1</a:t>
              </a:r>
              <a:endParaRPr/>
            </a:p>
          </p:txBody>
        </p:sp>
      </p:grpSp>
      <p:sp>
        <p:nvSpPr>
          <p:cNvPr id="651" name="Google Shape;651;p29"/>
          <p:cNvSpPr/>
          <p:nvPr/>
        </p:nvSpPr>
        <p:spPr>
          <a:xfrm>
            <a:off x="2767137" y="208056"/>
            <a:ext cx="6932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0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2645381" y="90102"/>
            <a:ext cx="73643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8" name="Google Shape;6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Google Shape;659;p30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0" name="Google Shape;660;p30"/>
          <p:cNvGrpSpPr/>
          <p:nvPr/>
        </p:nvGrpSpPr>
        <p:grpSpPr>
          <a:xfrm>
            <a:off x="7535347" y="2453623"/>
            <a:ext cx="516834" cy="584775"/>
            <a:chOff x="2067339" y="1426197"/>
            <a:chExt cx="516834" cy="584775"/>
          </a:xfrm>
        </p:grpSpPr>
        <p:sp>
          <p:nvSpPr>
            <p:cNvPr id="661" name="Google Shape;661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0"/>
            <p:cNvSpPr txBox="1"/>
            <p:nvPr/>
          </p:nvSpPr>
          <p:spPr>
            <a:xfrm>
              <a:off x="2067339" y="1426197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663" name="Google Shape;663;p30"/>
          <p:cNvGrpSpPr/>
          <p:nvPr/>
        </p:nvGrpSpPr>
        <p:grpSpPr>
          <a:xfrm>
            <a:off x="8787677" y="2525828"/>
            <a:ext cx="547793" cy="584775"/>
            <a:chOff x="2067339" y="1476844"/>
            <a:chExt cx="547793" cy="584775"/>
          </a:xfrm>
        </p:grpSpPr>
        <p:sp>
          <p:nvSpPr>
            <p:cNvPr id="664" name="Google Shape;664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0"/>
            <p:cNvSpPr txBox="1"/>
            <p:nvPr/>
          </p:nvSpPr>
          <p:spPr>
            <a:xfrm>
              <a:off x="2098298" y="1476844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666" name="Google Shape;666;p30"/>
          <p:cNvGrpSpPr/>
          <p:nvPr/>
        </p:nvGrpSpPr>
        <p:grpSpPr>
          <a:xfrm>
            <a:off x="9642440" y="3124186"/>
            <a:ext cx="516834" cy="584775"/>
            <a:chOff x="2067339" y="1431235"/>
            <a:chExt cx="516834" cy="584775"/>
          </a:xfrm>
        </p:grpSpPr>
        <p:sp>
          <p:nvSpPr>
            <p:cNvPr id="667" name="Google Shape;667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669" name="Google Shape;669;p30"/>
          <p:cNvGrpSpPr/>
          <p:nvPr/>
        </p:nvGrpSpPr>
        <p:grpSpPr>
          <a:xfrm>
            <a:off x="8956641" y="3536474"/>
            <a:ext cx="516834" cy="584775"/>
            <a:chOff x="2067339" y="1431235"/>
            <a:chExt cx="516834" cy="584775"/>
          </a:xfrm>
        </p:grpSpPr>
        <p:sp>
          <p:nvSpPr>
            <p:cNvPr id="670" name="Google Shape;670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672" name="Google Shape;672;p30"/>
          <p:cNvGrpSpPr/>
          <p:nvPr/>
        </p:nvGrpSpPr>
        <p:grpSpPr>
          <a:xfrm>
            <a:off x="8176420" y="3273346"/>
            <a:ext cx="516834" cy="584775"/>
            <a:chOff x="2067339" y="1431235"/>
            <a:chExt cx="516834" cy="584775"/>
          </a:xfrm>
        </p:grpSpPr>
        <p:sp>
          <p:nvSpPr>
            <p:cNvPr id="673" name="Google Shape;673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675" name="Google Shape;675;p30"/>
          <p:cNvGrpSpPr/>
          <p:nvPr/>
        </p:nvGrpSpPr>
        <p:grpSpPr>
          <a:xfrm>
            <a:off x="7343192" y="3390909"/>
            <a:ext cx="516834" cy="584775"/>
            <a:chOff x="2067339" y="1431235"/>
            <a:chExt cx="516834" cy="584775"/>
          </a:xfrm>
        </p:grpSpPr>
        <p:sp>
          <p:nvSpPr>
            <p:cNvPr id="676" name="Google Shape;676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9900857" y="2404064"/>
            <a:ext cx="516834" cy="584775"/>
            <a:chOff x="2067339" y="1454563"/>
            <a:chExt cx="516834" cy="584775"/>
          </a:xfrm>
        </p:grpSpPr>
        <p:sp>
          <p:nvSpPr>
            <p:cNvPr id="679" name="Google Shape;679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0"/>
            <p:cNvSpPr txBox="1"/>
            <p:nvPr/>
          </p:nvSpPr>
          <p:spPr>
            <a:xfrm>
              <a:off x="2067339" y="1454563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681" name="Google Shape;681;p30"/>
          <p:cNvGrpSpPr/>
          <p:nvPr/>
        </p:nvGrpSpPr>
        <p:grpSpPr>
          <a:xfrm>
            <a:off x="7659586" y="4215364"/>
            <a:ext cx="516834" cy="584775"/>
            <a:chOff x="2067339" y="1431235"/>
            <a:chExt cx="516834" cy="584775"/>
          </a:xfrm>
        </p:grpSpPr>
        <p:sp>
          <p:nvSpPr>
            <p:cNvPr id="682" name="Google Shape;682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684" name="Google Shape;684;p30"/>
          <p:cNvGrpSpPr/>
          <p:nvPr/>
        </p:nvGrpSpPr>
        <p:grpSpPr>
          <a:xfrm>
            <a:off x="6743533" y="3922977"/>
            <a:ext cx="516834" cy="584775"/>
            <a:chOff x="2067339" y="1431235"/>
            <a:chExt cx="516834" cy="584775"/>
          </a:xfrm>
        </p:grpSpPr>
        <p:sp>
          <p:nvSpPr>
            <p:cNvPr id="685" name="Google Shape;685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sp>
        <p:nvSpPr>
          <p:cNvPr id="687" name="Google Shape;687;p30"/>
          <p:cNvSpPr txBox="1"/>
          <p:nvPr/>
        </p:nvSpPr>
        <p:spPr>
          <a:xfrm>
            <a:off x="7235682" y="1586077"/>
            <a:ext cx="1577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n10</a:t>
            </a:r>
            <a:endParaRPr/>
          </a:p>
        </p:txBody>
      </p:sp>
      <p:grpSp>
        <p:nvGrpSpPr>
          <p:cNvPr id="688" name="Google Shape;688;p30"/>
          <p:cNvGrpSpPr/>
          <p:nvPr/>
        </p:nvGrpSpPr>
        <p:grpSpPr>
          <a:xfrm>
            <a:off x="8512694" y="4089589"/>
            <a:ext cx="516834" cy="584775"/>
            <a:chOff x="2067339" y="1431235"/>
            <a:chExt cx="516834" cy="584775"/>
          </a:xfrm>
        </p:grpSpPr>
        <p:sp>
          <p:nvSpPr>
            <p:cNvPr id="689" name="Google Shape;689;p3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691" name="Google Shape;691;p30"/>
          <p:cNvGrpSpPr/>
          <p:nvPr/>
        </p:nvGrpSpPr>
        <p:grpSpPr>
          <a:xfrm>
            <a:off x="808351" y="1174474"/>
            <a:ext cx="5494161" cy="3921666"/>
            <a:chOff x="862277" y="1332348"/>
            <a:chExt cx="5494161" cy="3921666"/>
          </a:xfrm>
        </p:grpSpPr>
        <p:grpSp>
          <p:nvGrpSpPr>
            <p:cNvPr id="692" name="Google Shape;692;p30"/>
            <p:cNvGrpSpPr/>
            <p:nvPr/>
          </p:nvGrpSpPr>
          <p:grpSpPr>
            <a:xfrm>
              <a:off x="2612217" y="1332348"/>
              <a:ext cx="2027588" cy="572602"/>
              <a:chOff x="2385387" y="1656522"/>
              <a:chExt cx="2027588" cy="572602"/>
            </a:xfrm>
          </p:grpSpPr>
          <p:sp>
            <p:nvSpPr>
              <p:cNvPr id="693" name="Google Shape;693;p30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0"/>
              <p:cNvSpPr txBox="1"/>
              <p:nvPr/>
            </p:nvSpPr>
            <p:spPr>
              <a:xfrm>
                <a:off x="2385387" y="1705904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Generation of solution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5" name="Google Shape;695;p30"/>
            <p:cNvSpPr/>
            <p:nvPr/>
          </p:nvSpPr>
          <p:spPr>
            <a:xfrm>
              <a:off x="3305515" y="1927333"/>
              <a:ext cx="636105" cy="32134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30"/>
            <p:cNvGrpSpPr/>
            <p:nvPr/>
          </p:nvGrpSpPr>
          <p:grpSpPr>
            <a:xfrm>
              <a:off x="2610325" y="2272125"/>
              <a:ext cx="2062374" cy="556591"/>
              <a:chOff x="2385390" y="1656522"/>
              <a:chExt cx="2062374" cy="556591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0"/>
              <p:cNvSpPr txBox="1"/>
              <p:nvPr/>
            </p:nvSpPr>
            <p:spPr>
              <a:xfrm>
                <a:off x="2420180" y="1689218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each vector, choose other three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06064" y="2869098"/>
              <a:ext cx="636105" cy="35006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0" name="Google Shape;700;p30"/>
            <p:cNvGrpSpPr/>
            <p:nvPr/>
          </p:nvGrpSpPr>
          <p:grpSpPr>
            <a:xfrm>
              <a:off x="2489637" y="3235178"/>
              <a:ext cx="2219739" cy="738664"/>
              <a:chOff x="2289311" y="1656522"/>
              <a:chExt cx="2219739" cy="738664"/>
            </a:xfrm>
          </p:grpSpPr>
          <p:sp>
            <p:nvSpPr>
              <p:cNvPr id="701" name="Google Shape;701;p30"/>
              <p:cNvSpPr/>
              <p:nvPr/>
            </p:nvSpPr>
            <p:spPr>
              <a:xfrm>
                <a:off x="2289311" y="1656522"/>
                <a:ext cx="2219739" cy="738664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0"/>
              <p:cNvSpPr txBox="1"/>
              <p:nvPr/>
            </p:nvSpPr>
            <p:spPr>
              <a:xfrm>
                <a:off x="2385387" y="1672532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Generate a trial vector from vector A</a:t>
                </a:r>
                <a:endParaRPr/>
              </a:p>
            </p:txBody>
          </p:sp>
        </p:grpSp>
        <p:sp>
          <p:nvSpPr>
            <p:cNvPr id="703" name="Google Shape;703;p30"/>
            <p:cNvSpPr/>
            <p:nvPr/>
          </p:nvSpPr>
          <p:spPr>
            <a:xfrm>
              <a:off x="3317903" y="4053344"/>
              <a:ext cx="636105" cy="34387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30"/>
            <p:cNvGrpSpPr/>
            <p:nvPr/>
          </p:nvGrpSpPr>
          <p:grpSpPr>
            <a:xfrm>
              <a:off x="1813075" y="4451857"/>
              <a:ext cx="4086511" cy="802157"/>
              <a:chOff x="1928186" y="1621467"/>
              <a:chExt cx="4086511" cy="802157"/>
            </a:xfrm>
          </p:grpSpPr>
          <p:sp>
            <p:nvSpPr>
              <p:cNvPr id="705" name="Google Shape;705;p30"/>
              <p:cNvSpPr/>
              <p:nvPr/>
            </p:nvSpPr>
            <p:spPr>
              <a:xfrm>
                <a:off x="1928186" y="1621467"/>
                <a:ext cx="4086511" cy="79581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0"/>
              <p:cNvSpPr txBox="1"/>
              <p:nvPr/>
            </p:nvSpPr>
            <p:spPr>
              <a:xfrm>
                <a:off x="1962979" y="1684960"/>
                <a:ext cx="3908549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 the trial vector has a better fitness than the parental vector, it replaces the parental vector in the population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30"/>
            <p:cNvSpPr/>
            <p:nvPr/>
          </p:nvSpPr>
          <p:spPr>
            <a:xfrm rot="-966373">
              <a:off x="5162938" y="2243392"/>
              <a:ext cx="932214" cy="2015591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 rot="-9753254">
              <a:off x="1156332" y="2185915"/>
              <a:ext cx="977130" cy="2111574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1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2645381" y="90102"/>
            <a:ext cx="73643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5" name="Google Shape;7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31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31"/>
          <p:cNvSpPr txBox="1"/>
          <p:nvPr/>
        </p:nvSpPr>
        <p:spPr>
          <a:xfrm>
            <a:off x="1316268" y="803001"/>
            <a:ext cx="9206948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hyperparameters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population size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mutation/crossover probability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differential weight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population of solution vectors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from 1 to num: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each solution vector X in the population: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Create an updated empty vector X+1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Choose three other vectors </a:t>
            </a:r>
            <a:r>
              <a:rPr b="1" lang="pt-B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pt-B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from each other and different from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For each index Xi in 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generate a random value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0 to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X+1i = ai +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*(bi – ci)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X+1i = Xi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fitness value of X+1 &gt;= fitness value of 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replace X with X+1 in the population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fitness value of X+1 &lt; fitness value of 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Do not replace X in the population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186547" y="221554"/>
            <a:ext cx="44593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DIFFERENTIAL EVOLUTION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4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808381" y="1409634"/>
            <a:ext cx="426057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Combinatorial optimization algorithm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computing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GA in metaphor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real-valued vector problems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409600" y="1581188"/>
            <a:ext cx="44593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 and recombination are done in one step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variation generation step is done by arithmetically combining the vectors representing the solutions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2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2645381" y="90102"/>
            <a:ext cx="73643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GENERATING A NEW VECTOR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4" name="Google Shape;7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32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26" name="Google Shape;726;p32"/>
          <p:cNvGrpSpPr/>
          <p:nvPr/>
        </p:nvGrpSpPr>
        <p:grpSpPr>
          <a:xfrm>
            <a:off x="1502345" y="1540587"/>
            <a:ext cx="449140" cy="409118"/>
            <a:chOff x="2067339" y="1504122"/>
            <a:chExt cx="516834" cy="490330"/>
          </a:xfrm>
        </p:grpSpPr>
        <p:sp>
          <p:nvSpPr>
            <p:cNvPr id="727" name="Google Shape;727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2"/>
            <p:cNvSpPr txBox="1"/>
            <p:nvPr/>
          </p:nvSpPr>
          <p:spPr>
            <a:xfrm>
              <a:off x="2067339" y="1524565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29" name="Google Shape;729;p32"/>
          <p:cNvGrpSpPr/>
          <p:nvPr/>
        </p:nvGrpSpPr>
        <p:grpSpPr>
          <a:xfrm>
            <a:off x="2464480" y="1565197"/>
            <a:ext cx="463058" cy="409118"/>
            <a:chOff x="2067339" y="1504122"/>
            <a:chExt cx="532849" cy="490330"/>
          </a:xfrm>
        </p:grpSpPr>
        <p:sp>
          <p:nvSpPr>
            <p:cNvPr id="730" name="Google Shape;730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2083354" y="1551694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732" name="Google Shape;732;p32"/>
          <p:cNvGrpSpPr/>
          <p:nvPr/>
        </p:nvGrpSpPr>
        <p:grpSpPr>
          <a:xfrm>
            <a:off x="3389867" y="1536174"/>
            <a:ext cx="472109" cy="409118"/>
            <a:chOff x="2040908" y="1504122"/>
            <a:chExt cx="543265" cy="490330"/>
          </a:xfrm>
        </p:grpSpPr>
        <p:sp>
          <p:nvSpPr>
            <p:cNvPr id="733" name="Google Shape;733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 txBox="1"/>
            <p:nvPr/>
          </p:nvSpPr>
          <p:spPr>
            <a:xfrm>
              <a:off x="2040908" y="1516393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735" name="Google Shape;735;p32"/>
          <p:cNvGrpSpPr/>
          <p:nvPr/>
        </p:nvGrpSpPr>
        <p:grpSpPr>
          <a:xfrm>
            <a:off x="6327011" y="1549821"/>
            <a:ext cx="449140" cy="417070"/>
            <a:chOff x="2067339" y="1494592"/>
            <a:chExt cx="516834" cy="499860"/>
          </a:xfrm>
        </p:grpSpPr>
        <p:sp>
          <p:nvSpPr>
            <p:cNvPr id="736" name="Google Shape;736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2067339" y="1494592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738" name="Google Shape;738;p32"/>
          <p:cNvGrpSpPr/>
          <p:nvPr/>
        </p:nvGrpSpPr>
        <p:grpSpPr>
          <a:xfrm>
            <a:off x="4351559" y="1559440"/>
            <a:ext cx="450249" cy="409118"/>
            <a:chOff x="2066063" y="1504122"/>
            <a:chExt cx="518110" cy="490330"/>
          </a:xfrm>
        </p:grpSpPr>
        <p:sp>
          <p:nvSpPr>
            <p:cNvPr id="739" name="Google Shape;739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2066063" y="1524666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741" name="Google Shape;741;p32"/>
          <p:cNvGrpSpPr/>
          <p:nvPr/>
        </p:nvGrpSpPr>
        <p:grpSpPr>
          <a:xfrm>
            <a:off x="5324112" y="1549820"/>
            <a:ext cx="449140" cy="409118"/>
            <a:chOff x="2067339" y="1504122"/>
            <a:chExt cx="516834" cy="490330"/>
          </a:xfrm>
        </p:grpSpPr>
        <p:sp>
          <p:nvSpPr>
            <p:cNvPr id="742" name="Google Shape;742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 txBox="1"/>
            <p:nvPr/>
          </p:nvSpPr>
          <p:spPr>
            <a:xfrm>
              <a:off x="2097685" y="1515332"/>
              <a:ext cx="447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744" name="Google Shape;744;p32"/>
          <p:cNvGrpSpPr/>
          <p:nvPr/>
        </p:nvGrpSpPr>
        <p:grpSpPr>
          <a:xfrm>
            <a:off x="10185496" y="1553516"/>
            <a:ext cx="453109" cy="429303"/>
            <a:chOff x="2062772" y="1479931"/>
            <a:chExt cx="521401" cy="514521"/>
          </a:xfrm>
        </p:grpSpPr>
        <p:sp>
          <p:nvSpPr>
            <p:cNvPr id="745" name="Google Shape;745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 txBox="1"/>
            <p:nvPr/>
          </p:nvSpPr>
          <p:spPr>
            <a:xfrm>
              <a:off x="2062772" y="1479931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>
            <a:off x="8220662" y="1546413"/>
            <a:ext cx="451559" cy="418292"/>
            <a:chOff x="2064555" y="1493127"/>
            <a:chExt cx="519618" cy="501325"/>
          </a:xfrm>
        </p:grpSpPr>
        <p:sp>
          <p:nvSpPr>
            <p:cNvPr id="748" name="Google Shape;748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2"/>
            <p:cNvSpPr txBox="1"/>
            <p:nvPr/>
          </p:nvSpPr>
          <p:spPr>
            <a:xfrm>
              <a:off x="2064555" y="1493127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750" name="Google Shape;750;p32"/>
          <p:cNvGrpSpPr/>
          <p:nvPr/>
        </p:nvGrpSpPr>
        <p:grpSpPr>
          <a:xfrm>
            <a:off x="7262206" y="1499676"/>
            <a:ext cx="449140" cy="469933"/>
            <a:chOff x="2067339" y="1431235"/>
            <a:chExt cx="516834" cy="563217"/>
          </a:xfrm>
        </p:grpSpPr>
        <p:sp>
          <p:nvSpPr>
            <p:cNvPr id="751" name="Google Shape;751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2"/>
            <p:cNvSpPr txBox="1"/>
            <p:nvPr/>
          </p:nvSpPr>
          <p:spPr>
            <a:xfrm>
              <a:off x="2067339" y="1431235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>
            <a:off x="9183960" y="1507097"/>
            <a:ext cx="449140" cy="469933"/>
            <a:chOff x="2067339" y="1431235"/>
            <a:chExt cx="516834" cy="563217"/>
          </a:xfrm>
        </p:grpSpPr>
        <p:sp>
          <p:nvSpPr>
            <p:cNvPr id="754" name="Google Shape;754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2"/>
            <p:cNvSpPr txBox="1"/>
            <p:nvPr/>
          </p:nvSpPr>
          <p:spPr>
            <a:xfrm>
              <a:off x="2067339" y="1431235"/>
              <a:ext cx="516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1523165" y="2470772"/>
            <a:ext cx="471210" cy="1671997"/>
            <a:chOff x="1471898" y="2587861"/>
            <a:chExt cx="542230" cy="2003895"/>
          </a:xfrm>
        </p:grpSpPr>
        <p:grpSp>
          <p:nvGrpSpPr>
            <p:cNvPr id="757" name="Google Shape;75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758" name="Google Shape;75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760" name="Google Shape;76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761" name="Google Shape;76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763" name="Google Shape;76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766" name="Google Shape;766;p32"/>
          <p:cNvGrpSpPr/>
          <p:nvPr/>
        </p:nvGrpSpPr>
        <p:grpSpPr>
          <a:xfrm>
            <a:off x="2395591" y="2464862"/>
            <a:ext cx="471210" cy="1671997"/>
            <a:chOff x="1471898" y="2587861"/>
            <a:chExt cx="542230" cy="2003895"/>
          </a:xfrm>
        </p:grpSpPr>
        <p:grpSp>
          <p:nvGrpSpPr>
            <p:cNvPr id="767" name="Google Shape;76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768" name="Google Shape;76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770" name="Google Shape;77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771" name="Google Shape;77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773" name="Google Shape;77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774" name="Google Shape;77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776" name="Google Shape;776;p32"/>
          <p:cNvGrpSpPr/>
          <p:nvPr/>
        </p:nvGrpSpPr>
        <p:grpSpPr>
          <a:xfrm>
            <a:off x="3368210" y="2464862"/>
            <a:ext cx="471210" cy="1671997"/>
            <a:chOff x="1471898" y="2587861"/>
            <a:chExt cx="542230" cy="2003895"/>
          </a:xfrm>
        </p:grpSpPr>
        <p:grpSp>
          <p:nvGrpSpPr>
            <p:cNvPr id="777" name="Google Shape;77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778" name="Google Shape;77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780" name="Google Shape;78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781" name="Google Shape;78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783" name="Google Shape;78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784" name="Google Shape;78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786" name="Google Shape;786;p32"/>
          <p:cNvGrpSpPr/>
          <p:nvPr/>
        </p:nvGrpSpPr>
        <p:grpSpPr>
          <a:xfrm>
            <a:off x="4304161" y="2431486"/>
            <a:ext cx="471210" cy="1671997"/>
            <a:chOff x="1471898" y="2587861"/>
            <a:chExt cx="542230" cy="2003895"/>
          </a:xfrm>
        </p:grpSpPr>
        <p:grpSp>
          <p:nvGrpSpPr>
            <p:cNvPr id="787" name="Google Shape;78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788" name="Google Shape;78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790" name="Google Shape;79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791" name="Google Shape;79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793" name="Google Shape;79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794" name="Google Shape;79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</p:grpSp>
      </p:grpSp>
      <p:grpSp>
        <p:nvGrpSpPr>
          <p:cNvPr id="796" name="Google Shape;796;p32"/>
          <p:cNvGrpSpPr/>
          <p:nvPr/>
        </p:nvGrpSpPr>
        <p:grpSpPr>
          <a:xfrm>
            <a:off x="5267959" y="2449310"/>
            <a:ext cx="471210" cy="1671997"/>
            <a:chOff x="1471898" y="2587861"/>
            <a:chExt cx="542230" cy="2003895"/>
          </a:xfrm>
        </p:grpSpPr>
        <p:grpSp>
          <p:nvGrpSpPr>
            <p:cNvPr id="797" name="Google Shape;79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798" name="Google Shape;79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800" name="Google Shape;80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801" name="Google Shape;80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803" name="Google Shape;80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804" name="Google Shape;80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806" name="Google Shape;806;p32"/>
          <p:cNvGrpSpPr/>
          <p:nvPr/>
        </p:nvGrpSpPr>
        <p:grpSpPr>
          <a:xfrm>
            <a:off x="9135667" y="2484147"/>
            <a:ext cx="471210" cy="1671997"/>
            <a:chOff x="1471898" y="2587861"/>
            <a:chExt cx="542230" cy="2003895"/>
          </a:xfrm>
        </p:grpSpPr>
        <p:grpSp>
          <p:nvGrpSpPr>
            <p:cNvPr id="807" name="Google Shape;80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808" name="Google Shape;80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810" name="Google Shape;81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811" name="Google Shape;81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813" name="Google Shape;81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814" name="Google Shape;81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816" name="Google Shape;816;p32"/>
          <p:cNvGrpSpPr/>
          <p:nvPr/>
        </p:nvGrpSpPr>
        <p:grpSpPr>
          <a:xfrm>
            <a:off x="8177209" y="2484147"/>
            <a:ext cx="471210" cy="1671997"/>
            <a:chOff x="1471898" y="2587861"/>
            <a:chExt cx="542230" cy="2003895"/>
          </a:xfrm>
        </p:grpSpPr>
        <p:grpSp>
          <p:nvGrpSpPr>
            <p:cNvPr id="817" name="Google Shape;81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818" name="Google Shape;81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820" name="Google Shape;82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821" name="Google Shape;82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823" name="Google Shape;82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824" name="Google Shape;82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826" name="Google Shape;826;p32"/>
          <p:cNvGrpSpPr/>
          <p:nvPr/>
        </p:nvGrpSpPr>
        <p:grpSpPr>
          <a:xfrm>
            <a:off x="7218751" y="2449310"/>
            <a:ext cx="471210" cy="1671997"/>
            <a:chOff x="1471898" y="2587861"/>
            <a:chExt cx="542230" cy="2003895"/>
          </a:xfrm>
        </p:grpSpPr>
        <p:grpSp>
          <p:nvGrpSpPr>
            <p:cNvPr id="827" name="Google Shape;82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828" name="Google Shape;82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830" name="Google Shape;83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831" name="Google Shape;83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833" name="Google Shape;83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834" name="Google Shape;83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</p:grpSp>
      <p:grpSp>
        <p:nvGrpSpPr>
          <p:cNvPr id="836" name="Google Shape;836;p32"/>
          <p:cNvGrpSpPr/>
          <p:nvPr/>
        </p:nvGrpSpPr>
        <p:grpSpPr>
          <a:xfrm>
            <a:off x="6283556" y="2464862"/>
            <a:ext cx="471210" cy="1671997"/>
            <a:chOff x="1471898" y="2587861"/>
            <a:chExt cx="542230" cy="2003895"/>
          </a:xfrm>
        </p:grpSpPr>
        <p:grpSp>
          <p:nvGrpSpPr>
            <p:cNvPr id="837" name="Google Shape;83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838" name="Google Shape;83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  <p:grpSp>
          <p:nvGrpSpPr>
            <p:cNvPr id="840" name="Google Shape;84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841" name="Google Shape;84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</a:t>
                </a:r>
                <a:endParaRPr/>
              </a:p>
            </p:txBody>
          </p:sp>
        </p:grpSp>
        <p:grpSp>
          <p:nvGrpSpPr>
            <p:cNvPr id="843" name="Google Shape;84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844" name="Google Shape;84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</p:grpSp>
      <p:grpSp>
        <p:nvGrpSpPr>
          <p:cNvPr id="846" name="Google Shape;846;p32"/>
          <p:cNvGrpSpPr/>
          <p:nvPr/>
        </p:nvGrpSpPr>
        <p:grpSpPr>
          <a:xfrm>
            <a:off x="10142040" y="2464862"/>
            <a:ext cx="471210" cy="1671997"/>
            <a:chOff x="1471898" y="2587861"/>
            <a:chExt cx="542230" cy="2003895"/>
          </a:xfrm>
        </p:grpSpPr>
        <p:grpSp>
          <p:nvGrpSpPr>
            <p:cNvPr id="847" name="Google Shape;847;p32"/>
            <p:cNvGrpSpPr/>
            <p:nvPr/>
          </p:nvGrpSpPr>
          <p:grpSpPr>
            <a:xfrm>
              <a:off x="1471898" y="2587861"/>
              <a:ext cx="516834" cy="542991"/>
              <a:chOff x="2067339" y="1451461"/>
              <a:chExt cx="516834" cy="542991"/>
            </a:xfrm>
          </p:grpSpPr>
          <p:sp>
            <p:nvSpPr>
              <p:cNvPr id="848" name="Google Shape;848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FF2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2"/>
              <p:cNvSpPr txBox="1"/>
              <p:nvPr/>
            </p:nvSpPr>
            <p:spPr>
              <a:xfrm>
                <a:off x="2067339" y="1451461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850" name="Google Shape;850;p32"/>
            <p:cNvGrpSpPr/>
            <p:nvPr/>
          </p:nvGrpSpPr>
          <p:grpSpPr>
            <a:xfrm>
              <a:off x="1471898" y="3258258"/>
              <a:ext cx="516834" cy="584775"/>
              <a:chOff x="2067339" y="1409677"/>
              <a:chExt cx="516834" cy="584775"/>
            </a:xfrm>
          </p:grpSpPr>
          <p:sp>
            <p:nvSpPr>
              <p:cNvPr id="851" name="Google Shape;851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2"/>
              <p:cNvSpPr txBox="1"/>
              <p:nvPr/>
            </p:nvSpPr>
            <p:spPr>
              <a:xfrm>
                <a:off x="2067339" y="1409677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853" name="Google Shape;853;p32"/>
            <p:cNvGrpSpPr/>
            <p:nvPr/>
          </p:nvGrpSpPr>
          <p:grpSpPr>
            <a:xfrm>
              <a:off x="1471898" y="4054203"/>
              <a:ext cx="542230" cy="537553"/>
              <a:chOff x="2041943" y="1456899"/>
              <a:chExt cx="542230" cy="537553"/>
            </a:xfrm>
          </p:grpSpPr>
          <p:sp>
            <p:nvSpPr>
              <p:cNvPr id="854" name="Google Shape;854;p32"/>
              <p:cNvSpPr/>
              <p:nvPr/>
            </p:nvSpPr>
            <p:spPr>
              <a:xfrm>
                <a:off x="2067339" y="1504122"/>
                <a:ext cx="516834" cy="490330"/>
              </a:xfrm>
              <a:prstGeom prst="ellipse">
                <a:avLst/>
              </a:prstGeom>
              <a:solidFill>
                <a:srgbClr val="FBE4D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2"/>
              <p:cNvSpPr txBox="1"/>
              <p:nvPr/>
            </p:nvSpPr>
            <p:spPr>
              <a:xfrm>
                <a:off x="2041943" y="1456899"/>
                <a:ext cx="5168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</p:grpSp>
      <p:grpSp>
        <p:nvGrpSpPr>
          <p:cNvPr id="856" name="Google Shape;856;p32"/>
          <p:cNvGrpSpPr/>
          <p:nvPr/>
        </p:nvGrpSpPr>
        <p:grpSpPr>
          <a:xfrm>
            <a:off x="1545235" y="4983181"/>
            <a:ext cx="449140" cy="417167"/>
            <a:chOff x="2067339" y="1504122"/>
            <a:chExt cx="516834" cy="499977"/>
          </a:xfrm>
        </p:grpSpPr>
        <p:sp>
          <p:nvSpPr>
            <p:cNvPr id="857" name="Google Shape;857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2"/>
            <p:cNvSpPr txBox="1"/>
            <p:nvPr/>
          </p:nvSpPr>
          <p:spPr>
            <a:xfrm>
              <a:off x="2067339" y="1524565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A’</a:t>
              </a:r>
              <a:endParaRPr/>
            </a:p>
          </p:txBody>
        </p:sp>
      </p:grpSp>
      <p:grpSp>
        <p:nvGrpSpPr>
          <p:cNvPr id="859" name="Google Shape;859;p32"/>
          <p:cNvGrpSpPr/>
          <p:nvPr/>
        </p:nvGrpSpPr>
        <p:grpSpPr>
          <a:xfrm>
            <a:off x="2420126" y="4969999"/>
            <a:ext cx="463058" cy="439803"/>
            <a:chOff x="2067339" y="1504122"/>
            <a:chExt cx="532849" cy="527106"/>
          </a:xfrm>
        </p:grpSpPr>
        <p:sp>
          <p:nvSpPr>
            <p:cNvPr id="860" name="Google Shape;860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2"/>
            <p:cNvSpPr txBox="1"/>
            <p:nvPr/>
          </p:nvSpPr>
          <p:spPr>
            <a:xfrm>
              <a:off x="2083354" y="1551694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B’</a:t>
              </a:r>
              <a:endParaRPr/>
            </a:p>
          </p:txBody>
        </p:sp>
      </p:grpSp>
      <p:grpSp>
        <p:nvGrpSpPr>
          <p:cNvPr id="862" name="Google Shape;862;p32"/>
          <p:cNvGrpSpPr/>
          <p:nvPr/>
        </p:nvGrpSpPr>
        <p:grpSpPr>
          <a:xfrm>
            <a:off x="3345513" y="4940977"/>
            <a:ext cx="472109" cy="410349"/>
            <a:chOff x="2040908" y="1504122"/>
            <a:chExt cx="543265" cy="491805"/>
          </a:xfrm>
        </p:grpSpPr>
        <p:sp>
          <p:nvSpPr>
            <p:cNvPr id="863" name="Google Shape;863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2"/>
            <p:cNvSpPr txBox="1"/>
            <p:nvPr/>
          </p:nvSpPr>
          <p:spPr>
            <a:xfrm>
              <a:off x="2040908" y="1516393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</a:t>
              </a:r>
              <a:endParaRPr/>
            </a:p>
          </p:txBody>
        </p:sp>
      </p:grpSp>
      <p:grpSp>
        <p:nvGrpSpPr>
          <p:cNvPr id="865" name="Google Shape;865;p32"/>
          <p:cNvGrpSpPr/>
          <p:nvPr/>
        </p:nvGrpSpPr>
        <p:grpSpPr>
          <a:xfrm>
            <a:off x="6282657" y="4954623"/>
            <a:ext cx="449140" cy="417070"/>
            <a:chOff x="2067339" y="1494592"/>
            <a:chExt cx="516834" cy="499860"/>
          </a:xfrm>
        </p:grpSpPr>
        <p:sp>
          <p:nvSpPr>
            <p:cNvPr id="866" name="Google Shape;866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 txBox="1"/>
            <p:nvPr/>
          </p:nvSpPr>
          <p:spPr>
            <a:xfrm>
              <a:off x="2067339" y="1494592"/>
              <a:ext cx="516834" cy="479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F’</a:t>
              </a:r>
              <a:endParaRPr/>
            </a:p>
          </p:txBody>
        </p:sp>
      </p:grpSp>
      <p:grpSp>
        <p:nvGrpSpPr>
          <p:cNvPr id="868" name="Google Shape;868;p32"/>
          <p:cNvGrpSpPr/>
          <p:nvPr/>
        </p:nvGrpSpPr>
        <p:grpSpPr>
          <a:xfrm>
            <a:off x="4307205" y="4964241"/>
            <a:ext cx="450249" cy="417251"/>
            <a:chOff x="2066063" y="1504122"/>
            <a:chExt cx="518110" cy="500078"/>
          </a:xfrm>
        </p:grpSpPr>
        <p:sp>
          <p:nvSpPr>
            <p:cNvPr id="869" name="Google Shape;869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2"/>
            <p:cNvSpPr txBox="1"/>
            <p:nvPr/>
          </p:nvSpPr>
          <p:spPr>
            <a:xfrm>
              <a:off x="2066063" y="1524666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D’</a:t>
              </a:r>
              <a:endParaRPr/>
            </a:p>
          </p:txBody>
        </p:sp>
      </p:grpSp>
      <p:grpSp>
        <p:nvGrpSpPr>
          <p:cNvPr id="871" name="Google Shape;871;p32"/>
          <p:cNvGrpSpPr/>
          <p:nvPr/>
        </p:nvGrpSpPr>
        <p:grpSpPr>
          <a:xfrm>
            <a:off x="5279758" y="4954621"/>
            <a:ext cx="449140" cy="409463"/>
            <a:chOff x="2067339" y="1504122"/>
            <a:chExt cx="516834" cy="490744"/>
          </a:xfrm>
        </p:grpSpPr>
        <p:sp>
          <p:nvSpPr>
            <p:cNvPr id="872" name="Google Shape;872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2"/>
            <p:cNvSpPr txBox="1"/>
            <p:nvPr/>
          </p:nvSpPr>
          <p:spPr>
            <a:xfrm>
              <a:off x="2097685" y="1515332"/>
              <a:ext cx="447268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E’</a:t>
              </a:r>
              <a:endParaRPr/>
            </a:p>
          </p:txBody>
        </p:sp>
      </p:grpSp>
      <p:grpSp>
        <p:nvGrpSpPr>
          <p:cNvPr id="874" name="Google Shape;874;p32"/>
          <p:cNvGrpSpPr/>
          <p:nvPr/>
        </p:nvGrpSpPr>
        <p:grpSpPr>
          <a:xfrm>
            <a:off x="10141142" y="4958318"/>
            <a:ext cx="453109" cy="429303"/>
            <a:chOff x="2062772" y="1479931"/>
            <a:chExt cx="521401" cy="514521"/>
          </a:xfrm>
        </p:grpSpPr>
        <p:sp>
          <p:nvSpPr>
            <p:cNvPr id="875" name="Google Shape;875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2"/>
            <p:cNvSpPr txBox="1"/>
            <p:nvPr/>
          </p:nvSpPr>
          <p:spPr>
            <a:xfrm>
              <a:off x="2062772" y="1479931"/>
              <a:ext cx="516834" cy="479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X’</a:t>
              </a:r>
              <a:endParaRPr/>
            </a:p>
          </p:txBody>
        </p:sp>
      </p:grpSp>
      <p:grpSp>
        <p:nvGrpSpPr>
          <p:cNvPr id="877" name="Google Shape;877;p32"/>
          <p:cNvGrpSpPr/>
          <p:nvPr/>
        </p:nvGrpSpPr>
        <p:grpSpPr>
          <a:xfrm>
            <a:off x="8176308" y="4951215"/>
            <a:ext cx="451559" cy="418292"/>
            <a:chOff x="2064555" y="1493127"/>
            <a:chExt cx="519618" cy="501325"/>
          </a:xfrm>
        </p:grpSpPr>
        <p:sp>
          <p:nvSpPr>
            <p:cNvPr id="878" name="Google Shape;878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2"/>
            <p:cNvSpPr txBox="1"/>
            <p:nvPr/>
          </p:nvSpPr>
          <p:spPr>
            <a:xfrm>
              <a:off x="2064555" y="1493127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H’</a:t>
              </a:r>
              <a:endParaRPr/>
            </a:p>
          </p:txBody>
        </p:sp>
      </p:grpSp>
      <p:grpSp>
        <p:nvGrpSpPr>
          <p:cNvPr id="880" name="Google Shape;880;p32"/>
          <p:cNvGrpSpPr/>
          <p:nvPr/>
        </p:nvGrpSpPr>
        <p:grpSpPr>
          <a:xfrm>
            <a:off x="7217852" y="4944930"/>
            <a:ext cx="449140" cy="429481"/>
            <a:chOff x="2067339" y="1479717"/>
            <a:chExt cx="516834" cy="514735"/>
          </a:xfrm>
        </p:grpSpPr>
        <p:sp>
          <p:nvSpPr>
            <p:cNvPr id="881" name="Google Shape;881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2"/>
            <p:cNvSpPr txBox="1"/>
            <p:nvPr/>
          </p:nvSpPr>
          <p:spPr>
            <a:xfrm>
              <a:off x="2067339" y="1479717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G’</a:t>
              </a:r>
              <a:endParaRPr/>
            </a:p>
          </p:txBody>
        </p:sp>
      </p:grpSp>
      <p:grpSp>
        <p:nvGrpSpPr>
          <p:cNvPr id="883" name="Google Shape;883;p32"/>
          <p:cNvGrpSpPr/>
          <p:nvPr/>
        </p:nvGrpSpPr>
        <p:grpSpPr>
          <a:xfrm>
            <a:off x="9139606" y="4965293"/>
            <a:ext cx="472109" cy="416539"/>
            <a:chOff x="2067339" y="1495228"/>
            <a:chExt cx="543265" cy="499224"/>
          </a:xfrm>
        </p:grpSpPr>
        <p:sp>
          <p:nvSpPr>
            <p:cNvPr id="884" name="Google Shape;884;p32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2"/>
            <p:cNvSpPr txBox="1"/>
            <p:nvPr/>
          </p:nvSpPr>
          <p:spPr>
            <a:xfrm>
              <a:off x="2093770" y="1495228"/>
              <a:ext cx="516834" cy="479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I’</a:t>
              </a:r>
              <a:endParaRPr/>
            </a:p>
          </p:txBody>
        </p:sp>
      </p:grpSp>
      <p:sp>
        <p:nvSpPr>
          <p:cNvPr id="886" name="Google Shape;886;p32"/>
          <p:cNvSpPr/>
          <p:nvPr/>
        </p:nvSpPr>
        <p:spPr>
          <a:xfrm>
            <a:off x="1305104" y="1303096"/>
            <a:ext cx="940905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2"/>
          <p:cNvSpPr/>
          <p:nvPr/>
        </p:nvSpPr>
        <p:spPr>
          <a:xfrm>
            <a:off x="6096000" y="1303096"/>
            <a:ext cx="940905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2"/>
          <p:cNvSpPr/>
          <p:nvPr/>
        </p:nvSpPr>
        <p:spPr>
          <a:xfrm>
            <a:off x="5016498" y="1303096"/>
            <a:ext cx="940905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2"/>
          <p:cNvSpPr/>
          <p:nvPr/>
        </p:nvSpPr>
        <p:spPr>
          <a:xfrm>
            <a:off x="7953914" y="1367169"/>
            <a:ext cx="856785" cy="29706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2"/>
          <p:cNvSpPr/>
          <p:nvPr/>
        </p:nvSpPr>
        <p:spPr>
          <a:xfrm>
            <a:off x="8902186" y="1335132"/>
            <a:ext cx="940905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2"/>
          <p:cNvSpPr/>
          <p:nvPr/>
        </p:nvSpPr>
        <p:spPr>
          <a:xfrm>
            <a:off x="9894054" y="1367169"/>
            <a:ext cx="940905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2"/>
          <p:cNvSpPr/>
          <p:nvPr/>
        </p:nvSpPr>
        <p:spPr>
          <a:xfrm>
            <a:off x="4054651" y="1303096"/>
            <a:ext cx="940905" cy="306678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2"/>
          <p:cNvSpPr/>
          <p:nvPr/>
        </p:nvSpPr>
        <p:spPr>
          <a:xfrm>
            <a:off x="3107928" y="1367169"/>
            <a:ext cx="940905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2"/>
          <p:cNvSpPr/>
          <p:nvPr/>
        </p:nvSpPr>
        <p:spPr>
          <a:xfrm>
            <a:off x="7112384" y="1304704"/>
            <a:ext cx="762676" cy="30347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2"/>
          <p:cNvSpPr/>
          <p:nvPr/>
        </p:nvSpPr>
        <p:spPr>
          <a:xfrm>
            <a:off x="2177684" y="1303096"/>
            <a:ext cx="940905" cy="306678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3"/>
          <p:cNvSpPr/>
          <p:nvPr/>
        </p:nvSpPr>
        <p:spPr>
          <a:xfrm>
            <a:off x="2006740" y="140462"/>
            <a:ext cx="8784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 vs DE: OPERATORS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2" name="Google Shape;9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3" name="Google Shape;903;p33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4" name="Google Shape;904;p33"/>
          <p:cNvSpPr/>
          <p:nvPr/>
        </p:nvSpPr>
        <p:spPr>
          <a:xfrm>
            <a:off x="1341625" y="2324917"/>
            <a:ext cx="301487" cy="341243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3"/>
          <p:cNvSpPr/>
          <p:nvPr/>
        </p:nvSpPr>
        <p:spPr>
          <a:xfrm>
            <a:off x="1643112" y="2324916"/>
            <a:ext cx="301487" cy="3412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1944599" y="2324915"/>
            <a:ext cx="301487" cy="34124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2246086" y="2324914"/>
            <a:ext cx="301487" cy="34124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1352794" y="2998448"/>
            <a:ext cx="301487" cy="341243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1654281" y="2998447"/>
            <a:ext cx="301487" cy="34124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3"/>
          <p:cNvSpPr/>
          <p:nvPr/>
        </p:nvSpPr>
        <p:spPr>
          <a:xfrm>
            <a:off x="1955768" y="2998446"/>
            <a:ext cx="301487" cy="341243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3"/>
          <p:cNvSpPr/>
          <p:nvPr/>
        </p:nvSpPr>
        <p:spPr>
          <a:xfrm>
            <a:off x="2257255" y="2998445"/>
            <a:ext cx="301487" cy="341243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2" name="Google Shape;912;p33"/>
          <p:cNvGrpSpPr/>
          <p:nvPr/>
        </p:nvGrpSpPr>
        <p:grpSpPr>
          <a:xfrm>
            <a:off x="1341625" y="3753845"/>
            <a:ext cx="602974" cy="341244"/>
            <a:chOff x="1735325" y="3487145"/>
            <a:chExt cx="602974" cy="341244"/>
          </a:xfrm>
        </p:grpSpPr>
        <p:sp>
          <p:nvSpPr>
            <p:cNvPr id="913" name="Google Shape;913;p33"/>
            <p:cNvSpPr/>
            <p:nvPr/>
          </p:nvSpPr>
          <p:spPr>
            <a:xfrm>
              <a:off x="1735325" y="3487146"/>
              <a:ext cx="301487" cy="341243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036812" y="3487145"/>
              <a:ext cx="301487" cy="341243"/>
            </a:xfrm>
            <a:prstGeom prst="rect">
              <a:avLst/>
            </a:prstGeom>
            <a:solidFill>
              <a:srgbClr val="26262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5" name="Google Shape;915;p33"/>
          <p:cNvSpPr/>
          <p:nvPr/>
        </p:nvSpPr>
        <p:spPr>
          <a:xfrm>
            <a:off x="1944599" y="3753844"/>
            <a:ext cx="301487" cy="341243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3"/>
          <p:cNvSpPr/>
          <p:nvPr/>
        </p:nvSpPr>
        <p:spPr>
          <a:xfrm>
            <a:off x="2246086" y="3753843"/>
            <a:ext cx="301487" cy="341243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33"/>
          <p:cNvGrpSpPr/>
          <p:nvPr/>
        </p:nvGrpSpPr>
        <p:grpSpPr>
          <a:xfrm>
            <a:off x="1341625" y="4427376"/>
            <a:ext cx="602974" cy="341244"/>
            <a:chOff x="1735325" y="4160676"/>
            <a:chExt cx="602974" cy="341244"/>
          </a:xfrm>
        </p:grpSpPr>
        <p:sp>
          <p:nvSpPr>
            <p:cNvPr id="918" name="Google Shape;918;p33"/>
            <p:cNvSpPr/>
            <p:nvPr/>
          </p:nvSpPr>
          <p:spPr>
            <a:xfrm>
              <a:off x="1735325" y="4160677"/>
              <a:ext cx="301487" cy="341243"/>
            </a:xfrm>
            <a:prstGeom prst="rect">
              <a:avLst/>
            </a:prstGeom>
            <a:solidFill>
              <a:srgbClr val="FF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2036812" y="4160676"/>
              <a:ext cx="301487" cy="341243"/>
            </a:xfrm>
            <a:prstGeom prst="rect">
              <a:avLst/>
            </a:prstGeom>
            <a:solidFill>
              <a:srgbClr val="BA8CD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0" name="Google Shape;920;p33"/>
          <p:cNvSpPr/>
          <p:nvPr/>
        </p:nvSpPr>
        <p:spPr>
          <a:xfrm>
            <a:off x="1944599" y="4427375"/>
            <a:ext cx="301487" cy="341243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3"/>
          <p:cNvSpPr/>
          <p:nvPr/>
        </p:nvSpPr>
        <p:spPr>
          <a:xfrm>
            <a:off x="2246086" y="4427374"/>
            <a:ext cx="301487" cy="341243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3"/>
          <p:cNvSpPr txBox="1"/>
          <p:nvPr/>
        </p:nvSpPr>
        <p:spPr>
          <a:xfrm>
            <a:off x="728074" y="1130564"/>
            <a:ext cx="2455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algorithms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3"/>
          <p:cNvSpPr txBox="1"/>
          <p:nvPr/>
        </p:nvSpPr>
        <p:spPr>
          <a:xfrm>
            <a:off x="5649929" y="1186061"/>
            <a:ext cx="2455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evolution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4" name="Google Shape;924;p33"/>
          <p:cNvGrpSpPr/>
          <p:nvPr/>
        </p:nvGrpSpPr>
        <p:grpSpPr>
          <a:xfrm>
            <a:off x="4653122" y="2671456"/>
            <a:ext cx="1205948" cy="341246"/>
            <a:chOff x="1881809" y="1272206"/>
            <a:chExt cx="848136" cy="341246"/>
          </a:xfrm>
        </p:grpSpPr>
        <p:sp>
          <p:nvSpPr>
            <p:cNvPr id="925" name="Google Shape;925;p33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6726880" y="2650744"/>
            <a:ext cx="1205948" cy="341246"/>
            <a:chOff x="1881809" y="1272206"/>
            <a:chExt cx="848136" cy="341246"/>
          </a:xfrm>
        </p:grpSpPr>
        <p:sp>
          <p:nvSpPr>
            <p:cNvPr id="930" name="Google Shape;930;p33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FD96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9CC2E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BF9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3"/>
          <p:cNvGrpSpPr/>
          <p:nvPr/>
        </p:nvGrpSpPr>
        <p:grpSpPr>
          <a:xfrm>
            <a:off x="8023937" y="2650741"/>
            <a:ext cx="1205948" cy="341246"/>
            <a:chOff x="1881809" y="1272206"/>
            <a:chExt cx="848136" cy="341246"/>
          </a:xfrm>
        </p:grpSpPr>
        <p:sp>
          <p:nvSpPr>
            <p:cNvPr id="935" name="Google Shape;935;p33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26262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3"/>
          <p:cNvGrpSpPr/>
          <p:nvPr/>
        </p:nvGrpSpPr>
        <p:grpSpPr>
          <a:xfrm>
            <a:off x="9342940" y="2657199"/>
            <a:ext cx="1205948" cy="341246"/>
            <a:chOff x="1881809" y="1272206"/>
            <a:chExt cx="848136" cy="341246"/>
          </a:xfrm>
        </p:grpSpPr>
        <p:sp>
          <p:nvSpPr>
            <p:cNvPr id="940" name="Google Shape;940;p33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F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BA8CD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4" name="Google Shape;944;p33"/>
          <p:cNvSpPr txBox="1"/>
          <p:nvPr/>
        </p:nvSpPr>
        <p:spPr>
          <a:xfrm>
            <a:off x="9670730" y="2000584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45" name="Google Shape;945;p33"/>
          <p:cNvSpPr txBox="1"/>
          <p:nvPr/>
        </p:nvSpPr>
        <p:spPr>
          <a:xfrm>
            <a:off x="8371807" y="2036249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46" name="Google Shape;946;p33"/>
          <p:cNvSpPr txBox="1"/>
          <p:nvPr/>
        </p:nvSpPr>
        <p:spPr>
          <a:xfrm>
            <a:off x="7088002" y="2036250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47" name="Google Shape;947;p33"/>
          <p:cNvSpPr txBox="1"/>
          <p:nvPr/>
        </p:nvSpPr>
        <p:spPr>
          <a:xfrm>
            <a:off x="5029981" y="2093133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948" name="Google Shape;948;p33"/>
          <p:cNvSpPr txBox="1"/>
          <p:nvPr/>
        </p:nvSpPr>
        <p:spPr>
          <a:xfrm>
            <a:off x="1148782" y="1563839"/>
            <a:ext cx="1613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Crossing over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4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2012917" y="141891"/>
            <a:ext cx="8797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 vs DE: OPERATORS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34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7" name="Google Shape;957;p34"/>
          <p:cNvSpPr/>
          <p:nvPr/>
        </p:nvSpPr>
        <p:spPr>
          <a:xfrm>
            <a:off x="1963924" y="2893962"/>
            <a:ext cx="301487" cy="341243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34"/>
          <p:cNvSpPr/>
          <p:nvPr/>
        </p:nvSpPr>
        <p:spPr>
          <a:xfrm>
            <a:off x="2265412" y="2220433"/>
            <a:ext cx="301487" cy="3412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34"/>
          <p:cNvSpPr/>
          <p:nvPr/>
        </p:nvSpPr>
        <p:spPr>
          <a:xfrm>
            <a:off x="2566899" y="2220432"/>
            <a:ext cx="301487" cy="34124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2877894" y="2895627"/>
            <a:ext cx="301487" cy="34124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1958340" y="2220430"/>
            <a:ext cx="301487" cy="341243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34"/>
          <p:cNvSpPr/>
          <p:nvPr/>
        </p:nvSpPr>
        <p:spPr>
          <a:xfrm>
            <a:off x="2276580" y="2893961"/>
            <a:ext cx="301487" cy="34124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34"/>
          <p:cNvSpPr/>
          <p:nvPr/>
        </p:nvSpPr>
        <p:spPr>
          <a:xfrm>
            <a:off x="2578068" y="2893963"/>
            <a:ext cx="301487" cy="341243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4"/>
          <p:cNvSpPr/>
          <p:nvPr/>
        </p:nvSpPr>
        <p:spPr>
          <a:xfrm>
            <a:off x="2868386" y="2220429"/>
            <a:ext cx="301487" cy="341243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5" name="Google Shape;965;p34"/>
          <p:cNvGrpSpPr/>
          <p:nvPr/>
        </p:nvGrpSpPr>
        <p:grpSpPr>
          <a:xfrm>
            <a:off x="1952873" y="4322890"/>
            <a:ext cx="602974" cy="341244"/>
            <a:chOff x="1735325" y="3487145"/>
            <a:chExt cx="602974" cy="341244"/>
          </a:xfrm>
        </p:grpSpPr>
        <p:sp>
          <p:nvSpPr>
            <p:cNvPr id="966" name="Google Shape;966;p34"/>
            <p:cNvSpPr/>
            <p:nvPr/>
          </p:nvSpPr>
          <p:spPr>
            <a:xfrm>
              <a:off x="1735325" y="3487146"/>
              <a:ext cx="301487" cy="341243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036812" y="3487145"/>
              <a:ext cx="301487" cy="341243"/>
            </a:xfrm>
            <a:prstGeom prst="rect">
              <a:avLst/>
            </a:prstGeom>
            <a:solidFill>
              <a:srgbClr val="26262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8" name="Google Shape;968;p34"/>
          <p:cNvSpPr/>
          <p:nvPr/>
        </p:nvSpPr>
        <p:spPr>
          <a:xfrm>
            <a:off x="2566899" y="3649361"/>
            <a:ext cx="301487" cy="341243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4"/>
          <p:cNvSpPr/>
          <p:nvPr/>
        </p:nvSpPr>
        <p:spPr>
          <a:xfrm>
            <a:off x="2868386" y="3649360"/>
            <a:ext cx="301487" cy="341243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0" name="Google Shape;970;p34"/>
          <p:cNvGrpSpPr/>
          <p:nvPr/>
        </p:nvGrpSpPr>
        <p:grpSpPr>
          <a:xfrm>
            <a:off x="1975094" y="3649359"/>
            <a:ext cx="602974" cy="341244"/>
            <a:chOff x="1735325" y="4160676"/>
            <a:chExt cx="602974" cy="341244"/>
          </a:xfrm>
        </p:grpSpPr>
        <p:sp>
          <p:nvSpPr>
            <p:cNvPr id="971" name="Google Shape;971;p34"/>
            <p:cNvSpPr/>
            <p:nvPr/>
          </p:nvSpPr>
          <p:spPr>
            <a:xfrm>
              <a:off x="1735325" y="4160677"/>
              <a:ext cx="301487" cy="341243"/>
            </a:xfrm>
            <a:prstGeom prst="rect">
              <a:avLst/>
            </a:prstGeom>
            <a:solidFill>
              <a:srgbClr val="FF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2036812" y="4160676"/>
              <a:ext cx="301487" cy="341243"/>
            </a:xfrm>
            <a:prstGeom prst="rect">
              <a:avLst/>
            </a:prstGeom>
            <a:solidFill>
              <a:srgbClr val="BA8CD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3" name="Google Shape;973;p34"/>
          <p:cNvSpPr/>
          <p:nvPr/>
        </p:nvSpPr>
        <p:spPr>
          <a:xfrm>
            <a:off x="2566899" y="4322892"/>
            <a:ext cx="301487" cy="341243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4"/>
          <p:cNvSpPr/>
          <p:nvPr/>
        </p:nvSpPr>
        <p:spPr>
          <a:xfrm>
            <a:off x="2868386" y="4322891"/>
            <a:ext cx="301487" cy="341243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4"/>
          <p:cNvSpPr txBox="1"/>
          <p:nvPr/>
        </p:nvSpPr>
        <p:spPr>
          <a:xfrm>
            <a:off x="1350374" y="1026081"/>
            <a:ext cx="2455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algorithms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34"/>
          <p:cNvSpPr txBox="1"/>
          <p:nvPr/>
        </p:nvSpPr>
        <p:spPr>
          <a:xfrm>
            <a:off x="6107587" y="1046574"/>
            <a:ext cx="2455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evolution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7" name="Google Shape;977;p34"/>
          <p:cNvGrpSpPr/>
          <p:nvPr/>
        </p:nvGrpSpPr>
        <p:grpSpPr>
          <a:xfrm>
            <a:off x="4841391" y="2337349"/>
            <a:ext cx="1205948" cy="341246"/>
            <a:chOff x="1881809" y="1272206"/>
            <a:chExt cx="848136" cy="341246"/>
          </a:xfrm>
        </p:grpSpPr>
        <p:sp>
          <p:nvSpPr>
            <p:cNvPr id="978" name="Google Shape;978;p34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34"/>
          <p:cNvGrpSpPr/>
          <p:nvPr/>
        </p:nvGrpSpPr>
        <p:grpSpPr>
          <a:xfrm>
            <a:off x="6915149" y="2316637"/>
            <a:ext cx="1205948" cy="341246"/>
            <a:chOff x="1881809" y="1272206"/>
            <a:chExt cx="848136" cy="341246"/>
          </a:xfrm>
        </p:grpSpPr>
        <p:sp>
          <p:nvSpPr>
            <p:cNvPr id="983" name="Google Shape;983;p34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FD96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9CC2E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BF9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34"/>
          <p:cNvGrpSpPr/>
          <p:nvPr/>
        </p:nvGrpSpPr>
        <p:grpSpPr>
          <a:xfrm>
            <a:off x="8212206" y="2316634"/>
            <a:ext cx="1205948" cy="341246"/>
            <a:chOff x="1881809" y="1272206"/>
            <a:chExt cx="848136" cy="341246"/>
          </a:xfrm>
        </p:grpSpPr>
        <p:sp>
          <p:nvSpPr>
            <p:cNvPr id="988" name="Google Shape;988;p34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26262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34"/>
          <p:cNvGrpSpPr/>
          <p:nvPr/>
        </p:nvGrpSpPr>
        <p:grpSpPr>
          <a:xfrm>
            <a:off x="9531209" y="2323092"/>
            <a:ext cx="1205948" cy="341246"/>
            <a:chOff x="1881809" y="1272206"/>
            <a:chExt cx="848136" cy="341246"/>
          </a:xfrm>
        </p:grpSpPr>
        <p:sp>
          <p:nvSpPr>
            <p:cNvPr id="993" name="Google Shape;993;p34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F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BA8CD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7" name="Google Shape;997;p34"/>
          <p:cNvSpPr txBox="1"/>
          <p:nvPr/>
        </p:nvSpPr>
        <p:spPr>
          <a:xfrm>
            <a:off x="9858999" y="1666477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98" name="Google Shape;998;p34"/>
          <p:cNvSpPr txBox="1"/>
          <p:nvPr/>
        </p:nvSpPr>
        <p:spPr>
          <a:xfrm>
            <a:off x="8560076" y="1702142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99" name="Google Shape;999;p34"/>
          <p:cNvSpPr txBox="1"/>
          <p:nvPr/>
        </p:nvSpPr>
        <p:spPr>
          <a:xfrm>
            <a:off x="7276271" y="1702143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00" name="Google Shape;1000;p34"/>
          <p:cNvSpPr txBox="1"/>
          <p:nvPr/>
        </p:nvSpPr>
        <p:spPr>
          <a:xfrm>
            <a:off x="5218250" y="1759026"/>
            <a:ext cx="331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718177" y="2215587"/>
            <a:ext cx="1485490" cy="58477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4"/>
          <p:cNvSpPr/>
          <p:nvPr/>
        </p:nvSpPr>
        <p:spPr>
          <a:xfrm>
            <a:off x="6861098" y="2215587"/>
            <a:ext cx="3964683" cy="58477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3" name="Google Shape;1003;p34"/>
          <p:cNvGrpSpPr/>
          <p:nvPr/>
        </p:nvGrpSpPr>
        <p:grpSpPr>
          <a:xfrm>
            <a:off x="5913995" y="4329343"/>
            <a:ext cx="1205948" cy="341246"/>
            <a:chOff x="1881809" y="1272206"/>
            <a:chExt cx="848136" cy="341246"/>
          </a:xfrm>
        </p:grpSpPr>
        <p:sp>
          <p:nvSpPr>
            <p:cNvPr id="1004" name="Google Shape;1004;p34"/>
            <p:cNvSpPr/>
            <p:nvPr/>
          </p:nvSpPr>
          <p:spPr>
            <a:xfrm>
              <a:off x="1881809" y="1272209"/>
              <a:ext cx="212034" cy="341243"/>
            </a:xfrm>
            <a:prstGeom prst="rect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093843" y="1272208"/>
              <a:ext cx="212034" cy="341243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305877" y="1272207"/>
              <a:ext cx="212034" cy="34124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517911" y="1272206"/>
              <a:ext cx="212034" cy="341243"/>
            </a:xfrm>
            <a:prstGeom prst="rect">
              <a:avLst/>
            </a:prstGeom>
            <a:solidFill>
              <a:srgbClr val="FFD96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8" name="Google Shape;1008;p34"/>
          <p:cNvSpPr txBox="1"/>
          <p:nvPr/>
        </p:nvSpPr>
        <p:spPr>
          <a:xfrm>
            <a:off x="6290854" y="3751020"/>
            <a:ext cx="5276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/>
          </a:p>
        </p:txBody>
      </p:sp>
      <p:cxnSp>
        <p:nvCxnSpPr>
          <p:cNvPr id="1009" name="Google Shape;1009;p34"/>
          <p:cNvCxnSpPr>
            <a:stCxn id="1001" idx="3"/>
            <a:endCxn id="1002" idx="1"/>
          </p:cNvCxnSpPr>
          <p:nvPr/>
        </p:nvCxnSpPr>
        <p:spPr>
          <a:xfrm>
            <a:off x="6203667" y="2507975"/>
            <a:ext cx="6573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10" name="Google Shape;1010;p34"/>
          <p:cNvCxnSpPr/>
          <p:nvPr/>
        </p:nvCxnSpPr>
        <p:spPr>
          <a:xfrm flipH="1">
            <a:off x="6527426" y="2507975"/>
            <a:ext cx="4956" cy="124304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11" name="Google Shape;1011;p34"/>
          <p:cNvSpPr txBox="1"/>
          <p:nvPr/>
        </p:nvSpPr>
        <p:spPr>
          <a:xfrm>
            <a:off x="1771082" y="1459356"/>
            <a:ext cx="1613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34"/>
          <p:cNvSpPr/>
          <p:nvPr/>
        </p:nvSpPr>
        <p:spPr>
          <a:xfrm>
            <a:off x="2254359" y="2221631"/>
            <a:ext cx="301487" cy="34124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4"/>
          <p:cNvSpPr/>
          <p:nvPr/>
        </p:nvSpPr>
        <p:spPr>
          <a:xfrm>
            <a:off x="2259344" y="4329346"/>
            <a:ext cx="301487" cy="341243"/>
          </a:xfrm>
          <a:prstGeom prst="rect">
            <a:avLst/>
          </a:prstGeom>
          <a:solidFill>
            <a:srgbClr val="66FF3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4"/>
          <p:cNvSpPr/>
          <p:nvPr/>
        </p:nvSpPr>
        <p:spPr>
          <a:xfrm>
            <a:off x="2577237" y="2897291"/>
            <a:ext cx="301487" cy="34124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5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5"/>
          <p:cNvSpPr/>
          <p:nvPr/>
        </p:nvSpPr>
        <p:spPr>
          <a:xfrm>
            <a:off x="1934181" y="143347"/>
            <a:ext cx="8924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 vs DE: OPERATORS: SELECTION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1" name="Google Shape;10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2" name="Google Shape;1022;p35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3" name="Google Shape;1023;p35"/>
          <p:cNvSpPr txBox="1"/>
          <p:nvPr/>
        </p:nvSpPr>
        <p:spPr>
          <a:xfrm>
            <a:off x="2285904" y="787528"/>
            <a:ext cx="2455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algorithms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5"/>
          <p:cNvSpPr txBox="1"/>
          <p:nvPr/>
        </p:nvSpPr>
        <p:spPr>
          <a:xfrm>
            <a:off x="7154066" y="786969"/>
            <a:ext cx="2455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evolution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5"/>
          <p:cNvSpPr/>
          <p:nvPr/>
        </p:nvSpPr>
        <p:spPr>
          <a:xfrm>
            <a:off x="2477559" y="1293113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35"/>
          <p:cNvSpPr/>
          <p:nvPr/>
        </p:nvSpPr>
        <p:spPr>
          <a:xfrm>
            <a:off x="3187508" y="1390068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5"/>
          <p:cNvSpPr/>
          <p:nvPr/>
        </p:nvSpPr>
        <p:spPr>
          <a:xfrm>
            <a:off x="3778058" y="1346921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5"/>
          <p:cNvSpPr/>
          <p:nvPr/>
        </p:nvSpPr>
        <p:spPr>
          <a:xfrm>
            <a:off x="3600354" y="1976657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5"/>
          <p:cNvSpPr/>
          <p:nvPr/>
        </p:nvSpPr>
        <p:spPr>
          <a:xfrm>
            <a:off x="2199793" y="1832635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5"/>
          <p:cNvSpPr/>
          <p:nvPr/>
        </p:nvSpPr>
        <p:spPr>
          <a:xfrm>
            <a:off x="4565458" y="1564757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5"/>
          <p:cNvSpPr/>
          <p:nvPr/>
        </p:nvSpPr>
        <p:spPr>
          <a:xfrm>
            <a:off x="2806322" y="1914317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5"/>
          <p:cNvSpPr/>
          <p:nvPr/>
        </p:nvSpPr>
        <p:spPr>
          <a:xfrm>
            <a:off x="4270055" y="1925218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35"/>
          <p:cNvSpPr/>
          <p:nvPr/>
        </p:nvSpPr>
        <p:spPr>
          <a:xfrm>
            <a:off x="7140673" y="1498351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35"/>
          <p:cNvSpPr/>
          <p:nvPr/>
        </p:nvSpPr>
        <p:spPr>
          <a:xfrm>
            <a:off x="7686517" y="1667731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35"/>
          <p:cNvSpPr/>
          <p:nvPr/>
        </p:nvSpPr>
        <p:spPr>
          <a:xfrm>
            <a:off x="8150323" y="1314717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35"/>
          <p:cNvSpPr/>
          <p:nvPr/>
        </p:nvSpPr>
        <p:spPr>
          <a:xfrm>
            <a:off x="8271005" y="1954877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5"/>
          <p:cNvSpPr/>
          <p:nvPr/>
        </p:nvSpPr>
        <p:spPr>
          <a:xfrm>
            <a:off x="6896182" y="2058951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5"/>
          <p:cNvSpPr/>
          <p:nvPr/>
        </p:nvSpPr>
        <p:spPr>
          <a:xfrm>
            <a:off x="8747159" y="1538574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35"/>
          <p:cNvSpPr/>
          <p:nvPr/>
        </p:nvSpPr>
        <p:spPr>
          <a:xfrm>
            <a:off x="7584933" y="2371457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5"/>
          <p:cNvSpPr/>
          <p:nvPr/>
        </p:nvSpPr>
        <p:spPr>
          <a:xfrm>
            <a:off x="8953598" y="2186791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5"/>
          <p:cNvSpPr/>
          <p:nvPr/>
        </p:nvSpPr>
        <p:spPr>
          <a:xfrm>
            <a:off x="9903163" y="1960301"/>
            <a:ext cx="419100" cy="369332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35"/>
          <p:cNvSpPr/>
          <p:nvPr/>
        </p:nvSpPr>
        <p:spPr>
          <a:xfrm>
            <a:off x="3193858" y="2554918"/>
            <a:ext cx="616046" cy="3964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35"/>
          <p:cNvSpPr/>
          <p:nvPr/>
        </p:nvSpPr>
        <p:spPr>
          <a:xfrm>
            <a:off x="8051850" y="2993229"/>
            <a:ext cx="616046" cy="6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5"/>
          <p:cNvSpPr/>
          <p:nvPr/>
        </p:nvSpPr>
        <p:spPr>
          <a:xfrm>
            <a:off x="7291930" y="4083492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5"/>
          <p:cNvSpPr/>
          <p:nvPr/>
        </p:nvSpPr>
        <p:spPr>
          <a:xfrm>
            <a:off x="7837774" y="4252872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5"/>
          <p:cNvSpPr/>
          <p:nvPr/>
        </p:nvSpPr>
        <p:spPr>
          <a:xfrm>
            <a:off x="8301580" y="3899858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8422262" y="4540018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5"/>
          <p:cNvSpPr/>
          <p:nvPr/>
        </p:nvSpPr>
        <p:spPr>
          <a:xfrm>
            <a:off x="7047439" y="4644092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5"/>
          <p:cNvSpPr/>
          <p:nvPr/>
        </p:nvSpPr>
        <p:spPr>
          <a:xfrm>
            <a:off x="8898416" y="4123715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5"/>
          <p:cNvSpPr/>
          <p:nvPr/>
        </p:nvSpPr>
        <p:spPr>
          <a:xfrm>
            <a:off x="7736190" y="4956598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5"/>
          <p:cNvSpPr/>
          <p:nvPr/>
        </p:nvSpPr>
        <p:spPr>
          <a:xfrm>
            <a:off x="9111013" y="4724684"/>
            <a:ext cx="419100" cy="369332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5"/>
          <p:cNvSpPr txBox="1"/>
          <p:nvPr/>
        </p:nvSpPr>
        <p:spPr>
          <a:xfrm>
            <a:off x="10198456" y="2191892"/>
            <a:ext cx="96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/>
          </a:p>
        </p:txBody>
      </p:sp>
      <p:sp>
        <p:nvSpPr>
          <p:cNvPr id="1053" name="Google Shape;1053;p35"/>
          <p:cNvSpPr/>
          <p:nvPr/>
        </p:nvSpPr>
        <p:spPr>
          <a:xfrm>
            <a:off x="3651154" y="3313004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35"/>
          <p:cNvSpPr/>
          <p:nvPr/>
        </p:nvSpPr>
        <p:spPr>
          <a:xfrm>
            <a:off x="2933508" y="3155074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5"/>
          <p:cNvSpPr/>
          <p:nvPr/>
        </p:nvSpPr>
        <p:spPr>
          <a:xfrm>
            <a:off x="3187508" y="3855394"/>
            <a:ext cx="616046" cy="39357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5"/>
          <p:cNvSpPr/>
          <p:nvPr/>
        </p:nvSpPr>
        <p:spPr>
          <a:xfrm>
            <a:off x="2485641" y="4613142"/>
            <a:ext cx="419100" cy="369332"/>
          </a:xfrm>
          <a:prstGeom prst="ellipse">
            <a:avLst/>
          </a:prstGeom>
          <a:solidFill>
            <a:srgbClr val="CCFF3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3025295" y="4802141"/>
            <a:ext cx="419100" cy="369332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5"/>
          <p:cNvSpPr/>
          <p:nvPr/>
        </p:nvSpPr>
        <p:spPr>
          <a:xfrm>
            <a:off x="3641245" y="4428476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5"/>
          <p:cNvSpPr/>
          <p:nvPr/>
        </p:nvSpPr>
        <p:spPr>
          <a:xfrm>
            <a:off x="3514341" y="5173742"/>
            <a:ext cx="419100" cy="369332"/>
          </a:xfrm>
          <a:prstGeom prst="ellipse">
            <a:avLst/>
          </a:prstGeom>
          <a:solidFill>
            <a:srgbClr val="FFCC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5"/>
          <p:cNvSpPr/>
          <p:nvPr/>
        </p:nvSpPr>
        <p:spPr>
          <a:xfrm>
            <a:off x="2199891" y="5214674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5"/>
          <p:cNvSpPr/>
          <p:nvPr/>
        </p:nvSpPr>
        <p:spPr>
          <a:xfrm>
            <a:off x="4123813" y="4695534"/>
            <a:ext cx="419100" cy="369332"/>
          </a:xfrm>
          <a:prstGeom prst="ellipse">
            <a:avLst/>
          </a:prstGeom>
          <a:solidFill>
            <a:srgbClr val="FF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5"/>
          <p:cNvSpPr/>
          <p:nvPr/>
        </p:nvSpPr>
        <p:spPr>
          <a:xfrm>
            <a:off x="2796695" y="5413600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5"/>
          <p:cNvSpPr/>
          <p:nvPr/>
        </p:nvSpPr>
        <p:spPr>
          <a:xfrm>
            <a:off x="4009545" y="5399340"/>
            <a:ext cx="419100" cy="3693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6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36"/>
          <p:cNvSpPr/>
          <p:nvPr/>
        </p:nvSpPr>
        <p:spPr>
          <a:xfrm>
            <a:off x="1934181" y="143347"/>
            <a:ext cx="8924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CASE STUDY – NUTRIENT ALLOCATION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0" name="Google Shape;10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1" name="Google Shape;1071;p36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2" name="Google Shape;1072;p36"/>
          <p:cNvSpPr txBox="1"/>
          <p:nvPr/>
        </p:nvSpPr>
        <p:spPr>
          <a:xfrm>
            <a:off x="614522" y="1346035"/>
            <a:ext cx="59436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in a given meal, a 500g meal should contain 30% protein, 15% fat, and carbohydrates.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food options are: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Chicken breast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23 g protein; 5 fat; 5 of carbohydrate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Sweet potato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24g of carbohydrate; 0 fat; 2g of protein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rice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2.6g of protein; 26g of carbohydrate; 1g of fat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Egg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13g of protein; 8.9g of lipids; 1.5g of carbohydrates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Beans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9.5g of protein; 1.4g of fat; 29g of carbohydrates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Determine what combination of amounts of these 5 foods results in 30% protein, 15% fat, 55% carbohydrates, and 400 g total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7540866" y="1145979"/>
            <a:ext cx="435296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Carbohydrate sum: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 sum: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Lipid sum: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the three differences: goal is to get to zero (minimization)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7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37"/>
          <p:cNvSpPr/>
          <p:nvPr/>
        </p:nvSpPr>
        <p:spPr>
          <a:xfrm>
            <a:off x="1934181" y="143347"/>
            <a:ext cx="8924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0" name="Google Shape;10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1" name="Google Shape;1081;p37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2" name="Google Shape;1082;p37"/>
          <p:cNvSpPr txBox="1"/>
          <p:nvPr/>
        </p:nvSpPr>
        <p:spPr>
          <a:xfrm>
            <a:off x="745844" y="1185455"/>
            <a:ext cx="353178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 sum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 sum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Lipid sum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3 differences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goal is to get to zero (minimization)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37"/>
          <p:cNvGrpSpPr/>
          <p:nvPr/>
        </p:nvGrpSpPr>
        <p:grpSpPr>
          <a:xfrm>
            <a:off x="4762241" y="1643038"/>
            <a:ext cx="5655450" cy="2635895"/>
            <a:chOff x="4762241" y="1643038"/>
            <a:chExt cx="5655450" cy="2635895"/>
          </a:xfrm>
        </p:grpSpPr>
        <p:grpSp>
          <p:nvGrpSpPr>
            <p:cNvPr id="1084" name="Google Shape;1084;p37"/>
            <p:cNvGrpSpPr/>
            <p:nvPr/>
          </p:nvGrpSpPr>
          <p:grpSpPr>
            <a:xfrm>
              <a:off x="4762241" y="2750132"/>
              <a:ext cx="5655450" cy="1528801"/>
              <a:chOff x="4762241" y="2844080"/>
              <a:chExt cx="5655450" cy="1528801"/>
            </a:xfrm>
          </p:grpSpPr>
          <p:sp>
            <p:nvSpPr>
              <p:cNvPr id="1085" name="Google Shape;1085;p37"/>
              <p:cNvSpPr txBox="1"/>
              <p:nvPr/>
            </p:nvSpPr>
            <p:spPr>
              <a:xfrm>
                <a:off x="4762241" y="4065104"/>
                <a:ext cx="56554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7"/>
              <p:cNvSpPr txBox="1"/>
              <p:nvPr/>
            </p:nvSpPr>
            <p:spPr>
              <a:xfrm>
                <a:off x="7280260" y="2844080"/>
                <a:ext cx="483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  <p:sp>
            <p:nvSpPr>
              <p:cNvPr id="1087" name="Google Shape;1087;p37"/>
              <p:cNvSpPr txBox="1"/>
              <p:nvPr/>
            </p:nvSpPr>
            <p:spPr>
              <a:xfrm>
                <a:off x="7276854" y="3644881"/>
                <a:ext cx="483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sp>
          <p:nvSpPr>
            <p:cNvPr id="1088" name="Google Shape;1088;p37"/>
            <p:cNvSpPr txBox="1"/>
            <p:nvPr/>
          </p:nvSpPr>
          <p:spPr>
            <a:xfrm>
              <a:off x="5120357" y="1643038"/>
              <a:ext cx="50147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dish/meal should have approximately 30% protein, 15% lipids, and 55% carbohydrates.</a:t>
              </a:r>
              <a:endParaRPr b="1" i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9" name="Google Shape;1089;p37"/>
          <p:cNvSpPr txBox="1"/>
          <p:nvPr/>
        </p:nvSpPr>
        <p:spPr>
          <a:xfrm>
            <a:off x="4762241" y="2335554"/>
            <a:ext cx="62415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((Sum of carbohydrate in all foods/Sum of all nutrients in all foods)*100) – 55)*abs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((Sum of protein in all foods/Sum of all nutrients in all foods)*100) – 30)*abs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((Sum of lipid in all foods/sum of all nutrients in all foods)*100) – 15)*abs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8"/>
          <p:cNvSpPr/>
          <p:nvPr/>
        </p:nvSpPr>
        <p:spPr>
          <a:xfrm>
            <a:off x="0" y="1"/>
            <a:ext cx="12192000" cy="64186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38"/>
          <p:cNvSpPr/>
          <p:nvPr/>
        </p:nvSpPr>
        <p:spPr>
          <a:xfrm>
            <a:off x="1934181" y="143347"/>
            <a:ext cx="8924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POPULATION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6" name="Google Shape;10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7" name="Google Shape;1097;p38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98" name="Google Shape;1098;p38"/>
          <p:cNvGrpSpPr/>
          <p:nvPr/>
        </p:nvGrpSpPr>
        <p:grpSpPr>
          <a:xfrm>
            <a:off x="1898570" y="1471693"/>
            <a:ext cx="742122" cy="550208"/>
            <a:chOff x="1139686" y="1543636"/>
            <a:chExt cx="742122" cy="550208"/>
          </a:xfrm>
        </p:grpSpPr>
        <p:sp>
          <p:nvSpPr>
            <p:cNvPr id="1099" name="Google Shape;1099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1139686" y="154363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4181257" y="1997638"/>
            <a:ext cx="742122" cy="550208"/>
            <a:chOff x="1139686" y="1543636"/>
            <a:chExt cx="742122" cy="550208"/>
          </a:xfrm>
        </p:grpSpPr>
        <p:sp>
          <p:nvSpPr>
            <p:cNvPr id="1102" name="Google Shape;1102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 txBox="1"/>
            <p:nvPr/>
          </p:nvSpPr>
          <p:spPr>
            <a:xfrm>
              <a:off x="1139686" y="154363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2594627" y="2479118"/>
            <a:ext cx="742122" cy="550208"/>
            <a:chOff x="1139686" y="1543636"/>
            <a:chExt cx="742122" cy="550208"/>
          </a:xfrm>
        </p:grpSpPr>
        <p:sp>
          <p:nvSpPr>
            <p:cNvPr id="1105" name="Google Shape;1105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 txBox="1"/>
            <p:nvPr/>
          </p:nvSpPr>
          <p:spPr>
            <a:xfrm>
              <a:off x="1139686" y="154363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1107" name="Google Shape;1107;p38"/>
          <p:cNvGrpSpPr/>
          <p:nvPr/>
        </p:nvGrpSpPr>
        <p:grpSpPr>
          <a:xfrm>
            <a:off x="1156448" y="2298977"/>
            <a:ext cx="742122" cy="550208"/>
            <a:chOff x="1139686" y="1543636"/>
            <a:chExt cx="742122" cy="550208"/>
          </a:xfrm>
        </p:grpSpPr>
        <p:sp>
          <p:nvSpPr>
            <p:cNvPr id="1108" name="Google Shape;1108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 txBox="1"/>
            <p:nvPr/>
          </p:nvSpPr>
          <p:spPr>
            <a:xfrm>
              <a:off x="1139686" y="154363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1110" name="Google Shape;1110;p38"/>
          <p:cNvGrpSpPr/>
          <p:nvPr/>
        </p:nvGrpSpPr>
        <p:grpSpPr>
          <a:xfrm>
            <a:off x="3161475" y="1474418"/>
            <a:ext cx="742122" cy="550208"/>
            <a:chOff x="1139686" y="1543636"/>
            <a:chExt cx="742122" cy="550208"/>
          </a:xfrm>
        </p:grpSpPr>
        <p:sp>
          <p:nvSpPr>
            <p:cNvPr id="1111" name="Google Shape;1111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 txBox="1"/>
            <p:nvPr/>
          </p:nvSpPr>
          <p:spPr>
            <a:xfrm>
              <a:off x="1139686" y="154363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sp>
        <p:nvSpPr>
          <p:cNvPr id="1113" name="Google Shape;1113;p38"/>
          <p:cNvSpPr txBox="1"/>
          <p:nvPr/>
        </p:nvSpPr>
        <p:spPr>
          <a:xfrm>
            <a:off x="2215789" y="874777"/>
            <a:ext cx="139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4" name="Google Shape;1114;p38"/>
          <p:cNvGrpSpPr/>
          <p:nvPr/>
        </p:nvGrpSpPr>
        <p:grpSpPr>
          <a:xfrm>
            <a:off x="3797580" y="2890108"/>
            <a:ext cx="742122" cy="550208"/>
            <a:chOff x="1139686" y="1543636"/>
            <a:chExt cx="742122" cy="550208"/>
          </a:xfrm>
        </p:grpSpPr>
        <p:sp>
          <p:nvSpPr>
            <p:cNvPr id="1115" name="Google Shape;1115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 txBox="1"/>
            <p:nvPr/>
          </p:nvSpPr>
          <p:spPr>
            <a:xfrm>
              <a:off x="1139686" y="154363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sp>
        <p:nvSpPr>
          <p:cNvPr id="1117" name="Google Shape;1117;p38"/>
          <p:cNvSpPr txBox="1"/>
          <p:nvPr/>
        </p:nvSpPr>
        <p:spPr>
          <a:xfrm>
            <a:off x="6843342" y="739682"/>
            <a:ext cx="139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grpSp>
        <p:nvGrpSpPr>
          <p:cNvPr id="1118" name="Google Shape;1118;p38"/>
          <p:cNvGrpSpPr/>
          <p:nvPr/>
        </p:nvGrpSpPr>
        <p:grpSpPr>
          <a:xfrm>
            <a:off x="851874" y="2290826"/>
            <a:ext cx="1485198" cy="964224"/>
            <a:chOff x="1260361" y="3407701"/>
            <a:chExt cx="1485198" cy="964224"/>
          </a:xfrm>
        </p:grpSpPr>
        <p:grpSp>
          <p:nvGrpSpPr>
            <p:cNvPr id="1119" name="Google Shape;1119;p38"/>
            <p:cNvGrpSpPr/>
            <p:nvPr/>
          </p:nvGrpSpPr>
          <p:grpSpPr>
            <a:xfrm>
              <a:off x="1562802" y="3407701"/>
              <a:ext cx="742122" cy="550208"/>
              <a:chOff x="1139368" y="1543636"/>
              <a:chExt cx="742122" cy="550208"/>
            </a:xfrm>
          </p:grpSpPr>
          <p:sp>
            <p:nvSpPr>
              <p:cNvPr id="1120" name="Google Shape;1120;p38"/>
              <p:cNvSpPr/>
              <p:nvPr/>
            </p:nvSpPr>
            <p:spPr>
              <a:xfrm>
                <a:off x="1245068" y="1550504"/>
                <a:ext cx="530723" cy="543340"/>
              </a:xfrm>
              <a:prstGeom prst="ellipse">
                <a:avLst/>
              </a:prstGeom>
              <a:solidFill>
                <a:srgbClr val="FFFF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38"/>
              <p:cNvSpPr txBox="1"/>
              <p:nvPr/>
            </p:nvSpPr>
            <p:spPr>
              <a:xfrm>
                <a:off x="1139368" y="1543636"/>
                <a:ext cx="74212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sp>
          <p:nvSpPr>
            <p:cNvPr id="1122" name="Google Shape;1122;p38"/>
            <p:cNvSpPr txBox="1"/>
            <p:nvPr/>
          </p:nvSpPr>
          <p:spPr>
            <a:xfrm>
              <a:off x="1260361" y="4002593"/>
              <a:ext cx="1485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parental</a:t>
              </a:r>
              <a:endParaRPr/>
            </a:p>
          </p:txBody>
        </p:sp>
      </p:grpSp>
      <p:sp>
        <p:nvSpPr>
          <p:cNvPr id="1123" name="Google Shape;1123;p38"/>
          <p:cNvSpPr txBox="1"/>
          <p:nvPr/>
        </p:nvSpPr>
        <p:spPr>
          <a:xfrm>
            <a:off x="6507233" y="3533871"/>
            <a:ext cx="1658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Three_vectors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4" name="Google Shape;1124;p38"/>
          <p:cNvGrpSpPr/>
          <p:nvPr/>
        </p:nvGrpSpPr>
        <p:grpSpPr>
          <a:xfrm>
            <a:off x="6492163" y="1452147"/>
            <a:ext cx="742122" cy="561857"/>
            <a:chOff x="1139686" y="1531987"/>
            <a:chExt cx="742122" cy="561857"/>
          </a:xfrm>
        </p:grpSpPr>
        <p:sp>
          <p:nvSpPr>
            <p:cNvPr id="1125" name="Google Shape;1125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 txBox="1"/>
            <p:nvPr/>
          </p:nvSpPr>
          <p:spPr>
            <a:xfrm>
              <a:off x="1139686" y="1531987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8774532" y="1996609"/>
            <a:ext cx="742122" cy="543340"/>
            <a:chOff x="1139368" y="1550504"/>
            <a:chExt cx="742122" cy="543340"/>
          </a:xfrm>
        </p:grpSpPr>
        <p:sp>
          <p:nvSpPr>
            <p:cNvPr id="1128" name="Google Shape;1128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 txBox="1"/>
            <p:nvPr/>
          </p:nvSpPr>
          <p:spPr>
            <a:xfrm>
              <a:off x="1139368" y="1557553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7156590" y="2478089"/>
            <a:ext cx="742122" cy="543340"/>
            <a:chOff x="1108056" y="1550504"/>
            <a:chExt cx="742122" cy="543340"/>
          </a:xfrm>
        </p:grpSpPr>
        <p:sp>
          <p:nvSpPr>
            <p:cNvPr id="1131" name="Google Shape;1131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 txBox="1"/>
            <p:nvPr/>
          </p:nvSpPr>
          <p:spPr>
            <a:xfrm>
              <a:off x="1108056" y="1570624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1133" name="Google Shape;1133;p38"/>
          <p:cNvGrpSpPr/>
          <p:nvPr/>
        </p:nvGrpSpPr>
        <p:grpSpPr>
          <a:xfrm>
            <a:off x="7755068" y="1473389"/>
            <a:ext cx="742122" cy="543340"/>
            <a:chOff x="1139686" y="1550504"/>
            <a:chExt cx="742122" cy="543340"/>
          </a:xfrm>
        </p:grpSpPr>
        <p:sp>
          <p:nvSpPr>
            <p:cNvPr id="1134" name="Google Shape;1134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 txBox="1"/>
            <p:nvPr/>
          </p:nvSpPr>
          <p:spPr>
            <a:xfrm>
              <a:off x="1139686" y="1555379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8403471" y="2889079"/>
            <a:ext cx="742122" cy="545745"/>
            <a:chOff x="1151984" y="1550504"/>
            <a:chExt cx="742122" cy="545745"/>
          </a:xfrm>
        </p:grpSpPr>
        <p:sp>
          <p:nvSpPr>
            <p:cNvPr id="1137" name="Google Shape;1137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 txBox="1"/>
            <p:nvPr/>
          </p:nvSpPr>
          <p:spPr>
            <a:xfrm>
              <a:off x="1151984" y="1573029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6226166" y="4126990"/>
            <a:ext cx="742122" cy="567715"/>
            <a:chOff x="1139368" y="1526129"/>
            <a:chExt cx="742122" cy="567715"/>
          </a:xfrm>
        </p:grpSpPr>
        <p:sp>
          <p:nvSpPr>
            <p:cNvPr id="1140" name="Google Shape;1140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 txBox="1"/>
            <p:nvPr/>
          </p:nvSpPr>
          <p:spPr>
            <a:xfrm>
              <a:off x="1139368" y="1526129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1142" name="Google Shape;1142;p38"/>
          <p:cNvGrpSpPr/>
          <p:nvPr/>
        </p:nvGrpSpPr>
        <p:grpSpPr>
          <a:xfrm>
            <a:off x="8032410" y="4303005"/>
            <a:ext cx="742122" cy="561638"/>
            <a:chOff x="1111589" y="1532206"/>
            <a:chExt cx="742122" cy="561638"/>
          </a:xfrm>
        </p:grpSpPr>
        <p:sp>
          <p:nvSpPr>
            <p:cNvPr id="1143" name="Google Shape;1143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 txBox="1"/>
            <p:nvPr/>
          </p:nvSpPr>
          <p:spPr>
            <a:xfrm>
              <a:off x="1111589" y="1532206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7099408" y="4895079"/>
            <a:ext cx="742122" cy="543340"/>
            <a:chOff x="1156891" y="1550504"/>
            <a:chExt cx="742122" cy="543340"/>
          </a:xfrm>
        </p:grpSpPr>
        <p:sp>
          <p:nvSpPr>
            <p:cNvPr id="1146" name="Google Shape;1146;p38"/>
            <p:cNvSpPr/>
            <p:nvPr/>
          </p:nvSpPr>
          <p:spPr>
            <a:xfrm>
              <a:off x="1245068" y="1550504"/>
              <a:ext cx="530723" cy="54334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 txBox="1"/>
            <p:nvPr/>
          </p:nvSpPr>
          <p:spPr>
            <a:xfrm>
              <a:off x="1156891" y="1550504"/>
              <a:ext cx="7421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9"/>
          <p:cNvSpPr/>
          <p:nvPr/>
        </p:nvSpPr>
        <p:spPr>
          <a:xfrm>
            <a:off x="2612692" y="2412580"/>
            <a:ext cx="7183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ARTIFICIAL IMMUNE SYSTEM</a:t>
            </a:r>
            <a:endParaRPr b="1" sz="3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40"/>
          <p:cNvSpPr/>
          <p:nvPr/>
        </p:nvSpPr>
        <p:spPr>
          <a:xfrm>
            <a:off x="4186547" y="221554"/>
            <a:ext cx="50634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ARTIFICIAL IMMUNE SYSTEM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9" name="Google Shape;11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7" y="5970906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0" name="Google Shape;1160;p40"/>
          <p:cNvCxnSpPr/>
          <p:nvPr/>
        </p:nvCxnSpPr>
        <p:spPr>
          <a:xfrm>
            <a:off x="298174" y="5795259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1" name="Google Shape;1161;p40"/>
          <p:cNvSpPr txBox="1"/>
          <p:nvPr/>
        </p:nvSpPr>
        <p:spPr>
          <a:xfrm>
            <a:off x="397565" y="1636348"/>
            <a:ext cx="641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of algorithms inspired by the vertebrate immune system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40"/>
          <p:cNvSpPr txBox="1"/>
          <p:nvPr/>
        </p:nvSpPr>
        <p:spPr>
          <a:xfrm>
            <a:off x="397565" y="2502776"/>
            <a:ext cx="610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algorithms are most discussed in this class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40"/>
          <p:cNvSpPr txBox="1"/>
          <p:nvPr/>
        </p:nvSpPr>
        <p:spPr>
          <a:xfrm>
            <a:off x="397565" y="3008243"/>
            <a:ext cx="51550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Clonal selection algorithm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Negative selection algorithm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Algorithms based on immune cell networks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Dendritic cell 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40"/>
          <p:cNvSpPr/>
          <p:nvPr/>
        </p:nvSpPr>
        <p:spPr>
          <a:xfrm>
            <a:off x="298174" y="3008243"/>
            <a:ext cx="3438939" cy="64632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41"/>
          <p:cNvSpPr/>
          <p:nvPr/>
        </p:nvSpPr>
        <p:spPr>
          <a:xfrm>
            <a:off x="2543277" y="194283"/>
            <a:ext cx="725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CLONAL SELECTION AND IMMUNE SYSTEM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072506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2" name="Google Shape;1172;p41"/>
          <p:cNvCxnSpPr/>
          <p:nvPr/>
        </p:nvCxnSpPr>
        <p:spPr>
          <a:xfrm>
            <a:off x="298174" y="5925887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3" name="Google Shape;1173;p41"/>
          <p:cNvSpPr txBox="1"/>
          <p:nvPr/>
        </p:nvSpPr>
        <p:spPr>
          <a:xfrm>
            <a:off x="582525" y="1643270"/>
            <a:ext cx="576526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the process of Darwinian evolution that occurs with populations of individuals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Maturation of antibody and T cell receptor response to foreign antigens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and successive processes of hypermutation and selection of antibodies and their respective cells refine their recognition by the antigen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41"/>
          <p:cNvSpPr txBox="1"/>
          <p:nvPr/>
        </p:nvSpPr>
        <p:spPr>
          <a:xfrm>
            <a:off x="7329713" y="1731549"/>
            <a:ext cx="439814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applications: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Pattern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3-Anomaly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Information 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5-Optimization of mathematical functions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775730" y="221554"/>
            <a:ext cx="51694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 vs DE: generating variation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1133059" y="1548910"/>
            <a:ext cx="28359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generation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Crossing 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804994" y="1441188"/>
            <a:ext cx="3612697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evolution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generation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Mutation/crossing over in a single as a single step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is based on the comparison between the mutated vector and the original vector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42"/>
          <p:cNvSpPr/>
          <p:nvPr/>
        </p:nvSpPr>
        <p:spPr>
          <a:xfrm>
            <a:off x="2543277" y="194283"/>
            <a:ext cx="70910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CLONAL SELECTION AND IMMUNE SYSTEM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1" name="Google Shape;11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4439" y="587939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2" name="Google Shape;1182;p42"/>
          <p:cNvCxnSpPr/>
          <p:nvPr/>
        </p:nvCxnSpPr>
        <p:spPr>
          <a:xfrm>
            <a:off x="253351" y="5766822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83" name="Google Shape;1183;p42"/>
          <p:cNvGrpSpPr/>
          <p:nvPr/>
        </p:nvGrpSpPr>
        <p:grpSpPr>
          <a:xfrm rot="2572205">
            <a:off x="3084587" y="4005685"/>
            <a:ext cx="1020790" cy="1599466"/>
            <a:chOff x="2191582" y="4416270"/>
            <a:chExt cx="1020790" cy="1599466"/>
          </a:xfrm>
        </p:grpSpPr>
        <p:grpSp>
          <p:nvGrpSpPr>
            <p:cNvPr id="1184" name="Google Shape;1184;p42"/>
            <p:cNvGrpSpPr/>
            <p:nvPr/>
          </p:nvGrpSpPr>
          <p:grpSpPr>
            <a:xfrm>
              <a:off x="2191582" y="5044020"/>
              <a:ext cx="1020790" cy="971716"/>
              <a:chOff x="2201779" y="1576137"/>
              <a:chExt cx="2250646" cy="2117558"/>
            </a:xfrm>
          </p:grpSpPr>
          <p:sp>
            <p:nvSpPr>
              <p:cNvPr id="1185" name="Google Shape;1185;p42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2460533" y="1632604"/>
                <a:ext cx="1762915" cy="1460946"/>
              </a:xfrm>
              <a:prstGeom prst="ellipse">
                <a:avLst/>
              </a:prstGeom>
              <a:solidFill>
                <a:srgbClr val="FF33CC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7" name="Google Shape;1187;p42"/>
            <p:cNvGrpSpPr/>
            <p:nvPr/>
          </p:nvGrpSpPr>
          <p:grpSpPr>
            <a:xfrm rot="2872701">
              <a:off x="2400406" y="4555301"/>
              <a:ext cx="654309" cy="629390"/>
              <a:chOff x="2797983" y="1119498"/>
              <a:chExt cx="3450714" cy="3429722"/>
            </a:xfrm>
          </p:grpSpPr>
          <p:grpSp>
            <p:nvGrpSpPr>
              <p:cNvPr id="1188" name="Google Shape;1188;p42"/>
              <p:cNvGrpSpPr/>
              <p:nvPr/>
            </p:nvGrpSpPr>
            <p:grpSpPr>
              <a:xfrm rot="-5771086">
                <a:off x="2968242" y="1267420"/>
                <a:ext cx="3110196" cy="3133878"/>
                <a:chOff x="3063800" y="1513347"/>
                <a:chExt cx="3110196" cy="3133878"/>
              </a:xfrm>
            </p:grpSpPr>
            <p:grpSp>
              <p:nvGrpSpPr>
                <p:cNvPr id="1189" name="Google Shape;1189;p42"/>
                <p:cNvGrpSpPr/>
                <p:nvPr/>
              </p:nvGrpSpPr>
              <p:grpSpPr>
                <a:xfrm rot="2899233">
                  <a:off x="3440960" y="2046898"/>
                  <a:ext cx="2355876" cy="2066776"/>
                  <a:chOff x="2030130" y="2329860"/>
                  <a:chExt cx="2355876" cy="2066776"/>
                </a:xfrm>
              </p:grpSpPr>
              <p:cxnSp>
                <p:nvCxnSpPr>
                  <p:cNvPr id="1190" name="Google Shape;1190;p42"/>
                  <p:cNvCxnSpPr/>
                  <p:nvPr/>
                </p:nvCxnSpPr>
                <p:spPr>
                  <a:xfrm>
                    <a:off x="2933628" y="3702170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191" name="Google Shape;1191;p42"/>
                  <p:cNvGrpSpPr/>
                  <p:nvPr/>
                </p:nvGrpSpPr>
                <p:grpSpPr>
                  <a:xfrm>
                    <a:off x="2030130" y="2329860"/>
                    <a:ext cx="2355876" cy="2066776"/>
                    <a:chOff x="3380926" y="2016709"/>
                    <a:chExt cx="2355876" cy="2066776"/>
                  </a:xfrm>
                </p:grpSpPr>
                <p:cxnSp>
                  <p:nvCxnSpPr>
                    <p:cNvPr id="1192" name="Google Shape;1192;p42"/>
                    <p:cNvCxnSpPr/>
                    <p:nvPr/>
                  </p:nvCxnSpPr>
                  <p:spPr>
                    <a:xfrm>
                      <a:off x="4340268" y="3217799"/>
                      <a:ext cx="549059" cy="220595"/>
                    </a:xfrm>
                    <a:prstGeom prst="curvedConnector3">
                      <a:avLst>
                        <a:gd fmla="val 50000" name="adj1"/>
                      </a:avLst>
                    </a:prstGeom>
                    <a:noFill/>
                    <a:ln cap="flat" cmpd="sng" w="28575">
                      <a:solidFill>
                        <a:srgbClr val="FFC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193" name="Google Shape;1193;p42"/>
                    <p:cNvGrpSpPr/>
                    <p:nvPr/>
                  </p:nvGrpSpPr>
                  <p:grpSpPr>
                    <a:xfrm>
                      <a:off x="3380926" y="2029685"/>
                      <a:ext cx="1072485" cy="2053800"/>
                      <a:chOff x="3380926" y="2029685"/>
                      <a:chExt cx="1072485" cy="2053800"/>
                    </a:xfrm>
                  </p:grpSpPr>
                  <p:grpSp>
                    <p:nvGrpSpPr>
                      <p:cNvPr id="1194" name="Google Shape;1194;p42"/>
                      <p:cNvGrpSpPr/>
                      <p:nvPr/>
                    </p:nvGrpSpPr>
                    <p:grpSpPr>
                      <a:xfrm>
                        <a:off x="3534013" y="2029685"/>
                        <a:ext cx="919398" cy="2053800"/>
                        <a:chOff x="3534013" y="2029685"/>
                        <a:chExt cx="919398" cy="2053800"/>
                      </a:xfrm>
                    </p:grpSpPr>
                    <p:sp>
                      <p:nvSpPr>
                        <p:cNvPr id="1195" name="Google Shape;1195;p42"/>
                        <p:cNvSpPr/>
                        <p:nvPr/>
                      </p:nvSpPr>
                      <p:spPr>
                        <a:xfrm>
                          <a:off x="423379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96" name="Google Shape;1196;p42"/>
                        <p:cNvSpPr/>
                        <p:nvPr/>
                      </p:nvSpPr>
                      <p:spPr>
                        <a:xfrm rot="-2896306">
                          <a:off x="3887516" y="1934632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197" name="Google Shape;1197;p42"/>
                      <p:cNvSpPr/>
                      <p:nvPr/>
                    </p:nvSpPr>
                    <p:spPr>
                      <a:xfrm rot="-2896306">
                        <a:off x="3668113" y="2203985"/>
                        <a:ext cx="230731" cy="87300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198" name="Google Shape;1198;p42"/>
                    <p:cNvGrpSpPr/>
                    <p:nvPr/>
                  </p:nvGrpSpPr>
                  <p:grpSpPr>
                    <a:xfrm>
                      <a:off x="4667381" y="2016709"/>
                      <a:ext cx="1069421" cy="2065069"/>
                      <a:chOff x="4772215" y="2018416"/>
                      <a:chExt cx="1069421" cy="2065069"/>
                    </a:xfrm>
                  </p:grpSpPr>
                  <p:grpSp>
                    <p:nvGrpSpPr>
                      <p:cNvPr id="1199" name="Google Shape;1199;p42"/>
                      <p:cNvGrpSpPr/>
                      <p:nvPr/>
                    </p:nvGrpSpPr>
                    <p:grpSpPr>
                      <a:xfrm>
                        <a:off x="4772215" y="2018416"/>
                        <a:ext cx="916052" cy="2065069"/>
                        <a:chOff x="4772215" y="2018416"/>
                        <a:chExt cx="916052" cy="2065069"/>
                      </a:xfrm>
                    </p:grpSpPr>
                    <p:sp>
                      <p:nvSpPr>
                        <p:cNvPr id="1200" name="Google Shape;1200;p42"/>
                        <p:cNvSpPr/>
                        <p:nvPr/>
                      </p:nvSpPr>
                      <p:spPr>
                        <a:xfrm>
                          <a:off x="478285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01" name="Google Shape;1201;p42"/>
                        <p:cNvSpPr/>
                        <p:nvPr/>
                      </p:nvSpPr>
                      <p:spPr>
                        <a:xfrm rot="2874933">
                          <a:off x="5124045" y="1925334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02" name="Google Shape;1202;p42"/>
                      <p:cNvSpPr/>
                      <p:nvPr/>
                    </p:nvSpPr>
                    <p:spPr>
                      <a:xfrm rot="-7901266">
                        <a:off x="5323573" y="2194713"/>
                        <a:ext cx="230731" cy="87300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03" name="Google Shape;1203;p42"/>
                <p:cNvSpPr/>
                <p:nvPr/>
              </p:nvSpPr>
              <p:spPr>
                <a:xfrm>
                  <a:off x="4224079" y="1606096"/>
                  <a:ext cx="231477" cy="508590"/>
                </a:xfrm>
                <a:prstGeom prst="rect">
                  <a:avLst/>
                </a:prstGeom>
                <a:solidFill>
                  <a:srgbClr val="FF0066"/>
                </a:solidFill>
                <a:ln cap="flat" cmpd="sng" w="12700">
                  <a:solidFill>
                    <a:srgbClr val="FF006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42"/>
                <p:cNvSpPr/>
                <p:nvPr/>
              </p:nvSpPr>
              <p:spPr>
                <a:xfrm>
                  <a:off x="4529502" y="1605803"/>
                  <a:ext cx="213279" cy="502773"/>
                </a:xfrm>
                <a:prstGeom prst="rect">
                  <a:avLst/>
                </a:prstGeom>
                <a:solidFill>
                  <a:srgbClr val="FF0066"/>
                </a:solidFill>
                <a:ln cap="flat" cmpd="sng" w="12700">
                  <a:solidFill>
                    <a:srgbClr val="FF006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5" name="Google Shape;1205;p42"/>
              <p:cNvSpPr/>
              <p:nvPr/>
            </p:nvSpPr>
            <p:spPr>
              <a:xfrm>
                <a:off x="4423252" y="1357702"/>
                <a:ext cx="188289" cy="477261"/>
              </a:xfrm>
              <a:prstGeom prst="rect">
                <a:avLst/>
              </a:prstGeom>
              <a:solidFill>
                <a:srgbClr val="FF0066"/>
              </a:solidFill>
              <a:ln cap="flat" cmpd="sng" w="12700">
                <a:solidFill>
                  <a:srgbClr val="FF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2"/>
              <p:cNvSpPr/>
              <p:nvPr/>
            </p:nvSpPr>
            <p:spPr>
              <a:xfrm>
                <a:off x="4681423" y="1358630"/>
                <a:ext cx="201936" cy="476333"/>
              </a:xfrm>
              <a:prstGeom prst="rect">
                <a:avLst/>
              </a:prstGeom>
              <a:solidFill>
                <a:srgbClr val="FF0066"/>
              </a:solidFill>
              <a:ln cap="flat" cmpd="sng" w="12700">
                <a:solidFill>
                  <a:srgbClr val="FF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7" name="Google Shape;1207;p42"/>
          <p:cNvGrpSpPr/>
          <p:nvPr/>
        </p:nvGrpSpPr>
        <p:grpSpPr>
          <a:xfrm>
            <a:off x="1521439" y="2122948"/>
            <a:ext cx="1509776" cy="1506813"/>
            <a:chOff x="1737246" y="1418298"/>
            <a:chExt cx="1509776" cy="1506813"/>
          </a:xfrm>
        </p:grpSpPr>
        <p:grpSp>
          <p:nvGrpSpPr>
            <p:cNvPr id="1208" name="Google Shape;1208;p42"/>
            <p:cNvGrpSpPr/>
            <p:nvPr/>
          </p:nvGrpSpPr>
          <p:grpSpPr>
            <a:xfrm rot="5695158">
              <a:off x="2595989" y="1466645"/>
              <a:ext cx="648140" cy="600559"/>
              <a:chOff x="2797983" y="1119498"/>
              <a:chExt cx="3450714" cy="3429722"/>
            </a:xfrm>
          </p:grpSpPr>
          <p:grpSp>
            <p:nvGrpSpPr>
              <p:cNvPr id="1209" name="Google Shape;1209;p42"/>
              <p:cNvGrpSpPr/>
              <p:nvPr/>
            </p:nvGrpSpPr>
            <p:grpSpPr>
              <a:xfrm rot="-5771086">
                <a:off x="2968242" y="1267420"/>
                <a:ext cx="3110196" cy="3133878"/>
                <a:chOff x="3063800" y="1513347"/>
                <a:chExt cx="3110196" cy="3133878"/>
              </a:xfrm>
            </p:grpSpPr>
            <p:grpSp>
              <p:nvGrpSpPr>
                <p:cNvPr id="1210" name="Google Shape;1210;p42"/>
                <p:cNvGrpSpPr/>
                <p:nvPr/>
              </p:nvGrpSpPr>
              <p:grpSpPr>
                <a:xfrm rot="2899233">
                  <a:off x="3440960" y="2046898"/>
                  <a:ext cx="2355876" cy="2066776"/>
                  <a:chOff x="2030130" y="2329860"/>
                  <a:chExt cx="2355876" cy="2066776"/>
                </a:xfrm>
              </p:grpSpPr>
              <p:cxnSp>
                <p:nvCxnSpPr>
                  <p:cNvPr id="1211" name="Google Shape;1211;p42"/>
                  <p:cNvCxnSpPr/>
                  <p:nvPr/>
                </p:nvCxnSpPr>
                <p:spPr>
                  <a:xfrm>
                    <a:off x="2933628" y="3702170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12" name="Google Shape;1212;p42"/>
                  <p:cNvGrpSpPr/>
                  <p:nvPr/>
                </p:nvGrpSpPr>
                <p:grpSpPr>
                  <a:xfrm>
                    <a:off x="2030130" y="2329860"/>
                    <a:ext cx="2355876" cy="2066776"/>
                    <a:chOff x="3380926" y="2016709"/>
                    <a:chExt cx="2355876" cy="2066776"/>
                  </a:xfrm>
                </p:grpSpPr>
                <p:cxnSp>
                  <p:nvCxnSpPr>
                    <p:cNvPr id="1213" name="Google Shape;1213;p42"/>
                    <p:cNvCxnSpPr/>
                    <p:nvPr/>
                  </p:nvCxnSpPr>
                  <p:spPr>
                    <a:xfrm>
                      <a:off x="4340268" y="3217799"/>
                      <a:ext cx="549059" cy="220595"/>
                    </a:xfrm>
                    <a:prstGeom prst="curvedConnector3">
                      <a:avLst>
                        <a:gd fmla="val 50000" name="adj1"/>
                      </a:avLst>
                    </a:prstGeom>
                    <a:noFill/>
                    <a:ln cap="flat" cmpd="sng" w="28575">
                      <a:solidFill>
                        <a:srgbClr val="FFC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214" name="Google Shape;1214;p42"/>
                    <p:cNvGrpSpPr/>
                    <p:nvPr/>
                  </p:nvGrpSpPr>
                  <p:grpSpPr>
                    <a:xfrm>
                      <a:off x="3380926" y="2029685"/>
                      <a:ext cx="1072485" cy="2053800"/>
                      <a:chOff x="3380926" y="2029685"/>
                      <a:chExt cx="1072485" cy="2053800"/>
                    </a:xfrm>
                  </p:grpSpPr>
                  <p:grpSp>
                    <p:nvGrpSpPr>
                      <p:cNvPr id="1215" name="Google Shape;1215;p42"/>
                      <p:cNvGrpSpPr/>
                      <p:nvPr/>
                    </p:nvGrpSpPr>
                    <p:grpSpPr>
                      <a:xfrm>
                        <a:off x="3534013" y="2029685"/>
                        <a:ext cx="919398" cy="2053800"/>
                        <a:chOff x="3534013" y="2029685"/>
                        <a:chExt cx="919398" cy="2053800"/>
                      </a:xfrm>
                    </p:grpSpPr>
                    <p:sp>
                      <p:nvSpPr>
                        <p:cNvPr id="1216" name="Google Shape;1216;p42"/>
                        <p:cNvSpPr/>
                        <p:nvPr/>
                      </p:nvSpPr>
                      <p:spPr>
                        <a:xfrm>
                          <a:off x="423379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17" name="Google Shape;1217;p42"/>
                        <p:cNvSpPr/>
                        <p:nvPr/>
                      </p:nvSpPr>
                      <p:spPr>
                        <a:xfrm rot="-2896306">
                          <a:off x="3887516" y="1934632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18" name="Google Shape;1218;p42"/>
                      <p:cNvSpPr/>
                      <p:nvPr/>
                    </p:nvSpPr>
                    <p:spPr>
                      <a:xfrm rot="-2896306">
                        <a:off x="3668113" y="2203985"/>
                        <a:ext cx="230731" cy="87300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219" name="Google Shape;1219;p42"/>
                    <p:cNvGrpSpPr/>
                    <p:nvPr/>
                  </p:nvGrpSpPr>
                  <p:grpSpPr>
                    <a:xfrm>
                      <a:off x="4667381" y="2016709"/>
                      <a:ext cx="1069421" cy="2065069"/>
                      <a:chOff x="4772215" y="2018416"/>
                      <a:chExt cx="1069421" cy="2065069"/>
                    </a:xfrm>
                  </p:grpSpPr>
                  <p:grpSp>
                    <p:nvGrpSpPr>
                      <p:cNvPr id="1220" name="Google Shape;1220;p42"/>
                      <p:cNvGrpSpPr/>
                      <p:nvPr/>
                    </p:nvGrpSpPr>
                    <p:grpSpPr>
                      <a:xfrm>
                        <a:off x="4772215" y="2018416"/>
                        <a:ext cx="916052" cy="2065069"/>
                        <a:chOff x="4772215" y="2018416"/>
                        <a:chExt cx="916052" cy="2065069"/>
                      </a:xfrm>
                    </p:grpSpPr>
                    <p:sp>
                      <p:nvSpPr>
                        <p:cNvPr id="1221" name="Google Shape;1221;p42"/>
                        <p:cNvSpPr/>
                        <p:nvPr/>
                      </p:nvSpPr>
                      <p:spPr>
                        <a:xfrm>
                          <a:off x="478285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22" name="Google Shape;1222;p42"/>
                        <p:cNvSpPr/>
                        <p:nvPr/>
                      </p:nvSpPr>
                      <p:spPr>
                        <a:xfrm rot="2874933">
                          <a:off x="5124045" y="1925334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23" name="Google Shape;1223;p42"/>
                      <p:cNvSpPr/>
                      <p:nvPr/>
                    </p:nvSpPr>
                    <p:spPr>
                      <a:xfrm rot="-7901266">
                        <a:off x="5323573" y="2194713"/>
                        <a:ext cx="230731" cy="87300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24" name="Google Shape;1224;p42"/>
                <p:cNvSpPr/>
                <p:nvPr/>
              </p:nvSpPr>
              <p:spPr>
                <a:xfrm>
                  <a:off x="4224079" y="1606096"/>
                  <a:ext cx="231477" cy="508590"/>
                </a:xfrm>
                <a:prstGeom prst="rect">
                  <a:avLst/>
                </a:prstGeom>
                <a:solidFill>
                  <a:srgbClr val="FFC000"/>
                </a:solidFill>
                <a:ln cap="flat" cmpd="sng" w="12700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42"/>
                <p:cNvSpPr/>
                <p:nvPr/>
              </p:nvSpPr>
              <p:spPr>
                <a:xfrm>
                  <a:off x="4529502" y="1605803"/>
                  <a:ext cx="213279" cy="502773"/>
                </a:xfrm>
                <a:prstGeom prst="rect">
                  <a:avLst/>
                </a:prstGeom>
                <a:solidFill>
                  <a:srgbClr val="FFC000"/>
                </a:solidFill>
                <a:ln cap="flat" cmpd="sng" w="12700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26" name="Google Shape;1226;p42"/>
              <p:cNvSpPr/>
              <p:nvPr/>
            </p:nvSpPr>
            <p:spPr>
              <a:xfrm>
                <a:off x="4423252" y="1357702"/>
                <a:ext cx="188289" cy="47726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2"/>
              <p:cNvSpPr/>
              <p:nvPr/>
            </p:nvSpPr>
            <p:spPr>
              <a:xfrm>
                <a:off x="4681423" y="1358630"/>
                <a:ext cx="201936" cy="47633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42"/>
            <p:cNvGrpSpPr/>
            <p:nvPr/>
          </p:nvGrpSpPr>
          <p:grpSpPr>
            <a:xfrm rot="1851684">
              <a:off x="1914207" y="1760374"/>
              <a:ext cx="1020790" cy="971716"/>
              <a:chOff x="2201779" y="1576137"/>
              <a:chExt cx="2250646" cy="2117558"/>
            </a:xfrm>
          </p:grpSpPr>
          <p:sp>
            <p:nvSpPr>
              <p:cNvPr id="1229" name="Google Shape;1229;p42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2"/>
              <p:cNvSpPr/>
              <p:nvPr/>
            </p:nvSpPr>
            <p:spPr>
              <a:xfrm>
                <a:off x="2460533" y="1632604"/>
                <a:ext cx="1762915" cy="1460946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1" name="Google Shape;1231;p42"/>
          <p:cNvGrpSpPr/>
          <p:nvPr/>
        </p:nvGrpSpPr>
        <p:grpSpPr>
          <a:xfrm rot="3423137">
            <a:off x="3861198" y="2042604"/>
            <a:ext cx="1020790" cy="1575237"/>
            <a:chOff x="2636486" y="2269802"/>
            <a:chExt cx="1020790" cy="1575237"/>
          </a:xfrm>
        </p:grpSpPr>
        <p:grpSp>
          <p:nvGrpSpPr>
            <p:cNvPr id="1232" name="Google Shape;1232;p42"/>
            <p:cNvGrpSpPr/>
            <p:nvPr/>
          </p:nvGrpSpPr>
          <p:grpSpPr>
            <a:xfrm rot="2801051">
              <a:off x="2849782" y="2398865"/>
              <a:ext cx="613143" cy="598727"/>
              <a:chOff x="2797983" y="1119498"/>
              <a:chExt cx="3450714" cy="3429722"/>
            </a:xfrm>
          </p:grpSpPr>
          <p:grpSp>
            <p:nvGrpSpPr>
              <p:cNvPr id="1233" name="Google Shape;1233;p42"/>
              <p:cNvGrpSpPr/>
              <p:nvPr/>
            </p:nvGrpSpPr>
            <p:grpSpPr>
              <a:xfrm rot="-5771086">
                <a:off x="2968242" y="1267420"/>
                <a:ext cx="3110196" cy="3133878"/>
                <a:chOff x="3063800" y="1513347"/>
                <a:chExt cx="3110196" cy="3133878"/>
              </a:xfrm>
            </p:grpSpPr>
            <p:grpSp>
              <p:nvGrpSpPr>
                <p:cNvPr id="1234" name="Google Shape;1234;p42"/>
                <p:cNvGrpSpPr/>
                <p:nvPr/>
              </p:nvGrpSpPr>
              <p:grpSpPr>
                <a:xfrm rot="2899233">
                  <a:off x="3440960" y="2046898"/>
                  <a:ext cx="2355876" cy="2066776"/>
                  <a:chOff x="2030130" y="2329860"/>
                  <a:chExt cx="2355876" cy="2066776"/>
                </a:xfrm>
              </p:grpSpPr>
              <p:cxnSp>
                <p:nvCxnSpPr>
                  <p:cNvPr id="1235" name="Google Shape;1235;p42"/>
                  <p:cNvCxnSpPr/>
                  <p:nvPr/>
                </p:nvCxnSpPr>
                <p:spPr>
                  <a:xfrm>
                    <a:off x="2933628" y="3702170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36" name="Google Shape;1236;p42"/>
                  <p:cNvGrpSpPr/>
                  <p:nvPr/>
                </p:nvGrpSpPr>
                <p:grpSpPr>
                  <a:xfrm>
                    <a:off x="2030130" y="2329860"/>
                    <a:ext cx="2355876" cy="2066776"/>
                    <a:chOff x="3380926" y="2016709"/>
                    <a:chExt cx="2355876" cy="2066776"/>
                  </a:xfrm>
                </p:grpSpPr>
                <p:cxnSp>
                  <p:nvCxnSpPr>
                    <p:cNvPr id="1237" name="Google Shape;1237;p42"/>
                    <p:cNvCxnSpPr/>
                    <p:nvPr/>
                  </p:nvCxnSpPr>
                  <p:spPr>
                    <a:xfrm>
                      <a:off x="4340268" y="3217799"/>
                      <a:ext cx="549059" cy="220595"/>
                    </a:xfrm>
                    <a:prstGeom prst="curvedConnector3">
                      <a:avLst>
                        <a:gd fmla="val 50000" name="adj1"/>
                      </a:avLst>
                    </a:prstGeom>
                    <a:noFill/>
                    <a:ln cap="flat" cmpd="sng" w="28575">
                      <a:solidFill>
                        <a:srgbClr val="FFC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238" name="Google Shape;1238;p42"/>
                    <p:cNvGrpSpPr/>
                    <p:nvPr/>
                  </p:nvGrpSpPr>
                  <p:grpSpPr>
                    <a:xfrm>
                      <a:off x="3380926" y="2029685"/>
                      <a:ext cx="1072485" cy="2053800"/>
                      <a:chOff x="3380926" y="2029685"/>
                      <a:chExt cx="1072485" cy="2053800"/>
                    </a:xfrm>
                  </p:grpSpPr>
                  <p:grpSp>
                    <p:nvGrpSpPr>
                      <p:cNvPr id="1239" name="Google Shape;1239;p42"/>
                      <p:cNvGrpSpPr/>
                      <p:nvPr/>
                    </p:nvGrpSpPr>
                    <p:grpSpPr>
                      <a:xfrm>
                        <a:off x="3534013" y="2029685"/>
                        <a:ext cx="919398" cy="2053800"/>
                        <a:chOff x="3534013" y="2029685"/>
                        <a:chExt cx="919398" cy="2053800"/>
                      </a:xfrm>
                    </p:grpSpPr>
                    <p:sp>
                      <p:nvSpPr>
                        <p:cNvPr id="1240" name="Google Shape;1240;p42"/>
                        <p:cNvSpPr/>
                        <p:nvPr/>
                      </p:nvSpPr>
                      <p:spPr>
                        <a:xfrm>
                          <a:off x="423379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41" name="Google Shape;1241;p42"/>
                        <p:cNvSpPr/>
                        <p:nvPr/>
                      </p:nvSpPr>
                      <p:spPr>
                        <a:xfrm rot="-2896306">
                          <a:off x="3887516" y="1934632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42" name="Google Shape;1242;p42"/>
                      <p:cNvSpPr/>
                      <p:nvPr/>
                    </p:nvSpPr>
                    <p:spPr>
                      <a:xfrm rot="-2896306">
                        <a:off x="3668113" y="2203985"/>
                        <a:ext cx="230731" cy="87300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243" name="Google Shape;1243;p42"/>
                    <p:cNvGrpSpPr/>
                    <p:nvPr/>
                  </p:nvGrpSpPr>
                  <p:grpSpPr>
                    <a:xfrm>
                      <a:off x="4667381" y="2016709"/>
                      <a:ext cx="1069421" cy="2065069"/>
                      <a:chOff x="4772215" y="2018416"/>
                      <a:chExt cx="1069421" cy="2065069"/>
                    </a:xfrm>
                  </p:grpSpPr>
                  <p:grpSp>
                    <p:nvGrpSpPr>
                      <p:cNvPr id="1244" name="Google Shape;1244;p42"/>
                      <p:cNvGrpSpPr/>
                      <p:nvPr/>
                    </p:nvGrpSpPr>
                    <p:grpSpPr>
                      <a:xfrm>
                        <a:off x="4772215" y="2018416"/>
                        <a:ext cx="916052" cy="2065069"/>
                        <a:chOff x="4772215" y="2018416"/>
                        <a:chExt cx="916052" cy="2065069"/>
                      </a:xfrm>
                    </p:grpSpPr>
                    <p:sp>
                      <p:nvSpPr>
                        <p:cNvPr id="1245" name="Google Shape;1245;p42"/>
                        <p:cNvSpPr/>
                        <p:nvPr/>
                      </p:nvSpPr>
                      <p:spPr>
                        <a:xfrm>
                          <a:off x="478285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46" name="Google Shape;1246;p42"/>
                        <p:cNvSpPr/>
                        <p:nvPr/>
                      </p:nvSpPr>
                      <p:spPr>
                        <a:xfrm rot="2874933">
                          <a:off x="5124045" y="1925334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47" name="Google Shape;1247;p42"/>
                      <p:cNvSpPr/>
                      <p:nvPr/>
                    </p:nvSpPr>
                    <p:spPr>
                      <a:xfrm rot="-7901266">
                        <a:off x="5323573" y="2194713"/>
                        <a:ext cx="230731" cy="87300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48" name="Google Shape;1248;p42"/>
                <p:cNvSpPr/>
                <p:nvPr/>
              </p:nvSpPr>
              <p:spPr>
                <a:xfrm>
                  <a:off x="4224079" y="1606096"/>
                  <a:ext cx="231477" cy="508590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42"/>
                <p:cNvSpPr/>
                <p:nvPr/>
              </p:nvSpPr>
              <p:spPr>
                <a:xfrm>
                  <a:off x="4529502" y="1605803"/>
                  <a:ext cx="213279" cy="502773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50" name="Google Shape;1250;p42"/>
              <p:cNvSpPr/>
              <p:nvPr/>
            </p:nvSpPr>
            <p:spPr>
              <a:xfrm>
                <a:off x="4423252" y="1357702"/>
                <a:ext cx="188289" cy="477261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4681423" y="1358630"/>
                <a:ext cx="201936" cy="47633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42"/>
            <p:cNvGrpSpPr/>
            <p:nvPr/>
          </p:nvGrpSpPr>
          <p:grpSpPr>
            <a:xfrm>
              <a:off x="2636486" y="2873323"/>
              <a:ext cx="1020790" cy="971716"/>
              <a:chOff x="2201779" y="1576137"/>
              <a:chExt cx="2250646" cy="2117558"/>
            </a:xfrm>
          </p:grpSpPr>
          <p:sp>
            <p:nvSpPr>
              <p:cNvPr id="1253" name="Google Shape;1253;p42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2460533" y="1632604"/>
                <a:ext cx="1762915" cy="1460946"/>
              </a:xfrm>
              <a:prstGeom prst="ellipse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5" name="Google Shape;1255;p42"/>
          <p:cNvGrpSpPr/>
          <p:nvPr/>
        </p:nvGrpSpPr>
        <p:grpSpPr>
          <a:xfrm rot="645617">
            <a:off x="1530003" y="3665324"/>
            <a:ext cx="1020790" cy="1614402"/>
            <a:chOff x="840360" y="3214253"/>
            <a:chExt cx="1020790" cy="1614402"/>
          </a:xfrm>
        </p:grpSpPr>
        <p:grpSp>
          <p:nvGrpSpPr>
            <p:cNvPr id="1256" name="Google Shape;1256;p42"/>
            <p:cNvGrpSpPr/>
            <p:nvPr/>
          </p:nvGrpSpPr>
          <p:grpSpPr>
            <a:xfrm rot="2783053">
              <a:off x="1013025" y="3363340"/>
              <a:ext cx="677728" cy="620572"/>
              <a:chOff x="2797983" y="1119498"/>
              <a:chExt cx="3450714" cy="3429722"/>
            </a:xfrm>
          </p:grpSpPr>
          <p:grpSp>
            <p:nvGrpSpPr>
              <p:cNvPr id="1257" name="Google Shape;1257;p42"/>
              <p:cNvGrpSpPr/>
              <p:nvPr/>
            </p:nvGrpSpPr>
            <p:grpSpPr>
              <a:xfrm rot="-5771086">
                <a:off x="2968242" y="1267420"/>
                <a:ext cx="3110196" cy="3133878"/>
                <a:chOff x="3063800" y="1513347"/>
                <a:chExt cx="3110196" cy="3133878"/>
              </a:xfrm>
            </p:grpSpPr>
            <p:grpSp>
              <p:nvGrpSpPr>
                <p:cNvPr id="1258" name="Google Shape;1258;p42"/>
                <p:cNvGrpSpPr/>
                <p:nvPr/>
              </p:nvGrpSpPr>
              <p:grpSpPr>
                <a:xfrm rot="2899233">
                  <a:off x="3440960" y="2046898"/>
                  <a:ext cx="2355876" cy="2066776"/>
                  <a:chOff x="2030130" y="2329860"/>
                  <a:chExt cx="2355876" cy="2066776"/>
                </a:xfrm>
              </p:grpSpPr>
              <p:cxnSp>
                <p:nvCxnSpPr>
                  <p:cNvPr id="1259" name="Google Shape;1259;p42"/>
                  <p:cNvCxnSpPr/>
                  <p:nvPr/>
                </p:nvCxnSpPr>
                <p:spPr>
                  <a:xfrm>
                    <a:off x="2933628" y="3702170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60" name="Google Shape;1260;p42"/>
                  <p:cNvGrpSpPr/>
                  <p:nvPr/>
                </p:nvGrpSpPr>
                <p:grpSpPr>
                  <a:xfrm>
                    <a:off x="2030130" y="2329860"/>
                    <a:ext cx="2355876" cy="2066776"/>
                    <a:chOff x="3380926" y="2016709"/>
                    <a:chExt cx="2355876" cy="2066776"/>
                  </a:xfrm>
                </p:grpSpPr>
                <p:cxnSp>
                  <p:nvCxnSpPr>
                    <p:cNvPr id="1261" name="Google Shape;1261;p42"/>
                    <p:cNvCxnSpPr/>
                    <p:nvPr/>
                  </p:nvCxnSpPr>
                  <p:spPr>
                    <a:xfrm>
                      <a:off x="4340268" y="3217799"/>
                      <a:ext cx="549059" cy="220595"/>
                    </a:xfrm>
                    <a:prstGeom prst="curvedConnector3">
                      <a:avLst>
                        <a:gd fmla="val 50000" name="adj1"/>
                      </a:avLst>
                    </a:prstGeom>
                    <a:noFill/>
                    <a:ln cap="flat" cmpd="sng" w="28575">
                      <a:solidFill>
                        <a:srgbClr val="FFC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262" name="Google Shape;1262;p42"/>
                    <p:cNvGrpSpPr/>
                    <p:nvPr/>
                  </p:nvGrpSpPr>
                  <p:grpSpPr>
                    <a:xfrm>
                      <a:off x="3380926" y="2029685"/>
                      <a:ext cx="1072485" cy="2053800"/>
                      <a:chOff x="3380926" y="2029685"/>
                      <a:chExt cx="1072485" cy="2053800"/>
                    </a:xfrm>
                  </p:grpSpPr>
                  <p:grpSp>
                    <p:nvGrpSpPr>
                      <p:cNvPr id="1263" name="Google Shape;1263;p42"/>
                      <p:cNvGrpSpPr/>
                      <p:nvPr/>
                    </p:nvGrpSpPr>
                    <p:grpSpPr>
                      <a:xfrm>
                        <a:off x="3534013" y="2029685"/>
                        <a:ext cx="919398" cy="2053800"/>
                        <a:chOff x="3534013" y="2029685"/>
                        <a:chExt cx="919398" cy="2053800"/>
                      </a:xfrm>
                    </p:grpSpPr>
                    <p:sp>
                      <p:nvSpPr>
                        <p:cNvPr id="1264" name="Google Shape;1264;p42"/>
                        <p:cNvSpPr/>
                        <p:nvPr/>
                      </p:nvSpPr>
                      <p:spPr>
                        <a:xfrm>
                          <a:off x="423379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65" name="Google Shape;1265;p42"/>
                        <p:cNvSpPr/>
                        <p:nvPr/>
                      </p:nvSpPr>
                      <p:spPr>
                        <a:xfrm rot="-2896306">
                          <a:off x="3887516" y="1934632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66" name="Google Shape;1266;p42"/>
                      <p:cNvSpPr/>
                      <p:nvPr/>
                    </p:nvSpPr>
                    <p:spPr>
                      <a:xfrm rot="-2896306">
                        <a:off x="3668113" y="2203985"/>
                        <a:ext cx="230731" cy="87300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267" name="Google Shape;1267;p42"/>
                    <p:cNvGrpSpPr/>
                    <p:nvPr/>
                  </p:nvGrpSpPr>
                  <p:grpSpPr>
                    <a:xfrm>
                      <a:off x="4667381" y="2016709"/>
                      <a:ext cx="1069421" cy="2065069"/>
                      <a:chOff x="4772215" y="2018416"/>
                      <a:chExt cx="1069421" cy="2065069"/>
                    </a:xfrm>
                  </p:grpSpPr>
                  <p:grpSp>
                    <p:nvGrpSpPr>
                      <p:cNvPr id="1268" name="Google Shape;1268;p42"/>
                      <p:cNvGrpSpPr/>
                      <p:nvPr/>
                    </p:nvGrpSpPr>
                    <p:grpSpPr>
                      <a:xfrm>
                        <a:off x="4772215" y="2018416"/>
                        <a:ext cx="916052" cy="2065069"/>
                        <a:chOff x="4772215" y="2018416"/>
                        <a:chExt cx="916052" cy="2065069"/>
                      </a:xfrm>
                    </p:grpSpPr>
                    <p:sp>
                      <p:nvSpPr>
                        <p:cNvPr id="1269" name="Google Shape;1269;p42"/>
                        <p:cNvSpPr/>
                        <p:nvPr/>
                      </p:nvSpPr>
                      <p:spPr>
                        <a:xfrm>
                          <a:off x="478285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70" name="Google Shape;1270;p42"/>
                        <p:cNvSpPr/>
                        <p:nvPr/>
                      </p:nvSpPr>
                      <p:spPr>
                        <a:xfrm rot="2874933">
                          <a:off x="5124045" y="1925334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71" name="Google Shape;1271;p42"/>
                      <p:cNvSpPr/>
                      <p:nvPr/>
                    </p:nvSpPr>
                    <p:spPr>
                      <a:xfrm rot="-7901266">
                        <a:off x="5323573" y="2194713"/>
                        <a:ext cx="230731" cy="87300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72" name="Google Shape;1272;p42"/>
                <p:cNvSpPr/>
                <p:nvPr/>
              </p:nvSpPr>
              <p:spPr>
                <a:xfrm>
                  <a:off x="4224079" y="1606096"/>
                  <a:ext cx="231477" cy="508590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42"/>
                <p:cNvSpPr/>
                <p:nvPr/>
              </p:nvSpPr>
              <p:spPr>
                <a:xfrm>
                  <a:off x="4529502" y="1605803"/>
                  <a:ext cx="213279" cy="502773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42"/>
              <p:cNvSpPr/>
              <p:nvPr/>
            </p:nvSpPr>
            <p:spPr>
              <a:xfrm>
                <a:off x="4423252" y="1357702"/>
                <a:ext cx="188289" cy="477261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4681423" y="1358630"/>
                <a:ext cx="201936" cy="476333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42"/>
            <p:cNvGrpSpPr/>
            <p:nvPr/>
          </p:nvGrpSpPr>
          <p:grpSpPr>
            <a:xfrm>
              <a:off x="840360" y="3856939"/>
              <a:ext cx="1020790" cy="971716"/>
              <a:chOff x="2201779" y="1576137"/>
              <a:chExt cx="2250646" cy="2117558"/>
            </a:xfrm>
          </p:grpSpPr>
          <p:sp>
            <p:nvSpPr>
              <p:cNvPr id="1277" name="Google Shape;1277;p42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2"/>
              <p:cNvSpPr/>
              <p:nvPr/>
            </p:nvSpPr>
            <p:spPr>
              <a:xfrm>
                <a:off x="2460533" y="1632604"/>
                <a:ext cx="1762915" cy="1460946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42"/>
          <p:cNvGrpSpPr/>
          <p:nvPr/>
        </p:nvGrpSpPr>
        <p:grpSpPr>
          <a:xfrm rot="3117235">
            <a:off x="4705659" y="3196583"/>
            <a:ext cx="1020790" cy="1558334"/>
            <a:chOff x="4203429" y="1886008"/>
            <a:chExt cx="1020790" cy="1558334"/>
          </a:xfrm>
        </p:grpSpPr>
        <p:grpSp>
          <p:nvGrpSpPr>
            <p:cNvPr id="1280" name="Google Shape;1280;p42"/>
            <p:cNvGrpSpPr/>
            <p:nvPr/>
          </p:nvGrpSpPr>
          <p:grpSpPr>
            <a:xfrm rot="2801051">
              <a:off x="4403305" y="2024146"/>
              <a:ext cx="626738" cy="572423"/>
              <a:chOff x="2797983" y="1119498"/>
              <a:chExt cx="3450714" cy="3429722"/>
            </a:xfrm>
          </p:grpSpPr>
          <p:grpSp>
            <p:nvGrpSpPr>
              <p:cNvPr id="1281" name="Google Shape;1281;p42"/>
              <p:cNvGrpSpPr/>
              <p:nvPr/>
            </p:nvGrpSpPr>
            <p:grpSpPr>
              <a:xfrm rot="-5771086">
                <a:off x="2968242" y="1267420"/>
                <a:ext cx="3110196" cy="3133878"/>
                <a:chOff x="3063800" y="1513347"/>
                <a:chExt cx="3110196" cy="3133878"/>
              </a:xfrm>
            </p:grpSpPr>
            <p:grpSp>
              <p:nvGrpSpPr>
                <p:cNvPr id="1282" name="Google Shape;1282;p42"/>
                <p:cNvGrpSpPr/>
                <p:nvPr/>
              </p:nvGrpSpPr>
              <p:grpSpPr>
                <a:xfrm rot="2899233">
                  <a:off x="3440960" y="2046898"/>
                  <a:ext cx="2355876" cy="2066776"/>
                  <a:chOff x="2030130" y="2329860"/>
                  <a:chExt cx="2355876" cy="2066776"/>
                </a:xfrm>
              </p:grpSpPr>
              <p:cxnSp>
                <p:nvCxnSpPr>
                  <p:cNvPr id="1283" name="Google Shape;1283;p42"/>
                  <p:cNvCxnSpPr/>
                  <p:nvPr/>
                </p:nvCxnSpPr>
                <p:spPr>
                  <a:xfrm>
                    <a:off x="2933628" y="3702170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84" name="Google Shape;1284;p42"/>
                  <p:cNvGrpSpPr/>
                  <p:nvPr/>
                </p:nvGrpSpPr>
                <p:grpSpPr>
                  <a:xfrm>
                    <a:off x="2030130" y="2329860"/>
                    <a:ext cx="2355876" cy="2066776"/>
                    <a:chOff x="3380926" y="2016709"/>
                    <a:chExt cx="2355876" cy="2066776"/>
                  </a:xfrm>
                </p:grpSpPr>
                <p:cxnSp>
                  <p:nvCxnSpPr>
                    <p:cNvPr id="1285" name="Google Shape;1285;p42"/>
                    <p:cNvCxnSpPr/>
                    <p:nvPr/>
                  </p:nvCxnSpPr>
                  <p:spPr>
                    <a:xfrm>
                      <a:off x="4340268" y="3217799"/>
                      <a:ext cx="549059" cy="220595"/>
                    </a:xfrm>
                    <a:prstGeom prst="curvedConnector3">
                      <a:avLst>
                        <a:gd fmla="val 50000" name="adj1"/>
                      </a:avLst>
                    </a:prstGeom>
                    <a:noFill/>
                    <a:ln cap="flat" cmpd="sng" w="28575">
                      <a:solidFill>
                        <a:srgbClr val="FFC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286" name="Google Shape;1286;p42"/>
                    <p:cNvGrpSpPr/>
                    <p:nvPr/>
                  </p:nvGrpSpPr>
                  <p:grpSpPr>
                    <a:xfrm>
                      <a:off x="3380926" y="2029685"/>
                      <a:ext cx="1072485" cy="2053800"/>
                      <a:chOff x="3380926" y="2029685"/>
                      <a:chExt cx="1072485" cy="2053800"/>
                    </a:xfrm>
                  </p:grpSpPr>
                  <p:grpSp>
                    <p:nvGrpSpPr>
                      <p:cNvPr id="1287" name="Google Shape;1287;p42"/>
                      <p:cNvGrpSpPr/>
                      <p:nvPr/>
                    </p:nvGrpSpPr>
                    <p:grpSpPr>
                      <a:xfrm>
                        <a:off x="3534013" y="2029685"/>
                        <a:ext cx="919398" cy="2053800"/>
                        <a:chOff x="3534013" y="2029685"/>
                        <a:chExt cx="919398" cy="2053800"/>
                      </a:xfrm>
                    </p:grpSpPr>
                    <p:sp>
                      <p:nvSpPr>
                        <p:cNvPr id="1288" name="Google Shape;1288;p42"/>
                        <p:cNvSpPr/>
                        <p:nvPr/>
                      </p:nvSpPr>
                      <p:spPr>
                        <a:xfrm>
                          <a:off x="423379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89" name="Google Shape;1289;p42"/>
                        <p:cNvSpPr/>
                        <p:nvPr/>
                      </p:nvSpPr>
                      <p:spPr>
                        <a:xfrm rot="-2896306">
                          <a:off x="3887516" y="1934632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90" name="Google Shape;1290;p42"/>
                      <p:cNvSpPr/>
                      <p:nvPr/>
                    </p:nvSpPr>
                    <p:spPr>
                      <a:xfrm rot="-2896306">
                        <a:off x="3668113" y="2203985"/>
                        <a:ext cx="230731" cy="87300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291" name="Google Shape;1291;p42"/>
                    <p:cNvGrpSpPr/>
                    <p:nvPr/>
                  </p:nvGrpSpPr>
                  <p:grpSpPr>
                    <a:xfrm>
                      <a:off x="4667381" y="2016709"/>
                      <a:ext cx="1069421" cy="2065069"/>
                      <a:chOff x="4772215" y="2018416"/>
                      <a:chExt cx="1069421" cy="2065069"/>
                    </a:xfrm>
                  </p:grpSpPr>
                  <p:grpSp>
                    <p:nvGrpSpPr>
                      <p:cNvPr id="1292" name="Google Shape;1292;p42"/>
                      <p:cNvGrpSpPr/>
                      <p:nvPr/>
                    </p:nvGrpSpPr>
                    <p:grpSpPr>
                      <a:xfrm>
                        <a:off x="4772215" y="2018416"/>
                        <a:ext cx="916052" cy="2065069"/>
                        <a:chOff x="4772215" y="2018416"/>
                        <a:chExt cx="916052" cy="2065069"/>
                      </a:xfrm>
                    </p:grpSpPr>
                    <p:sp>
                      <p:nvSpPr>
                        <p:cNvPr id="1293" name="Google Shape;1293;p42"/>
                        <p:cNvSpPr/>
                        <p:nvPr/>
                      </p:nvSpPr>
                      <p:spPr>
                        <a:xfrm>
                          <a:off x="478285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94" name="Google Shape;1294;p42"/>
                        <p:cNvSpPr/>
                        <p:nvPr/>
                      </p:nvSpPr>
                      <p:spPr>
                        <a:xfrm rot="2874933">
                          <a:off x="5124045" y="1925334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95" name="Google Shape;1295;p42"/>
                      <p:cNvSpPr/>
                      <p:nvPr/>
                    </p:nvSpPr>
                    <p:spPr>
                      <a:xfrm rot="-7901266">
                        <a:off x="5323573" y="2194713"/>
                        <a:ext cx="230731" cy="87300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96" name="Google Shape;1296;p42"/>
                <p:cNvSpPr/>
                <p:nvPr/>
              </p:nvSpPr>
              <p:spPr>
                <a:xfrm>
                  <a:off x="4224079" y="1606096"/>
                  <a:ext cx="231477" cy="508590"/>
                </a:xfrm>
                <a:prstGeom prst="rect">
                  <a:avLst/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42"/>
                <p:cNvSpPr/>
                <p:nvPr/>
              </p:nvSpPr>
              <p:spPr>
                <a:xfrm>
                  <a:off x="4529502" y="1605803"/>
                  <a:ext cx="213279" cy="502773"/>
                </a:xfrm>
                <a:prstGeom prst="rect">
                  <a:avLst/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98" name="Google Shape;1298;p42"/>
              <p:cNvSpPr/>
              <p:nvPr/>
            </p:nvSpPr>
            <p:spPr>
              <a:xfrm>
                <a:off x="4423252" y="1357702"/>
                <a:ext cx="188289" cy="477261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681423" y="1358630"/>
                <a:ext cx="201936" cy="476333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0" name="Google Shape;1300;p42"/>
            <p:cNvGrpSpPr/>
            <p:nvPr/>
          </p:nvGrpSpPr>
          <p:grpSpPr>
            <a:xfrm>
              <a:off x="4203429" y="2472626"/>
              <a:ext cx="1020790" cy="971716"/>
              <a:chOff x="2201779" y="1576137"/>
              <a:chExt cx="2250646" cy="2117558"/>
            </a:xfrm>
          </p:grpSpPr>
          <p:sp>
            <p:nvSpPr>
              <p:cNvPr id="1301" name="Google Shape;1301;p42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2460533" y="1632604"/>
                <a:ext cx="1762915" cy="1460946"/>
              </a:xfrm>
              <a:prstGeom prst="ellipse">
                <a:avLst/>
              </a:prstGeom>
              <a:solidFill>
                <a:srgbClr val="C0000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3" name="Google Shape;1303;p42"/>
          <p:cNvGrpSpPr/>
          <p:nvPr/>
        </p:nvGrpSpPr>
        <p:grpSpPr>
          <a:xfrm rot="-1992244">
            <a:off x="7347134" y="2127334"/>
            <a:ext cx="315636" cy="248294"/>
            <a:chOff x="5301355" y="2174065"/>
            <a:chExt cx="315636" cy="248294"/>
          </a:xfrm>
        </p:grpSpPr>
        <p:sp>
          <p:nvSpPr>
            <p:cNvPr id="1304" name="Google Shape;1304;p42"/>
            <p:cNvSpPr/>
            <p:nvPr/>
          </p:nvSpPr>
          <p:spPr>
            <a:xfrm>
              <a:off x="5464905" y="2174065"/>
              <a:ext cx="152086" cy="24829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301355" y="2273435"/>
              <a:ext cx="252748" cy="4955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2"/>
          <p:cNvGrpSpPr/>
          <p:nvPr/>
        </p:nvGrpSpPr>
        <p:grpSpPr>
          <a:xfrm rot="-1383471">
            <a:off x="6487157" y="2138960"/>
            <a:ext cx="315636" cy="248294"/>
            <a:chOff x="5301355" y="2174065"/>
            <a:chExt cx="315636" cy="248294"/>
          </a:xfrm>
        </p:grpSpPr>
        <p:sp>
          <p:nvSpPr>
            <p:cNvPr id="1307" name="Google Shape;1307;p42"/>
            <p:cNvSpPr/>
            <p:nvPr/>
          </p:nvSpPr>
          <p:spPr>
            <a:xfrm>
              <a:off x="5464905" y="2174065"/>
              <a:ext cx="152086" cy="24829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5301355" y="2273435"/>
              <a:ext cx="252748" cy="4955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2"/>
          <p:cNvGrpSpPr/>
          <p:nvPr/>
        </p:nvGrpSpPr>
        <p:grpSpPr>
          <a:xfrm rot="-1002866">
            <a:off x="7955922" y="2701142"/>
            <a:ext cx="315636" cy="248294"/>
            <a:chOff x="5301355" y="2174065"/>
            <a:chExt cx="315636" cy="248294"/>
          </a:xfrm>
        </p:grpSpPr>
        <p:sp>
          <p:nvSpPr>
            <p:cNvPr id="1310" name="Google Shape;1310;p42"/>
            <p:cNvSpPr/>
            <p:nvPr/>
          </p:nvSpPr>
          <p:spPr>
            <a:xfrm>
              <a:off x="5464905" y="2174065"/>
              <a:ext cx="152086" cy="24829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301355" y="2273435"/>
              <a:ext cx="252748" cy="4955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2" name="Google Shape;1312;p42"/>
          <p:cNvSpPr txBox="1"/>
          <p:nvPr/>
        </p:nvSpPr>
        <p:spPr>
          <a:xfrm>
            <a:off x="4086057" y="4972404"/>
            <a:ext cx="1965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lymphocytes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42"/>
          <p:cNvSpPr txBox="1"/>
          <p:nvPr/>
        </p:nvSpPr>
        <p:spPr>
          <a:xfrm>
            <a:off x="7214148" y="3150094"/>
            <a:ext cx="1563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4" name="Google Shape;1314;p42"/>
          <p:cNvGrpSpPr/>
          <p:nvPr/>
        </p:nvGrpSpPr>
        <p:grpSpPr>
          <a:xfrm rot="-3144001">
            <a:off x="8071845" y="1887039"/>
            <a:ext cx="315636" cy="248294"/>
            <a:chOff x="5301355" y="2174065"/>
            <a:chExt cx="315636" cy="248294"/>
          </a:xfrm>
        </p:grpSpPr>
        <p:sp>
          <p:nvSpPr>
            <p:cNvPr id="1315" name="Google Shape;1315;p42"/>
            <p:cNvSpPr/>
            <p:nvPr/>
          </p:nvSpPr>
          <p:spPr>
            <a:xfrm>
              <a:off x="5464905" y="2174065"/>
              <a:ext cx="152086" cy="24829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301355" y="2273435"/>
              <a:ext cx="252748" cy="4955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2"/>
          <p:cNvGrpSpPr/>
          <p:nvPr/>
        </p:nvGrpSpPr>
        <p:grpSpPr>
          <a:xfrm rot="-824999">
            <a:off x="7157872" y="2569521"/>
            <a:ext cx="315636" cy="248294"/>
            <a:chOff x="5301355" y="2174065"/>
            <a:chExt cx="315636" cy="248294"/>
          </a:xfrm>
        </p:grpSpPr>
        <p:sp>
          <p:nvSpPr>
            <p:cNvPr id="1318" name="Google Shape;1318;p42"/>
            <p:cNvSpPr/>
            <p:nvPr/>
          </p:nvSpPr>
          <p:spPr>
            <a:xfrm>
              <a:off x="5464905" y="2174065"/>
              <a:ext cx="152086" cy="24829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5301355" y="2273435"/>
              <a:ext cx="252748" cy="4955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0" name="Google Shape;1320;p42"/>
          <p:cNvSpPr/>
          <p:nvPr/>
        </p:nvSpPr>
        <p:spPr>
          <a:xfrm>
            <a:off x="4584451" y="2148131"/>
            <a:ext cx="729207" cy="66177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43"/>
          <p:cNvSpPr/>
          <p:nvPr/>
        </p:nvSpPr>
        <p:spPr>
          <a:xfrm>
            <a:off x="2543277" y="194283"/>
            <a:ext cx="7409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CLONAL SELECTION AND IMMUNE SYSTEM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7" name="Google Shape;13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62" y="6072506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8" name="Google Shape;1328;p43"/>
          <p:cNvCxnSpPr/>
          <p:nvPr/>
        </p:nvCxnSpPr>
        <p:spPr>
          <a:xfrm>
            <a:off x="298174" y="5911373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29" name="Google Shape;1329;p43"/>
          <p:cNvGrpSpPr/>
          <p:nvPr/>
        </p:nvGrpSpPr>
        <p:grpSpPr>
          <a:xfrm rot="6224188">
            <a:off x="6817830" y="3779882"/>
            <a:ext cx="613143" cy="598727"/>
            <a:chOff x="2797983" y="1119498"/>
            <a:chExt cx="3450714" cy="3429722"/>
          </a:xfrm>
        </p:grpSpPr>
        <p:grpSp>
          <p:nvGrpSpPr>
            <p:cNvPr id="1330" name="Google Shape;1330;p43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331" name="Google Shape;1331;p43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332" name="Google Shape;1332;p43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333" name="Google Shape;1333;p43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334" name="Google Shape;1334;p43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335" name="Google Shape;1335;p43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336" name="Google Shape;1336;p43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337" name="Google Shape;1337;p43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8" name="Google Shape;1338;p43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39" name="Google Shape;1339;p43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40" name="Google Shape;1340;p43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341" name="Google Shape;1341;p43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342" name="Google Shape;1342;p43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3" name="Google Shape;1343;p43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44" name="Google Shape;1344;p43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345" name="Google Shape;1345;p43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7" name="Google Shape;1347;p43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3"/>
          <p:cNvGrpSpPr/>
          <p:nvPr/>
        </p:nvGrpSpPr>
        <p:grpSpPr>
          <a:xfrm>
            <a:off x="5430735" y="1320094"/>
            <a:ext cx="2068334" cy="1782300"/>
            <a:chOff x="4542461" y="1329794"/>
            <a:chExt cx="2068334" cy="1782300"/>
          </a:xfrm>
        </p:grpSpPr>
        <p:grpSp>
          <p:nvGrpSpPr>
            <p:cNvPr id="1350" name="Google Shape;1350;p43"/>
            <p:cNvGrpSpPr/>
            <p:nvPr/>
          </p:nvGrpSpPr>
          <p:grpSpPr>
            <a:xfrm rot="6224188">
              <a:off x="5829858" y="1399319"/>
              <a:ext cx="613143" cy="598727"/>
              <a:chOff x="2797983" y="1119498"/>
              <a:chExt cx="3450714" cy="3429722"/>
            </a:xfrm>
          </p:grpSpPr>
          <p:grpSp>
            <p:nvGrpSpPr>
              <p:cNvPr id="1351" name="Google Shape;1351;p43"/>
              <p:cNvGrpSpPr/>
              <p:nvPr/>
            </p:nvGrpSpPr>
            <p:grpSpPr>
              <a:xfrm rot="-5771086">
                <a:off x="2968242" y="1267420"/>
                <a:ext cx="3110196" cy="3133878"/>
                <a:chOff x="3063800" y="1513347"/>
                <a:chExt cx="3110196" cy="3133878"/>
              </a:xfrm>
            </p:grpSpPr>
            <p:grpSp>
              <p:nvGrpSpPr>
                <p:cNvPr id="1352" name="Google Shape;1352;p43"/>
                <p:cNvGrpSpPr/>
                <p:nvPr/>
              </p:nvGrpSpPr>
              <p:grpSpPr>
                <a:xfrm rot="2899233">
                  <a:off x="3440960" y="2046898"/>
                  <a:ext cx="2355876" cy="2066776"/>
                  <a:chOff x="2030130" y="2329860"/>
                  <a:chExt cx="2355876" cy="2066776"/>
                </a:xfrm>
              </p:grpSpPr>
              <p:cxnSp>
                <p:nvCxnSpPr>
                  <p:cNvPr id="1353" name="Google Shape;1353;p43"/>
                  <p:cNvCxnSpPr/>
                  <p:nvPr/>
                </p:nvCxnSpPr>
                <p:spPr>
                  <a:xfrm>
                    <a:off x="2933628" y="3702170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354" name="Google Shape;1354;p43"/>
                  <p:cNvGrpSpPr/>
                  <p:nvPr/>
                </p:nvGrpSpPr>
                <p:grpSpPr>
                  <a:xfrm>
                    <a:off x="2030130" y="2329860"/>
                    <a:ext cx="2355876" cy="2066776"/>
                    <a:chOff x="3380926" y="2016709"/>
                    <a:chExt cx="2355876" cy="2066776"/>
                  </a:xfrm>
                </p:grpSpPr>
                <p:cxnSp>
                  <p:nvCxnSpPr>
                    <p:cNvPr id="1355" name="Google Shape;1355;p43"/>
                    <p:cNvCxnSpPr/>
                    <p:nvPr/>
                  </p:nvCxnSpPr>
                  <p:spPr>
                    <a:xfrm>
                      <a:off x="4340268" y="3217799"/>
                      <a:ext cx="549059" cy="220595"/>
                    </a:xfrm>
                    <a:prstGeom prst="curvedConnector3">
                      <a:avLst>
                        <a:gd fmla="val 50000" name="adj1"/>
                      </a:avLst>
                    </a:prstGeom>
                    <a:noFill/>
                    <a:ln cap="flat" cmpd="sng" w="28575">
                      <a:solidFill>
                        <a:srgbClr val="FFC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356" name="Google Shape;1356;p43"/>
                    <p:cNvGrpSpPr/>
                    <p:nvPr/>
                  </p:nvGrpSpPr>
                  <p:grpSpPr>
                    <a:xfrm>
                      <a:off x="3380926" y="2029685"/>
                      <a:ext cx="1072485" cy="2053800"/>
                      <a:chOff x="3380926" y="2029685"/>
                      <a:chExt cx="1072485" cy="2053800"/>
                    </a:xfrm>
                  </p:grpSpPr>
                  <p:grpSp>
                    <p:nvGrpSpPr>
                      <p:cNvPr id="1357" name="Google Shape;1357;p43"/>
                      <p:cNvGrpSpPr/>
                      <p:nvPr/>
                    </p:nvGrpSpPr>
                    <p:grpSpPr>
                      <a:xfrm>
                        <a:off x="3534013" y="2029685"/>
                        <a:ext cx="919398" cy="2053800"/>
                        <a:chOff x="3534013" y="2029685"/>
                        <a:chExt cx="919398" cy="2053800"/>
                      </a:xfrm>
                    </p:grpSpPr>
                    <p:sp>
                      <p:nvSpPr>
                        <p:cNvPr id="1358" name="Google Shape;1358;p43"/>
                        <p:cNvSpPr/>
                        <p:nvPr/>
                      </p:nvSpPr>
                      <p:spPr>
                        <a:xfrm>
                          <a:off x="423379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59" name="Google Shape;1359;p43"/>
                        <p:cNvSpPr/>
                        <p:nvPr/>
                      </p:nvSpPr>
                      <p:spPr>
                        <a:xfrm rot="-2896306">
                          <a:off x="3887516" y="1934632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360" name="Google Shape;1360;p43"/>
                      <p:cNvSpPr/>
                      <p:nvPr/>
                    </p:nvSpPr>
                    <p:spPr>
                      <a:xfrm rot="-2896306">
                        <a:off x="3668113" y="2203985"/>
                        <a:ext cx="230731" cy="87300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361" name="Google Shape;1361;p43"/>
                    <p:cNvGrpSpPr/>
                    <p:nvPr/>
                  </p:nvGrpSpPr>
                  <p:grpSpPr>
                    <a:xfrm>
                      <a:off x="4667381" y="2016709"/>
                      <a:ext cx="1069421" cy="2065069"/>
                      <a:chOff x="4772215" y="2018416"/>
                      <a:chExt cx="1069421" cy="2065069"/>
                    </a:xfrm>
                  </p:grpSpPr>
                  <p:grpSp>
                    <p:nvGrpSpPr>
                      <p:cNvPr id="1362" name="Google Shape;1362;p43"/>
                      <p:cNvGrpSpPr/>
                      <p:nvPr/>
                    </p:nvGrpSpPr>
                    <p:grpSpPr>
                      <a:xfrm>
                        <a:off x="4772215" y="2018416"/>
                        <a:ext cx="916052" cy="2065069"/>
                        <a:chOff x="4772215" y="2018416"/>
                        <a:chExt cx="916052" cy="2065069"/>
                      </a:xfrm>
                    </p:grpSpPr>
                    <p:sp>
                      <p:nvSpPr>
                        <p:cNvPr id="1363" name="Google Shape;1363;p43"/>
                        <p:cNvSpPr/>
                        <p:nvPr/>
                      </p:nvSpPr>
                      <p:spPr>
                        <a:xfrm>
                          <a:off x="4782857" y="2793304"/>
                          <a:ext cx="212943" cy="1290181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64" name="Google Shape;1364;p43"/>
                        <p:cNvSpPr/>
                        <p:nvPr/>
                      </p:nvSpPr>
                      <p:spPr>
                        <a:xfrm rot="2874933">
                          <a:off x="5124045" y="1925334"/>
                          <a:ext cx="212391" cy="104250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 cap="flat" cmpd="sng" w="12700">
                          <a:solidFill>
                            <a:srgbClr val="00B0F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365" name="Google Shape;1365;p43"/>
                      <p:cNvSpPr/>
                      <p:nvPr/>
                    </p:nvSpPr>
                    <p:spPr>
                      <a:xfrm rot="-7901266">
                        <a:off x="5323573" y="2194713"/>
                        <a:ext cx="230731" cy="87300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12700">
                        <a:solidFill>
                          <a:srgbClr val="FF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366" name="Google Shape;1366;p43"/>
                <p:cNvSpPr/>
                <p:nvPr/>
              </p:nvSpPr>
              <p:spPr>
                <a:xfrm>
                  <a:off x="4224079" y="1606096"/>
                  <a:ext cx="231477" cy="508590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43"/>
                <p:cNvSpPr/>
                <p:nvPr/>
              </p:nvSpPr>
              <p:spPr>
                <a:xfrm>
                  <a:off x="4529502" y="1605803"/>
                  <a:ext cx="213279" cy="502773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68" name="Google Shape;1368;p43"/>
              <p:cNvSpPr/>
              <p:nvPr/>
            </p:nvSpPr>
            <p:spPr>
              <a:xfrm>
                <a:off x="4423252" y="1357702"/>
                <a:ext cx="188289" cy="477261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3"/>
              <p:cNvSpPr/>
              <p:nvPr/>
            </p:nvSpPr>
            <p:spPr>
              <a:xfrm>
                <a:off x="4681423" y="1358630"/>
                <a:ext cx="201936" cy="47633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43"/>
            <p:cNvGrpSpPr/>
            <p:nvPr/>
          </p:nvGrpSpPr>
          <p:grpSpPr>
            <a:xfrm rot="3423137">
              <a:off x="5066233" y="1564351"/>
              <a:ext cx="1020790" cy="971716"/>
              <a:chOff x="2201779" y="1576137"/>
              <a:chExt cx="2250646" cy="2117558"/>
            </a:xfrm>
          </p:grpSpPr>
          <p:sp>
            <p:nvSpPr>
              <p:cNvPr id="1371" name="Google Shape;1371;p43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3"/>
              <p:cNvSpPr/>
              <p:nvPr/>
            </p:nvSpPr>
            <p:spPr>
              <a:xfrm>
                <a:off x="2460533" y="1632604"/>
                <a:ext cx="1762915" cy="1460946"/>
              </a:xfrm>
              <a:prstGeom prst="ellipse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3" name="Google Shape;1373;p43"/>
            <p:cNvSpPr txBox="1"/>
            <p:nvPr/>
          </p:nvSpPr>
          <p:spPr>
            <a:xfrm>
              <a:off x="4542461" y="2742762"/>
              <a:ext cx="2068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cells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4" name="Google Shape;1374;p43"/>
          <p:cNvSpPr txBox="1"/>
          <p:nvPr/>
        </p:nvSpPr>
        <p:spPr>
          <a:xfrm>
            <a:off x="6072350" y="4911629"/>
            <a:ext cx="1603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Plasmocytes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5" name="Google Shape;1375;p43"/>
          <p:cNvGrpSpPr/>
          <p:nvPr/>
        </p:nvGrpSpPr>
        <p:grpSpPr>
          <a:xfrm rot="6224188">
            <a:off x="6824268" y="4196173"/>
            <a:ext cx="613143" cy="598727"/>
            <a:chOff x="2797983" y="1119498"/>
            <a:chExt cx="3450714" cy="3429722"/>
          </a:xfrm>
        </p:grpSpPr>
        <p:grpSp>
          <p:nvGrpSpPr>
            <p:cNvPr id="1376" name="Google Shape;1376;p43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377" name="Google Shape;1377;p43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378" name="Google Shape;1378;p43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379" name="Google Shape;1379;p43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380" name="Google Shape;1380;p43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381" name="Google Shape;1381;p43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382" name="Google Shape;1382;p43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383" name="Google Shape;1383;p43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84" name="Google Shape;1384;p43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85" name="Google Shape;1385;p43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86" name="Google Shape;1386;p43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387" name="Google Shape;1387;p43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388" name="Google Shape;1388;p43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89" name="Google Shape;1389;p43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90" name="Google Shape;1390;p43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391" name="Google Shape;1391;p43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3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3" name="Google Shape;1393;p43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3"/>
          <p:cNvGrpSpPr/>
          <p:nvPr/>
        </p:nvGrpSpPr>
        <p:grpSpPr>
          <a:xfrm rot="6224188">
            <a:off x="7148442" y="3800867"/>
            <a:ext cx="613143" cy="598727"/>
            <a:chOff x="2797983" y="1119498"/>
            <a:chExt cx="3450714" cy="3429722"/>
          </a:xfrm>
        </p:grpSpPr>
        <p:grpSp>
          <p:nvGrpSpPr>
            <p:cNvPr id="1396" name="Google Shape;1396;p43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397" name="Google Shape;1397;p43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398" name="Google Shape;1398;p43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399" name="Google Shape;1399;p43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400" name="Google Shape;1400;p43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401" name="Google Shape;1401;p43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402" name="Google Shape;1402;p43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403" name="Google Shape;1403;p43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04" name="Google Shape;1404;p43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05" name="Google Shape;1405;p43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06" name="Google Shape;1406;p43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407" name="Google Shape;1407;p43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408" name="Google Shape;1408;p43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09" name="Google Shape;1409;p43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10" name="Google Shape;1410;p43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411" name="Google Shape;1411;p43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3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3" name="Google Shape;1413;p43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3"/>
          <p:cNvGrpSpPr/>
          <p:nvPr/>
        </p:nvGrpSpPr>
        <p:grpSpPr>
          <a:xfrm>
            <a:off x="6344649" y="3409343"/>
            <a:ext cx="1796436" cy="1661085"/>
            <a:chOff x="3755637" y="3516930"/>
            <a:chExt cx="1796436" cy="1661085"/>
          </a:xfrm>
        </p:grpSpPr>
        <p:grpSp>
          <p:nvGrpSpPr>
            <p:cNvPr id="1416" name="Google Shape;1416;p43"/>
            <p:cNvGrpSpPr/>
            <p:nvPr/>
          </p:nvGrpSpPr>
          <p:grpSpPr>
            <a:xfrm rot="3423137">
              <a:off x="4143460" y="3607897"/>
              <a:ext cx="1020790" cy="1479152"/>
              <a:chOff x="2201779" y="1576137"/>
              <a:chExt cx="2250646" cy="2117558"/>
            </a:xfrm>
          </p:grpSpPr>
          <p:sp>
            <p:nvSpPr>
              <p:cNvPr id="1417" name="Google Shape;1417;p43"/>
              <p:cNvSpPr/>
              <p:nvPr/>
            </p:nvSpPr>
            <p:spPr>
              <a:xfrm>
                <a:off x="2201779" y="1576137"/>
                <a:ext cx="2250646" cy="2117558"/>
              </a:xfrm>
              <a:prstGeom prst="ellipse">
                <a:avLst/>
              </a:prstGeom>
              <a:solidFill>
                <a:srgbClr val="DCB9FF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3"/>
              <p:cNvSpPr/>
              <p:nvPr/>
            </p:nvSpPr>
            <p:spPr>
              <a:xfrm>
                <a:off x="2587002" y="1685481"/>
                <a:ext cx="1429157" cy="910150"/>
              </a:xfrm>
              <a:prstGeom prst="ellipse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9" name="Google Shape;1419;p43"/>
            <p:cNvSpPr/>
            <p:nvPr/>
          </p:nvSpPr>
          <p:spPr>
            <a:xfrm rot="-2595631">
              <a:off x="4501855" y="4082087"/>
              <a:ext cx="274407" cy="697963"/>
            </a:xfrm>
            <a:prstGeom prst="moon">
              <a:avLst>
                <a:gd fmla="val 50000" name="adj"/>
              </a:avLst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3"/>
            <p:cNvSpPr/>
            <p:nvPr/>
          </p:nvSpPr>
          <p:spPr>
            <a:xfrm rot="-2595631">
              <a:off x="4313916" y="4180423"/>
              <a:ext cx="274407" cy="697963"/>
            </a:xfrm>
            <a:prstGeom prst="moon">
              <a:avLst>
                <a:gd fmla="val 50000" name="adj"/>
              </a:avLst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3"/>
            <p:cNvSpPr/>
            <p:nvPr/>
          </p:nvSpPr>
          <p:spPr>
            <a:xfrm rot="-2595631">
              <a:off x="4116313" y="4323632"/>
              <a:ext cx="274407" cy="697963"/>
            </a:xfrm>
            <a:prstGeom prst="moon">
              <a:avLst>
                <a:gd fmla="val 50000" name="adj"/>
              </a:avLst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3"/>
          <p:cNvGrpSpPr/>
          <p:nvPr/>
        </p:nvGrpSpPr>
        <p:grpSpPr>
          <a:xfrm rot="6224188">
            <a:off x="2502780" y="3329239"/>
            <a:ext cx="613143" cy="598727"/>
            <a:chOff x="2797983" y="1119498"/>
            <a:chExt cx="3450714" cy="3429722"/>
          </a:xfrm>
        </p:grpSpPr>
        <p:grpSp>
          <p:nvGrpSpPr>
            <p:cNvPr id="1423" name="Google Shape;1423;p43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424" name="Google Shape;1424;p43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425" name="Google Shape;1425;p43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426" name="Google Shape;1426;p43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427" name="Google Shape;1427;p43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428" name="Google Shape;1428;p43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429" name="Google Shape;1429;p43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430" name="Google Shape;1430;p43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31" name="Google Shape;1431;p43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32" name="Google Shape;1432;p43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33" name="Google Shape;1433;p43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434" name="Google Shape;1434;p43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435" name="Google Shape;1435;p43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36" name="Google Shape;1436;p43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37" name="Google Shape;1437;p43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438" name="Google Shape;1438;p43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3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0" name="Google Shape;1440;p43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3"/>
          <p:cNvGrpSpPr/>
          <p:nvPr/>
        </p:nvGrpSpPr>
        <p:grpSpPr>
          <a:xfrm rot="3423137">
            <a:off x="1739155" y="3494271"/>
            <a:ext cx="1020790" cy="971716"/>
            <a:chOff x="2201779" y="1576137"/>
            <a:chExt cx="2250646" cy="2117558"/>
          </a:xfrm>
        </p:grpSpPr>
        <p:sp>
          <p:nvSpPr>
            <p:cNvPr id="1443" name="Google Shape;1443;p43"/>
            <p:cNvSpPr/>
            <p:nvPr/>
          </p:nvSpPr>
          <p:spPr>
            <a:xfrm>
              <a:off x="2201779" y="1576137"/>
              <a:ext cx="2250646" cy="2117558"/>
            </a:xfrm>
            <a:prstGeom prst="ellipse">
              <a:avLst/>
            </a:prstGeom>
            <a:solidFill>
              <a:srgbClr val="DCB9FF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2460533" y="1632604"/>
              <a:ext cx="1762915" cy="1460946"/>
            </a:xfrm>
            <a:prstGeom prst="ellipse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5" name="Google Shape;1445;p43"/>
          <p:cNvSpPr txBox="1"/>
          <p:nvPr/>
        </p:nvSpPr>
        <p:spPr>
          <a:xfrm>
            <a:off x="1215383" y="4672682"/>
            <a:ext cx="2068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cells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6" name="Google Shape;1446;p43"/>
          <p:cNvGrpSpPr/>
          <p:nvPr/>
        </p:nvGrpSpPr>
        <p:grpSpPr>
          <a:xfrm rot="-3144001">
            <a:off x="2943764" y="3291851"/>
            <a:ext cx="315636" cy="248294"/>
            <a:chOff x="5301355" y="2174065"/>
            <a:chExt cx="315636" cy="248294"/>
          </a:xfrm>
        </p:grpSpPr>
        <p:sp>
          <p:nvSpPr>
            <p:cNvPr id="1447" name="Google Shape;1447;p43"/>
            <p:cNvSpPr/>
            <p:nvPr/>
          </p:nvSpPr>
          <p:spPr>
            <a:xfrm>
              <a:off x="5464905" y="2174065"/>
              <a:ext cx="152086" cy="24829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5301355" y="2273435"/>
              <a:ext cx="252748" cy="49554"/>
            </a:xfrm>
            <a:prstGeom prst="round1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9" name="Google Shape;1449;p43"/>
          <p:cNvSpPr/>
          <p:nvPr/>
        </p:nvSpPr>
        <p:spPr>
          <a:xfrm>
            <a:off x="2664744" y="3140554"/>
            <a:ext cx="729207" cy="66177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43"/>
          <p:cNvSpPr/>
          <p:nvPr/>
        </p:nvSpPr>
        <p:spPr>
          <a:xfrm rot="3385325">
            <a:off x="3997235" y="2442296"/>
            <a:ext cx="653143" cy="78721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43"/>
          <p:cNvSpPr/>
          <p:nvPr/>
        </p:nvSpPr>
        <p:spPr>
          <a:xfrm rot="6313681">
            <a:off x="4096121" y="3652313"/>
            <a:ext cx="653143" cy="78721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44"/>
          <p:cNvSpPr/>
          <p:nvPr/>
        </p:nvSpPr>
        <p:spPr>
          <a:xfrm>
            <a:off x="2543277" y="194283"/>
            <a:ext cx="6600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ANTIBODY AFFINITY AND SELECTION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8" name="Google Shape;14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6851" y="6188426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9" name="Google Shape;1459;p44"/>
          <p:cNvCxnSpPr/>
          <p:nvPr/>
        </p:nvCxnSpPr>
        <p:spPr>
          <a:xfrm>
            <a:off x="298174" y="6056516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60" name="Google Shape;1460;p44"/>
          <p:cNvGrpSpPr/>
          <p:nvPr/>
        </p:nvGrpSpPr>
        <p:grpSpPr>
          <a:xfrm rot="2801051">
            <a:off x="2145275" y="1988766"/>
            <a:ext cx="1649094" cy="1437220"/>
            <a:chOff x="2797983" y="1119498"/>
            <a:chExt cx="3450714" cy="3429722"/>
          </a:xfrm>
        </p:grpSpPr>
        <p:grpSp>
          <p:nvGrpSpPr>
            <p:cNvPr id="1461" name="Google Shape;1461;p44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462" name="Google Shape;1462;p44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463" name="Google Shape;1463;p44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464" name="Google Shape;1464;p44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465" name="Google Shape;1465;p44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466" name="Google Shape;1466;p44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467" name="Google Shape;1467;p44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468" name="Google Shape;1468;p44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69" name="Google Shape;1469;p44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70" name="Google Shape;1470;p44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71" name="Google Shape;1471;p44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472" name="Google Shape;1472;p44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473" name="Google Shape;1473;p44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74" name="Google Shape;1474;p44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75" name="Google Shape;1475;p44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476" name="Google Shape;1476;p44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8" name="Google Shape;1478;p44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0" name="Google Shape;1480;p44"/>
          <p:cNvGrpSpPr/>
          <p:nvPr/>
        </p:nvGrpSpPr>
        <p:grpSpPr>
          <a:xfrm rot="2801051">
            <a:off x="5014311" y="2120741"/>
            <a:ext cx="1649094" cy="1437220"/>
            <a:chOff x="2797983" y="1119498"/>
            <a:chExt cx="3450714" cy="3429722"/>
          </a:xfrm>
        </p:grpSpPr>
        <p:grpSp>
          <p:nvGrpSpPr>
            <p:cNvPr id="1481" name="Google Shape;1481;p44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482" name="Google Shape;1482;p44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483" name="Google Shape;1483;p44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484" name="Google Shape;1484;p44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485" name="Google Shape;1485;p44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486" name="Google Shape;1486;p44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487" name="Google Shape;1487;p44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488" name="Google Shape;1488;p44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9" name="Google Shape;1489;p44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90" name="Google Shape;1490;p44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91" name="Google Shape;1491;p44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492" name="Google Shape;1492;p44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493" name="Google Shape;1493;p44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4" name="Google Shape;1494;p44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95" name="Google Shape;1495;p44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496" name="Google Shape;1496;p44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4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8" name="Google Shape;1498;p44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4"/>
          <p:cNvGrpSpPr/>
          <p:nvPr/>
        </p:nvGrpSpPr>
        <p:grpSpPr>
          <a:xfrm rot="2801051">
            <a:off x="8107315" y="2139418"/>
            <a:ext cx="1649094" cy="1437220"/>
            <a:chOff x="2797983" y="1119498"/>
            <a:chExt cx="3450714" cy="3429722"/>
          </a:xfrm>
        </p:grpSpPr>
        <p:grpSp>
          <p:nvGrpSpPr>
            <p:cNvPr id="1501" name="Google Shape;1501;p44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502" name="Google Shape;1502;p44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503" name="Google Shape;1503;p44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504" name="Google Shape;1504;p44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505" name="Google Shape;1505;p44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506" name="Google Shape;1506;p44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507" name="Google Shape;1507;p44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508" name="Google Shape;1508;p44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9" name="Google Shape;1509;p44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10" name="Google Shape;1510;p44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1" name="Google Shape;1511;p44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512" name="Google Shape;1512;p44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513" name="Google Shape;1513;p44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14" name="Google Shape;1514;p44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15" name="Google Shape;1515;p44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516" name="Google Shape;1516;p44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FF0066"/>
              </a:solidFill>
              <a:ln cap="flat" cmpd="sng" w="12700">
                <a:solidFill>
                  <a:srgbClr val="FF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44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FF0066"/>
              </a:solidFill>
              <a:ln cap="flat" cmpd="sng" w="12700">
                <a:solidFill>
                  <a:srgbClr val="FF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8" name="Google Shape;1518;p44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FF0066"/>
            </a:solidFill>
            <a:ln cap="flat" cmpd="sng" w="12700">
              <a:solidFill>
                <a:srgbClr val="FF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FF0066"/>
            </a:solidFill>
            <a:ln cap="flat" cmpd="sng" w="12700">
              <a:solidFill>
                <a:srgbClr val="FF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0" name="Google Shape;1520;p44"/>
          <p:cNvGrpSpPr/>
          <p:nvPr/>
        </p:nvGrpSpPr>
        <p:grpSpPr>
          <a:xfrm rot="2801051">
            <a:off x="3603612" y="2042647"/>
            <a:ext cx="1649094" cy="1437220"/>
            <a:chOff x="2797983" y="1119498"/>
            <a:chExt cx="3450714" cy="3429722"/>
          </a:xfrm>
        </p:grpSpPr>
        <p:grpSp>
          <p:nvGrpSpPr>
            <p:cNvPr id="1521" name="Google Shape;1521;p44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522" name="Google Shape;1522;p44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523" name="Google Shape;1523;p44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524" name="Google Shape;1524;p44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525" name="Google Shape;1525;p44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526" name="Google Shape;1526;p44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527" name="Google Shape;1527;p44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528" name="Google Shape;1528;p44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29" name="Google Shape;1529;p44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30" name="Google Shape;1530;p44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" name="Google Shape;1531;p44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532" name="Google Shape;1532;p44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533" name="Google Shape;1533;p44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34" name="Google Shape;1534;p44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35" name="Google Shape;1535;p44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536" name="Google Shape;1536;p44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8" name="Google Shape;1538;p44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4"/>
          <p:cNvGrpSpPr/>
          <p:nvPr/>
        </p:nvGrpSpPr>
        <p:grpSpPr>
          <a:xfrm rot="2801051">
            <a:off x="6497138" y="2139418"/>
            <a:ext cx="1649094" cy="1437220"/>
            <a:chOff x="2797983" y="1119498"/>
            <a:chExt cx="3450714" cy="3429722"/>
          </a:xfrm>
        </p:grpSpPr>
        <p:grpSp>
          <p:nvGrpSpPr>
            <p:cNvPr id="1541" name="Google Shape;1541;p44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542" name="Google Shape;1542;p44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543" name="Google Shape;1543;p44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544" name="Google Shape;1544;p44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545" name="Google Shape;1545;p44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546" name="Google Shape;1546;p44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547" name="Google Shape;1547;p44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548" name="Google Shape;1548;p44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49" name="Google Shape;1549;p44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50" name="Google Shape;1550;p44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51" name="Google Shape;1551;p44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552" name="Google Shape;1552;p44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553" name="Google Shape;1553;p44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54" name="Google Shape;1554;p44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55" name="Google Shape;1555;p44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556" name="Google Shape;1556;p44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8" name="Google Shape;1558;p44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44"/>
          <p:cNvGrpSpPr/>
          <p:nvPr/>
        </p:nvGrpSpPr>
        <p:grpSpPr>
          <a:xfrm>
            <a:off x="2052758" y="1685918"/>
            <a:ext cx="4707952" cy="1830784"/>
            <a:chOff x="2068877" y="1750922"/>
            <a:chExt cx="4707952" cy="1830784"/>
          </a:xfrm>
        </p:grpSpPr>
        <p:sp>
          <p:nvSpPr>
            <p:cNvPr id="1561" name="Google Shape;1561;p44"/>
            <p:cNvSpPr/>
            <p:nvPr/>
          </p:nvSpPr>
          <p:spPr>
            <a:xfrm rot="-99959">
              <a:off x="2092381" y="1774813"/>
              <a:ext cx="1667393" cy="1641156"/>
            </a:xfrm>
            <a:prstGeom prst="ellipse">
              <a:avLst/>
            </a:prstGeom>
            <a:noFill/>
            <a:ln cap="flat" cmpd="sng" w="28575">
              <a:solidFill>
                <a:srgbClr val="00B05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4"/>
            <p:cNvSpPr/>
            <p:nvPr/>
          </p:nvSpPr>
          <p:spPr>
            <a:xfrm rot="-99959">
              <a:off x="5085932" y="1916659"/>
              <a:ext cx="1667393" cy="1641156"/>
            </a:xfrm>
            <a:prstGeom prst="ellipse">
              <a:avLst/>
            </a:prstGeom>
            <a:noFill/>
            <a:ln cap="flat" cmpd="sng" w="28575">
              <a:solidFill>
                <a:srgbClr val="7030A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3" name="Google Shape;1563;p44"/>
          <p:cNvGrpSpPr/>
          <p:nvPr/>
        </p:nvGrpSpPr>
        <p:grpSpPr>
          <a:xfrm>
            <a:off x="3162841" y="3968596"/>
            <a:ext cx="2408023" cy="1428605"/>
            <a:chOff x="3162841" y="4080738"/>
            <a:chExt cx="2408023" cy="1428605"/>
          </a:xfrm>
        </p:grpSpPr>
        <p:cxnSp>
          <p:nvCxnSpPr>
            <p:cNvPr id="1564" name="Google Shape;1564;p44"/>
            <p:cNvCxnSpPr/>
            <p:nvPr/>
          </p:nvCxnSpPr>
          <p:spPr>
            <a:xfrm flipH="1" rot="10800000">
              <a:off x="3162841" y="4639833"/>
              <a:ext cx="917711" cy="308279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565" name="Google Shape;1565;p44"/>
            <p:cNvGrpSpPr/>
            <p:nvPr/>
          </p:nvGrpSpPr>
          <p:grpSpPr>
            <a:xfrm>
              <a:off x="4185090" y="4080738"/>
              <a:ext cx="1385774" cy="1428605"/>
              <a:chOff x="4330738" y="4190069"/>
              <a:chExt cx="1385774" cy="1428605"/>
            </a:xfrm>
          </p:grpSpPr>
          <p:grpSp>
            <p:nvGrpSpPr>
              <p:cNvPr id="1566" name="Google Shape;1566;p44"/>
              <p:cNvGrpSpPr/>
              <p:nvPr/>
            </p:nvGrpSpPr>
            <p:grpSpPr>
              <a:xfrm>
                <a:off x="4480036" y="4310042"/>
                <a:ext cx="353093" cy="433605"/>
                <a:chOff x="4711958" y="4315901"/>
                <a:chExt cx="353093" cy="433605"/>
              </a:xfrm>
            </p:grpSpPr>
            <p:sp>
              <p:nvSpPr>
                <p:cNvPr id="1567" name="Google Shape;1567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8" name="Google Shape;1568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0" name="Google Shape;1570;p44"/>
              <p:cNvGrpSpPr/>
              <p:nvPr/>
            </p:nvGrpSpPr>
            <p:grpSpPr>
              <a:xfrm>
                <a:off x="4951032" y="4190069"/>
                <a:ext cx="353093" cy="433605"/>
                <a:chOff x="4711958" y="4315901"/>
                <a:chExt cx="353093" cy="433605"/>
              </a:xfrm>
            </p:grpSpPr>
            <p:sp>
              <p:nvSpPr>
                <p:cNvPr id="1571" name="Google Shape;1571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4" name="Google Shape;1574;p44"/>
              <p:cNvGrpSpPr/>
              <p:nvPr/>
            </p:nvGrpSpPr>
            <p:grpSpPr>
              <a:xfrm>
                <a:off x="4747235" y="4984722"/>
                <a:ext cx="353093" cy="433605"/>
                <a:chOff x="4711958" y="4315901"/>
                <a:chExt cx="353093" cy="433605"/>
              </a:xfrm>
            </p:grpSpPr>
            <p:sp>
              <p:nvSpPr>
                <p:cNvPr id="1575" name="Google Shape;1575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8" name="Google Shape;1578;p44"/>
              <p:cNvGrpSpPr/>
              <p:nvPr/>
            </p:nvGrpSpPr>
            <p:grpSpPr>
              <a:xfrm>
                <a:off x="5363419" y="4563549"/>
                <a:ext cx="353093" cy="433605"/>
                <a:chOff x="4711958" y="4315901"/>
                <a:chExt cx="353093" cy="433605"/>
              </a:xfrm>
            </p:grpSpPr>
            <p:sp>
              <p:nvSpPr>
                <p:cNvPr id="1579" name="Google Shape;1579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2" name="Google Shape;1582;p44"/>
              <p:cNvGrpSpPr/>
              <p:nvPr/>
            </p:nvGrpSpPr>
            <p:grpSpPr>
              <a:xfrm>
                <a:off x="5184696" y="5185069"/>
                <a:ext cx="353093" cy="433605"/>
                <a:chOff x="4711958" y="4315901"/>
                <a:chExt cx="353093" cy="433605"/>
              </a:xfrm>
            </p:grpSpPr>
            <p:sp>
              <p:nvSpPr>
                <p:cNvPr id="1583" name="Google Shape;1583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6" name="Google Shape;1586;p44"/>
              <p:cNvGrpSpPr/>
              <p:nvPr/>
            </p:nvGrpSpPr>
            <p:grpSpPr>
              <a:xfrm>
                <a:off x="4330738" y="5128119"/>
                <a:ext cx="353093" cy="433605"/>
                <a:chOff x="4711958" y="4315901"/>
                <a:chExt cx="353093" cy="433605"/>
              </a:xfrm>
            </p:grpSpPr>
            <p:sp>
              <p:nvSpPr>
                <p:cNvPr id="1587" name="Google Shape;1587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90" name="Google Shape;1590;p44"/>
          <p:cNvGrpSpPr/>
          <p:nvPr/>
        </p:nvGrpSpPr>
        <p:grpSpPr>
          <a:xfrm>
            <a:off x="7733846" y="3820513"/>
            <a:ext cx="2613004" cy="1790175"/>
            <a:chOff x="8285296" y="3877585"/>
            <a:chExt cx="2613004" cy="1790175"/>
          </a:xfrm>
        </p:grpSpPr>
        <p:cxnSp>
          <p:nvCxnSpPr>
            <p:cNvPr id="1591" name="Google Shape;1591;p44"/>
            <p:cNvCxnSpPr/>
            <p:nvPr/>
          </p:nvCxnSpPr>
          <p:spPr>
            <a:xfrm flipH="1" rot="10800000">
              <a:off x="8285296" y="4589508"/>
              <a:ext cx="917711" cy="308279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592" name="Google Shape;1592;p44"/>
            <p:cNvGrpSpPr/>
            <p:nvPr/>
          </p:nvGrpSpPr>
          <p:grpSpPr>
            <a:xfrm>
              <a:off x="9302188" y="3877585"/>
              <a:ext cx="1596112" cy="1790175"/>
              <a:chOff x="9407511" y="3909151"/>
              <a:chExt cx="1596112" cy="1790175"/>
            </a:xfrm>
          </p:grpSpPr>
          <p:grpSp>
            <p:nvGrpSpPr>
              <p:cNvPr id="1593" name="Google Shape;1593;p44"/>
              <p:cNvGrpSpPr/>
              <p:nvPr/>
            </p:nvGrpSpPr>
            <p:grpSpPr>
              <a:xfrm>
                <a:off x="9407511" y="4236350"/>
                <a:ext cx="353093" cy="433605"/>
                <a:chOff x="4711958" y="4315901"/>
                <a:chExt cx="353093" cy="433605"/>
              </a:xfrm>
            </p:grpSpPr>
            <p:sp>
              <p:nvSpPr>
                <p:cNvPr id="1594" name="Google Shape;1594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7" name="Google Shape;1597;p44"/>
              <p:cNvGrpSpPr/>
              <p:nvPr/>
            </p:nvGrpSpPr>
            <p:grpSpPr>
              <a:xfrm>
                <a:off x="10592539" y="3909151"/>
                <a:ext cx="353093" cy="433605"/>
                <a:chOff x="4711958" y="4315901"/>
                <a:chExt cx="353093" cy="433605"/>
              </a:xfrm>
            </p:grpSpPr>
            <p:sp>
              <p:nvSpPr>
                <p:cNvPr id="1598" name="Google Shape;1598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1" name="Google Shape;1601;p44"/>
              <p:cNvGrpSpPr/>
              <p:nvPr/>
            </p:nvGrpSpPr>
            <p:grpSpPr>
              <a:xfrm>
                <a:off x="10101261" y="4616312"/>
                <a:ext cx="353093" cy="433605"/>
                <a:chOff x="4711958" y="4315901"/>
                <a:chExt cx="353093" cy="433605"/>
              </a:xfrm>
            </p:grpSpPr>
            <p:sp>
              <p:nvSpPr>
                <p:cNvPr id="1602" name="Google Shape;1602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5" name="Google Shape;1605;p44"/>
              <p:cNvGrpSpPr/>
              <p:nvPr/>
            </p:nvGrpSpPr>
            <p:grpSpPr>
              <a:xfrm>
                <a:off x="9645335" y="4975468"/>
                <a:ext cx="353093" cy="433605"/>
                <a:chOff x="4711958" y="4315901"/>
                <a:chExt cx="353093" cy="433605"/>
              </a:xfrm>
            </p:grpSpPr>
            <p:sp>
              <p:nvSpPr>
                <p:cNvPr id="1606" name="Google Shape;1606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9" name="Google Shape;1609;p44"/>
              <p:cNvGrpSpPr/>
              <p:nvPr/>
            </p:nvGrpSpPr>
            <p:grpSpPr>
              <a:xfrm>
                <a:off x="10020966" y="3927651"/>
                <a:ext cx="353093" cy="433605"/>
                <a:chOff x="4711958" y="4315901"/>
                <a:chExt cx="353093" cy="433605"/>
              </a:xfrm>
            </p:grpSpPr>
            <p:sp>
              <p:nvSpPr>
                <p:cNvPr id="1610" name="Google Shape;1610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3" name="Google Shape;1613;p44"/>
              <p:cNvGrpSpPr/>
              <p:nvPr/>
            </p:nvGrpSpPr>
            <p:grpSpPr>
              <a:xfrm>
                <a:off x="10650530" y="5196541"/>
                <a:ext cx="353093" cy="433605"/>
                <a:chOff x="4711958" y="4315901"/>
                <a:chExt cx="353093" cy="433605"/>
              </a:xfrm>
            </p:grpSpPr>
            <p:sp>
              <p:nvSpPr>
                <p:cNvPr id="1614" name="Google Shape;1614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7" name="Google Shape;1617;p44"/>
              <p:cNvGrpSpPr/>
              <p:nvPr/>
            </p:nvGrpSpPr>
            <p:grpSpPr>
              <a:xfrm>
                <a:off x="10650530" y="4562624"/>
                <a:ext cx="353093" cy="433605"/>
                <a:chOff x="4711958" y="4315901"/>
                <a:chExt cx="353093" cy="433605"/>
              </a:xfrm>
            </p:grpSpPr>
            <p:sp>
              <p:nvSpPr>
                <p:cNvPr id="1618" name="Google Shape;1618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1" name="Google Shape;1621;p44"/>
              <p:cNvGrpSpPr/>
              <p:nvPr/>
            </p:nvGrpSpPr>
            <p:grpSpPr>
              <a:xfrm>
                <a:off x="10075906" y="5265721"/>
                <a:ext cx="353093" cy="433605"/>
                <a:chOff x="4711958" y="4315901"/>
                <a:chExt cx="353093" cy="433605"/>
              </a:xfrm>
            </p:grpSpPr>
            <p:sp>
              <p:nvSpPr>
                <p:cNvPr id="1622" name="Google Shape;1622;p44"/>
                <p:cNvSpPr/>
                <p:nvPr/>
              </p:nvSpPr>
              <p:spPr>
                <a:xfrm>
                  <a:off x="4846794" y="4481420"/>
                  <a:ext cx="94756" cy="268086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 flipH="1" rot="-2728588">
                  <a:off x="4771647" y="4318732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 flipH="1" rot="2586320">
                  <a:off x="4912305" y="4328333"/>
                  <a:ext cx="94756" cy="207151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rgbClr val="703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25" name="Google Shape;1625;p44"/>
          <p:cNvGrpSpPr/>
          <p:nvPr/>
        </p:nvGrpSpPr>
        <p:grpSpPr>
          <a:xfrm>
            <a:off x="2326168" y="4021013"/>
            <a:ext cx="660271" cy="1556951"/>
            <a:chOff x="2338442" y="4119312"/>
            <a:chExt cx="660271" cy="1556951"/>
          </a:xfrm>
        </p:grpSpPr>
        <p:grpSp>
          <p:nvGrpSpPr>
            <p:cNvPr id="1626" name="Google Shape;1626;p44"/>
            <p:cNvGrpSpPr/>
            <p:nvPr/>
          </p:nvGrpSpPr>
          <p:grpSpPr>
            <a:xfrm>
              <a:off x="2364000" y="4119312"/>
              <a:ext cx="508499" cy="1556951"/>
              <a:chOff x="2364000" y="4119312"/>
              <a:chExt cx="508499" cy="1556951"/>
            </a:xfrm>
          </p:grpSpPr>
          <p:sp>
            <p:nvSpPr>
              <p:cNvPr id="1627" name="Google Shape;1627;p44"/>
              <p:cNvSpPr/>
              <p:nvPr/>
            </p:nvSpPr>
            <p:spPr>
              <a:xfrm>
                <a:off x="2364000" y="4119312"/>
                <a:ext cx="508499" cy="1556951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4"/>
              <p:cNvSpPr/>
              <p:nvPr/>
            </p:nvSpPr>
            <p:spPr>
              <a:xfrm>
                <a:off x="2382169" y="4736485"/>
                <a:ext cx="488748" cy="926757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9" name="Google Shape;1629;p44"/>
            <p:cNvSpPr txBox="1"/>
            <p:nvPr/>
          </p:nvSpPr>
          <p:spPr>
            <a:xfrm>
              <a:off x="2338442" y="4906983"/>
              <a:ext cx="660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60%</a:t>
              </a:r>
              <a:endParaRPr/>
            </a:p>
          </p:txBody>
        </p:sp>
      </p:grpSp>
      <p:grpSp>
        <p:nvGrpSpPr>
          <p:cNvPr id="1630" name="Google Shape;1630;p44"/>
          <p:cNvGrpSpPr/>
          <p:nvPr/>
        </p:nvGrpSpPr>
        <p:grpSpPr>
          <a:xfrm>
            <a:off x="6922028" y="3994034"/>
            <a:ext cx="660271" cy="1556951"/>
            <a:chOff x="7567360" y="4188301"/>
            <a:chExt cx="660271" cy="1556951"/>
          </a:xfrm>
        </p:grpSpPr>
        <p:grpSp>
          <p:nvGrpSpPr>
            <p:cNvPr id="1631" name="Google Shape;1631;p44"/>
            <p:cNvGrpSpPr/>
            <p:nvPr/>
          </p:nvGrpSpPr>
          <p:grpSpPr>
            <a:xfrm>
              <a:off x="7592830" y="4188301"/>
              <a:ext cx="509249" cy="1556951"/>
              <a:chOff x="7592830" y="4188301"/>
              <a:chExt cx="509249" cy="1556951"/>
            </a:xfrm>
          </p:grpSpPr>
          <p:sp>
            <p:nvSpPr>
              <p:cNvPr id="1632" name="Google Shape;1632;p44"/>
              <p:cNvSpPr/>
              <p:nvPr/>
            </p:nvSpPr>
            <p:spPr>
              <a:xfrm>
                <a:off x="7603855" y="4481420"/>
                <a:ext cx="498224" cy="1263832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44"/>
              <p:cNvSpPr/>
              <p:nvPr/>
            </p:nvSpPr>
            <p:spPr>
              <a:xfrm>
                <a:off x="7592830" y="4188301"/>
                <a:ext cx="508499" cy="1556951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4" name="Google Shape;1634;p44"/>
            <p:cNvSpPr txBox="1"/>
            <p:nvPr/>
          </p:nvSpPr>
          <p:spPr>
            <a:xfrm>
              <a:off x="7567360" y="4876868"/>
              <a:ext cx="660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80%</a:t>
              </a:r>
              <a:endParaRPr/>
            </a:p>
          </p:txBody>
        </p:sp>
      </p:grpSp>
      <p:sp>
        <p:nvSpPr>
          <p:cNvPr id="1635" name="Google Shape;1635;p44"/>
          <p:cNvSpPr txBox="1"/>
          <p:nvPr/>
        </p:nvSpPr>
        <p:spPr>
          <a:xfrm>
            <a:off x="993913" y="4350087"/>
            <a:ext cx="1093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44"/>
          <p:cNvSpPr txBox="1"/>
          <p:nvPr/>
        </p:nvSpPr>
        <p:spPr>
          <a:xfrm>
            <a:off x="8009878" y="5452871"/>
            <a:ext cx="1093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45"/>
          <p:cNvSpPr/>
          <p:nvPr/>
        </p:nvSpPr>
        <p:spPr>
          <a:xfrm>
            <a:off x="2543277" y="194283"/>
            <a:ext cx="71150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AFFINITY AND SELECTION OF ANTIBODIES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3" name="Google Shape;16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4148" y="605799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4" name="Google Shape;1644;p45"/>
          <p:cNvCxnSpPr/>
          <p:nvPr/>
        </p:nvCxnSpPr>
        <p:spPr>
          <a:xfrm>
            <a:off x="233644" y="5853315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45" name="Google Shape;1645;p45"/>
          <p:cNvGrpSpPr/>
          <p:nvPr/>
        </p:nvGrpSpPr>
        <p:grpSpPr>
          <a:xfrm rot="2801051">
            <a:off x="1704817" y="1401654"/>
            <a:ext cx="1649094" cy="1437220"/>
            <a:chOff x="2797983" y="1119498"/>
            <a:chExt cx="3450714" cy="3429722"/>
          </a:xfrm>
        </p:grpSpPr>
        <p:grpSp>
          <p:nvGrpSpPr>
            <p:cNvPr id="1646" name="Google Shape;1646;p45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647" name="Google Shape;1647;p45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648" name="Google Shape;1648;p45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649" name="Google Shape;1649;p45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650" name="Google Shape;1650;p45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651" name="Google Shape;1651;p45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652" name="Google Shape;1652;p45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653" name="Google Shape;1653;p45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54" name="Google Shape;1654;p45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55" name="Google Shape;1655;p45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656" name="Google Shape;1656;p45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657" name="Google Shape;1657;p45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658" name="Google Shape;1658;p45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59" name="Google Shape;1659;p45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60" name="Google Shape;1660;p45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661" name="Google Shape;1661;p45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3" name="Google Shape;1663;p45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5" name="Google Shape;1665;p45"/>
          <p:cNvGrpSpPr/>
          <p:nvPr/>
        </p:nvGrpSpPr>
        <p:grpSpPr>
          <a:xfrm rot="2801051">
            <a:off x="4963935" y="1572982"/>
            <a:ext cx="1649094" cy="1437220"/>
            <a:chOff x="2797983" y="1119498"/>
            <a:chExt cx="3450714" cy="3429722"/>
          </a:xfrm>
        </p:grpSpPr>
        <p:grpSp>
          <p:nvGrpSpPr>
            <p:cNvPr id="1666" name="Google Shape;1666;p45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667" name="Google Shape;1667;p45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668" name="Google Shape;1668;p45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669" name="Google Shape;1669;p45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670" name="Google Shape;1670;p45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671" name="Google Shape;1671;p45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672" name="Google Shape;1672;p45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673" name="Google Shape;1673;p45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74" name="Google Shape;1674;p45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75" name="Google Shape;1675;p45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676" name="Google Shape;1676;p45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677" name="Google Shape;1677;p45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678" name="Google Shape;1678;p45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79" name="Google Shape;1679;p45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80" name="Google Shape;1680;p45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681" name="Google Shape;1681;p45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3" name="Google Shape;1683;p45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7030A0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5"/>
          <p:cNvGrpSpPr/>
          <p:nvPr/>
        </p:nvGrpSpPr>
        <p:grpSpPr>
          <a:xfrm rot="2801051">
            <a:off x="8354608" y="1554091"/>
            <a:ext cx="1649094" cy="1437220"/>
            <a:chOff x="2797983" y="1119498"/>
            <a:chExt cx="3450714" cy="3429722"/>
          </a:xfrm>
        </p:grpSpPr>
        <p:grpSp>
          <p:nvGrpSpPr>
            <p:cNvPr id="1686" name="Google Shape;1686;p45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687" name="Google Shape;1687;p45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688" name="Google Shape;1688;p45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689" name="Google Shape;1689;p45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690" name="Google Shape;1690;p45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691" name="Google Shape;1691;p45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692" name="Google Shape;1692;p45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693" name="Google Shape;1693;p45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4" name="Google Shape;1694;p45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95" name="Google Shape;1695;p45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696" name="Google Shape;1696;p45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697" name="Google Shape;1697;p45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698" name="Google Shape;1698;p45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9" name="Google Shape;1699;p45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00" name="Google Shape;1700;p45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701" name="Google Shape;1701;p45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FF0066"/>
              </a:solidFill>
              <a:ln cap="flat" cmpd="sng" w="12700">
                <a:solidFill>
                  <a:srgbClr val="FF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FF0066"/>
              </a:solidFill>
              <a:ln cap="flat" cmpd="sng" w="12700">
                <a:solidFill>
                  <a:srgbClr val="FF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3" name="Google Shape;1703;p45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FF0066"/>
            </a:solidFill>
            <a:ln cap="flat" cmpd="sng" w="12700">
              <a:solidFill>
                <a:srgbClr val="FF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FF0066"/>
            </a:solidFill>
            <a:ln cap="flat" cmpd="sng" w="12700">
              <a:solidFill>
                <a:srgbClr val="FF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5" name="Google Shape;1705;p45"/>
          <p:cNvGrpSpPr/>
          <p:nvPr/>
        </p:nvGrpSpPr>
        <p:grpSpPr>
          <a:xfrm rot="2801051">
            <a:off x="3422198" y="1312982"/>
            <a:ext cx="1649094" cy="1437220"/>
            <a:chOff x="2797983" y="1119498"/>
            <a:chExt cx="3450714" cy="3429722"/>
          </a:xfrm>
        </p:grpSpPr>
        <p:grpSp>
          <p:nvGrpSpPr>
            <p:cNvPr id="1706" name="Google Shape;1706;p45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707" name="Google Shape;1707;p45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708" name="Google Shape;1708;p45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709" name="Google Shape;1709;p45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710" name="Google Shape;1710;p45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711" name="Google Shape;1711;p45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712" name="Google Shape;1712;p45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713" name="Google Shape;1713;p45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4" name="Google Shape;1714;p45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15" name="Google Shape;1715;p45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716" name="Google Shape;1716;p45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717" name="Google Shape;1717;p45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718" name="Google Shape;1718;p45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9" name="Google Shape;1719;p45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20" name="Google Shape;1720;p45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721" name="Google Shape;1721;p45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45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3" name="Google Shape;1723;p45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5" name="Google Shape;1725;p45"/>
          <p:cNvGrpSpPr/>
          <p:nvPr/>
        </p:nvGrpSpPr>
        <p:grpSpPr>
          <a:xfrm rot="2801051">
            <a:off x="6565553" y="1476591"/>
            <a:ext cx="1649094" cy="1437220"/>
            <a:chOff x="2797983" y="1119498"/>
            <a:chExt cx="3450714" cy="3429722"/>
          </a:xfrm>
        </p:grpSpPr>
        <p:grpSp>
          <p:nvGrpSpPr>
            <p:cNvPr id="1726" name="Google Shape;1726;p45"/>
            <p:cNvGrpSpPr/>
            <p:nvPr/>
          </p:nvGrpSpPr>
          <p:grpSpPr>
            <a:xfrm rot="-5771086">
              <a:off x="2968242" y="1267420"/>
              <a:ext cx="3110196" cy="3133878"/>
              <a:chOff x="3063800" y="1513347"/>
              <a:chExt cx="3110196" cy="3133878"/>
            </a:xfrm>
          </p:grpSpPr>
          <p:grpSp>
            <p:nvGrpSpPr>
              <p:cNvPr id="1727" name="Google Shape;1727;p45"/>
              <p:cNvGrpSpPr/>
              <p:nvPr/>
            </p:nvGrpSpPr>
            <p:grpSpPr>
              <a:xfrm rot="2899233">
                <a:off x="3440960" y="2046898"/>
                <a:ext cx="2355876" cy="2066776"/>
                <a:chOff x="2030130" y="2329860"/>
                <a:chExt cx="2355876" cy="2066776"/>
              </a:xfrm>
            </p:grpSpPr>
            <p:cxnSp>
              <p:nvCxnSpPr>
                <p:cNvPr id="1728" name="Google Shape;1728;p45"/>
                <p:cNvCxnSpPr/>
                <p:nvPr/>
              </p:nvCxnSpPr>
              <p:spPr>
                <a:xfrm>
                  <a:off x="2933628" y="3702170"/>
                  <a:ext cx="549059" cy="220595"/>
                </a:xfrm>
                <a:prstGeom prst="curvedConnector3">
                  <a:avLst>
                    <a:gd fmla="val 50000" name="adj1"/>
                  </a:avLst>
                </a:prstGeom>
                <a:noFill/>
                <a:ln cap="flat" cmpd="sng" w="2857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729" name="Google Shape;1729;p45"/>
                <p:cNvGrpSpPr/>
                <p:nvPr/>
              </p:nvGrpSpPr>
              <p:grpSpPr>
                <a:xfrm>
                  <a:off x="2030130" y="2329860"/>
                  <a:ext cx="2355876" cy="2066776"/>
                  <a:chOff x="3380926" y="2016709"/>
                  <a:chExt cx="2355876" cy="2066776"/>
                </a:xfrm>
              </p:grpSpPr>
              <p:cxnSp>
                <p:nvCxnSpPr>
                  <p:cNvPr id="1730" name="Google Shape;1730;p45"/>
                  <p:cNvCxnSpPr/>
                  <p:nvPr/>
                </p:nvCxnSpPr>
                <p:spPr>
                  <a:xfrm>
                    <a:off x="4340268" y="3217799"/>
                    <a:ext cx="549059" cy="220595"/>
                  </a:xfrm>
                  <a:prstGeom prst="curvedConnector3">
                    <a:avLst>
                      <a:gd fmla="val 50000" name="adj1"/>
                    </a:avLst>
                  </a:prstGeom>
                  <a:noFill/>
                  <a:ln cap="flat" cmpd="sng" w="28575">
                    <a:solidFill>
                      <a:srgbClr val="FFC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731" name="Google Shape;1731;p45"/>
                  <p:cNvGrpSpPr/>
                  <p:nvPr/>
                </p:nvGrpSpPr>
                <p:grpSpPr>
                  <a:xfrm>
                    <a:off x="3380926" y="2029685"/>
                    <a:ext cx="1072485" cy="2053800"/>
                    <a:chOff x="3380926" y="2029685"/>
                    <a:chExt cx="1072485" cy="2053800"/>
                  </a:xfrm>
                </p:grpSpPr>
                <p:grpSp>
                  <p:nvGrpSpPr>
                    <p:cNvPr id="1732" name="Google Shape;1732;p45"/>
                    <p:cNvGrpSpPr/>
                    <p:nvPr/>
                  </p:nvGrpSpPr>
                  <p:grpSpPr>
                    <a:xfrm>
                      <a:off x="3534013" y="2029685"/>
                      <a:ext cx="919398" cy="2053800"/>
                      <a:chOff x="3534013" y="2029685"/>
                      <a:chExt cx="919398" cy="2053800"/>
                    </a:xfrm>
                  </p:grpSpPr>
                  <p:sp>
                    <p:nvSpPr>
                      <p:cNvPr id="1733" name="Google Shape;1733;p45"/>
                      <p:cNvSpPr/>
                      <p:nvPr/>
                    </p:nvSpPr>
                    <p:spPr>
                      <a:xfrm>
                        <a:off x="423379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34" name="Google Shape;1734;p45"/>
                      <p:cNvSpPr/>
                      <p:nvPr/>
                    </p:nvSpPr>
                    <p:spPr>
                      <a:xfrm rot="-2896306">
                        <a:off x="3887516" y="1934632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35" name="Google Shape;1735;p45"/>
                    <p:cNvSpPr/>
                    <p:nvPr/>
                  </p:nvSpPr>
                  <p:spPr>
                    <a:xfrm rot="-2896306">
                      <a:off x="3668113" y="2203985"/>
                      <a:ext cx="230731" cy="8730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736" name="Google Shape;1736;p45"/>
                  <p:cNvGrpSpPr/>
                  <p:nvPr/>
                </p:nvGrpSpPr>
                <p:grpSpPr>
                  <a:xfrm>
                    <a:off x="4667381" y="2016709"/>
                    <a:ext cx="1069421" cy="2065069"/>
                    <a:chOff x="4772215" y="2018416"/>
                    <a:chExt cx="1069421" cy="2065069"/>
                  </a:xfrm>
                </p:grpSpPr>
                <p:grpSp>
                  <p:nvGrpSpPr>
                    <p:cNvPr id="1737" name="Google Shape;1737;p45"/>
                    <p:cNvGrpSpPr/>
                    <p:nvPr/>
                  </p:nvGrpSpPr>
                  <p:grpSpPr>
                    <a:xfrm>
                      <a:off x="4772215" y="2018416"/>
                      <a:ext cx="916052" cy="2065069"/>
                      <a:chOff x="4772215" y="2018416"/>
                      <a:chExt cx="916052" cy="2065069"/>
                    </a:xfrm>
                  </p:grpSpPr>
                  <p:sp>
                    <p:nvSpPr>
                      <p:cNvPr id="1738" name="Google Shape;1738;p45"/>
                      <p:cNvSpPr/>
                      <p:nvPr/>
                    </p:nvSpPr>
                    <p:spPr>
                      <a:xfrm>
                        <a:off x="4782857" y="2793304"/>
                        <a:ext cx="212943" cy="129018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39" name="Google Shape;1739;p45"/>
                      <p:cNvSpPr/>
                      <p:nvPr/>
                    </p:nvSpPr>
                    <p:spPr>
                      <a:xfrm rot="2874933">
                        <a:off x="5124045" y="1925334"/>
                        <a:ext cx="212391" cy="104250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cap="flat" cmpd="sng" w="12700">
                        <a:solidFill>
                          <a:srgbClr val="00B0F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40" name="Google Shape;1740;p45"/>
                    <p:cNvSpPr/>
                    <p:nvPr/>
                  </p:nvSpPr>
                  <p:spPr>
                    <a:xfrm rot="-7901266">
                      <a:off x="5323573" y="2194713"/>
                      <a:ext cx="230731" cy="87300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741" name="Google Shape;1741;p45"/>
              <p:cNvSpPr/>
              <p:nvPr/>
            </p:nvSpPr>
            <p:spPr>
              <a:xfrm>
                <a:off x="4224079" y="1606096"/>
                <a:ext cx="231477" cy="508590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4529502" y="1605803"/>
                <a:ext cx="213279" cy="502773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3" name="Google Shape;1743;p45"/>
            <p:cNvSpPr/>
            <p:nvPr/>
          </p:nvSpPr>
          <p:spPr>
            <a:xfrm>
              <a:off x="4423252" y="1357702"/>
              <a:ext cx="188289" cy="477261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4681423" y="1358630"/>
              <a:ext cx="201936" cy="476333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5" name="Google Shape;1745;p45"/>
          <p:cNvSpPr txBox="1"/>
          <p:nvPr/>
        </p:nvSpPr>
        <p:spPr>
          <a:xfrm>
            <a:off x="2235452" y="2890291"/>
            <a:ext cx="66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sp>
        <p:nvSpPr>
          <p:cNvPr id="1746" name="Google Shape;1746;p45"/>
          <p:cNvSpPr txBox="1"/>
          <p:nvPr/>
        </p:nvSpPr>
        <p:spPr>
          <a:xfrm>
            <a:off x="3877112" y="2625400"/>
            <a:ext cx="66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747" name="Google Shape;1747;p45"/>
          <p:cNvSpPr txBox="1"/>
          <p:nvPr/>
        </p:nvSpPr>
        <p:spPr>
          <a:xfrm>
            <a:off x="7066512" y="2765398"/>
            <a:ext cx="66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1748" name="Google Shape;1748;p45"/>
          <p:cNvSpPr txBox="1"/>
          <p:nvPr/>
        </p:nvSpPr>
        <p:spPr>
          <a:xfrm>
            <a:off x="5435510" y="2864384"/>
            <a:ext cx="66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1749" name="Google Shape;1749;p45"/>
          <p:cNvSpPr txBox="1"/>
          <p:nvPr/>
        </p:nvSpPr>
        <p:spPr>
          <a:xfrm>
            <a:off x="8810817" y="2858025"/>
            <a:ext cx="66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1750" name="Google Shape;1750;p45"/>
          <p:cNvSpPr txBox="1"/>
          <p:nvPr/>
        </p:nvSpPr>
        <p:spPr>
          <a:xfrm>
            <a:off x="298174" y="4002981"/>
            <a:ext cx="1218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335</a:t>
            </a:r>
            <a:endParaRPr/>
          </a:p>
        </p:txBody>
      </p:sp>
      <p:sp>
        <p:nvSpPr>
          <p:cNvPr id="1751" name="Google Shape;1751;p45"/>
          <p:cNvSpPr txBox="1"/>
          <p:nvPr/>
        </p:nvSpPr>
        <p:spPr>
          <a:xfrm>
            <a:off x="2249773" y="3352054"/>
            <a:ext cx="7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0.17</a:t>
            </a:r>
            <a:endParaRPr/>
          </a:p>
        </p:txBody>
      </p:sp>
      <p:sp>
        <p:nvSpPr>
          <p:cNvPr id="1752" name="Google Shape;1752;p45"/>
          <p:cNvSpPr txBox="1"/>
          <p:nvPr/>
        </p:nvSpPr>
        <p:spPr>
          <a:xfrm>
            <a:off x="3939469" y="3112463"/>
            <a:ext cx="7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0.16</a:t>
            </a:r>
            <a:endParaRPr/>
          </a:p>
        </p:txBody>
      </p:sp>
      <p:sp>
        <p:nvSpPr>
          <p:cNvPr id="1753" name="Google Shape;1753;p45"/>
          <p:cNvSpPr txBox="1"/>
          <p:nvPr/>
        </p:nvSpPr>
        <p:spPr>
          <a:xfrm>
            <a:off x="5476398" y="3326690"/>
            <a:ext cx="7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endParaRPr/>
          </a:p>
        </p:txBody>
      </p:sp>
      <p:sp>
        <p:nvSpPr>
          <p:cNvPr id="1754" name="Google Shape;1754;p45"/>
          <p:cNvSpPr txBox="1"/>
          <p:nvPr/>
        </p:nvSpPr>
        <p:spPr>
          <a:xfrm>
            <a:off x="7120619" y="3283262"/>
            <a:ext cx="7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0.21</a:t>
            </a:r>
            <a:endParaRPr/>
          </a:p>
        </p:txBody>
      </p:sp>
      <p:sp>
        <p:nvSpPr>
          <p:cNvPr id="1755" name="Google Shape;1755;p45"/>
          <p:cNvSpPr txBox="1"/>
          <p:nvPr/>
        </p:nvSpPr>
        <p:spPr>
          <a:xfrm>
            <a:off x="8897139" y="3303236"/>
            <a:ext cx="7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0.21</a:t>
            </a:r>
            <a:endParaRPr/>
          </a:p>
        </p:txBody>
      </p:sp>
      <p:sp>
        <p:nvSpPr>
          <p:cNvPr id="1756" name="Google Shape;1756;p45"/>
          <p:cNvSpPr txBox="1"/>
          <p:nvPr/>
        </p:nvSpPr>
        <p:spPr>
          <a:xfrm>
            <a:off x="132959" y="4639046"/>
            <a:ext cx="2964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 population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50</a:t>
            </a:r>
            <a:endParaRPr/>
          </a:p>
        </p:txBody>
      </p:sp>
      <p:sp>
        <p:nvSpPr>
          <p:cNvPr id="1757" name="Google Shape;1757;p45"/>
          <p:cNvSpPr txBox="1"/>
          <p:nvPr/>
        </p:nvSpPr>
        <p:spPr>
          <a:xfrm>
            <a:off x="2080334" y="3859732"/>
            <a:ext cx="1016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clones</a:t>
            </a:r>
            <a:endParaRPr/>
          </a:p>
        </p:txBody>
      </p:sp>
      <p:sp>
        <p:nvSpPr>
          <p:cNvPr id="1758" name="Google Shape;1758;p45"/>
          <p:cNvSpPr txBox="1"/>
          <p:nvPr/>
        </p:nvSpPr>
        <p:spPr>
          <a:xfrm>
            <a:off x="3786702" y="3567263"/>
            <a:ext cx="1016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clones</a:t>
            </a:r>
            <a:endParaRPr/>
          </a:p>
        </p:txBody>
      </p:sp>
      <p:sp>
        <p:nvSpPr>
          <p:cNvPr id="1759" name="Google Shape;1759;p45"/>
          <p:cNvSpPr txBox="1"/>
          <p:nvPr/>
        </p:nvSpPr>
        <p:spPr>
          <a:xfrm>
            <a:off x="5315004" y="3770119"/>
            <a:ext cx="1104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clones</a:t>
            </a:r>
            <a:endParaRPr/>
          </a:p>
        </p:txBody>
      </p:sp>
      <p:sp>
        <p:nvSpPr>
          <p:cNvPr id="1760" name="Google Shape;1760;p45"/>
          <p:cNvSpPr txBox="1"/>
          <p:nvPr/>
        </p:nvSpPr>
        <p:spPr>
          <a:xfrm>
            <a:off x="7011173" y="3770119"/>
            <a:ext cx="1218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clones</a:t>
            </a:r>
            <a:endParaRPr/>
          </a:p>
        </p:txBody>
      </p:sp>
      <p:sp>
        <p:nvSpPr>
          <p:cNvPr id="1761" name="Google Shape;1761;p45"/>
          <p:cNvSpPr txBox="1"/>
          <p:nvPr/>
        </p:nvSpPr>
        <p:spPr>
          <a:xfrm>
            <a:off x="8619880" y="3751929"/>
            <a:ext cx="1127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clones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46"/>
          <p:cNvSpPr/>
          <p:nvPr/>
        </p:nvSpPr>
        <p:spPr>
          <a:xfrm>
            <a:off x="2795638" y="221554"/>
            <a:ext cx="6600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HYPERMUTATION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8" name="Google Shape;17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173949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9" name="Google Shape;1769;p46"/>
          <p:cNvCxnSpPr/>
          <p:nvPr/>
        </p:nvCxnSpPr>
        <p:spPr>
          <a:xfrm>
            <a:off x="298174" y="5925888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0" name="Google Shape;1770;p46"/>
          <p:cNvPicPr preferRelativeResize="0"/>
          <p:nvPr/>
        </p:nvPicPr>
        <p:blipFill rotWithShape="1">
          <a:blip r:embed="rId4">
            <a:alphaModFix/>
          </a:blip>
          <a:srcRect b="17248" l="0" r="625" t="21696"/>
          <a:stretch/>
        </p:blipFill>
        <p:spPr>
          <a:xfrm>
            <a:off x="298174" y="1336431"/>
            <a:ext cx="11160369" cy="418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47"/>
          <p:cNvSpPr/>
          <p:nvPr/>
        </p:nvSpPr>
        <p:spPr>
          <a:xfrm>
            <a:off x="2543277" y="194283"/>
            <a:ext cx="6600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STRUCTURE - CSA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7" name="Google Shape;17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8" name="Google Shape;1778;p4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9" name="Google Shape;1779;p47"/>
          <p:cNvSpPr/>
          <p:nvPr/>
        </p:nvSpPr>
        <p:spPr>
          <a:xfrm>
            <a:off x="4571999" y="1256905"/>
            <a:ext cx="2409370" cy="739704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47"/>
          <p:cNvSpPr/>
          <p:nvPr/>
        </p:nvSpPr>
        <p:spPr>
          <a:xfrm>
            <a:off x="4571998" y="2337159"/>
            <a:ext cx="2540001" cy="739703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47"/>
          <p:cNvSpPr/>
          <p:nvPr/>
        </p:nvSpPr>
        <p:spPr>
          <a:xfrm>
            <a:off x="4571998" y="4506291"/>
            <a:ext cx="2540000" cy="923329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47"/>
          <p:cNvSpPr/>
          <p:nvPr/>
        </p:nvSpPr>
        <p:spPr>
          <a:xfrm>
            <a:off x="4477654" y="3426038"/>
            <a:ext cx="2728686" cy="751284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47"/>
          <p:cNvSpPr txBox="1"/>
          <p:nvPr/>
        </p:nvSpPr>
        <p:spPr>
          <a:xfrm>
            <a:off x="4637312" y="1318989"/>
            <a:ext cx="24093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 of antibody population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47"/>
          <p:cNvSpPr txBox="1"/>
          <p:nvPr/>
        </p:nvSpPr>
        <p:spPr>
          <a:xfrm>
            <a:off x="4702627" y="4528054"/>
            <a:ext cx="24093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Hypermutation of the antibodies according to the affinity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47"/>
          <p:cNvSpPr txBox="1"/>
          <p:nvPr/>
        </p:nvSpPr>
        <p:spPr>
          <a:xfrm>
            <a:off x="4637312" y="3493494"/>
            <a:ext cx="27286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Cloning of the most promising antobidies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47"/>
          <p:cNvSpPr txBox="1"/>
          <p:nvPr/>
        </p:nvSpPr>
        <p:spPr>
          <a:xfrm>
            <a:off x="4796968" y="2438744"/>
            <a:ext cx="24093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the antibodies with most affinity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47"/>
          <p:cNvSpPr/>
          <p:nvPr/>
        </p:nvSpPr>
        <p:spPr>
          <a:xfrm>
            <a:off x="5493655" y="1950858"/>
            <a:ext cx="566057" cy="3525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47"/>
          <p:cNvSpPr/>
          <p:nvPr/>
        </p:nvSpPr>
        <p:spPr>
          <a:xfrm>
            <a:off x="5493655" y="3049530"/>
            <a:ext cx="566057" cy="3525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47"/>
          <p:cNvSpPr/>
          <p:nvPr/>
        </p:nvSpPr>
        <p:spPr>
          <a:xfrm>
            <a:off x="5493655" y="4172670"/>
            <a:ext cx="566057" cy="3525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47"/>
          <p:cNvSpPr/>
          <p:nvPr/>
        </p:nvSpPr>
        <p:spPr>
          <a:xfrm rot="-10609551">
            <a:off x="3201251" y="2520329"/>
            <a:ext cx="1074057" cy="241974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4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48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STRUCTURE - CSA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7" name="Google Shape;17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8" name="Google Shape;1798;p4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99" name="Google Shape;1799;p48"/>
          <p:cNvGrpSpPr/>
          <p:nvPr/>
        </p:nvGrpSpPr>
        <p:grpSpPr>
          <a:xfrm>
            <a:off x="1498729" y="3261817"/>
            <a:ext cx="1720515" cy="1378394"/>
            <a:chOff x="782053" y="3043989"/>
            <a:chExt cx="1720515" cy="1227222"/>
          </a:xfrm>
        </p:grpSpPr>
        <p:sp>
          <p:nvSpPr>
            <p:cNvPr id="1800" name="Google Shape;1800;p48"/>
            <p:cNvSpPr/>
            <p:nvPr/>
          </p:nvSpPr>
          <p:spPr>
            <a:xfrm>
              <a:off x="782053" y="3043989"/>
              <a:ext cx="1720515" cy="1227222"/>
            </a:xfrm>
            <a:custGeom>
              <a:rect b="b" l="l" r="r" t="t"/>
              <a:pathLst>
                <a:path extrusionOk="0" h="1227222" w="1720515">
                  <a:moveTo>
                    <a:pt x="1720515" y="1227222"/>
                  </a:moveTo>
                  <a:lnTo>
                    <a:pt x="0" y="122722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1" name="Google Shape;1801;p48"/>
            <p:cNvCxnSpPr/>
            <p:nvPr/>
          </p:nvCxnSpPr>
          <p:spPr>
            <a:xfrm>
              <a:off x="782053" y="3043989"/>
              <a:ext cx="116706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02" name="Google Shape;1802;p48"/>
          <p:cNvSpPr txBox="1"/>
          <p:nvPr/>
        </p:nvSpPr>
        <p:spPr>
          <a:xfrm>
            <a:off x="1767249" y="1593223"/>
            <a:ext cx="677585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structure of the algorithm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 of the antibody population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fitness function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every i from 1 to 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each antibody: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Calculate fitness for each antibody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the n best antibodies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each antibody selected: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perform cloning proportionally to affinity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perform hypermutation inversely proportional to affinity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49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– DIGIT RECOGNITION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9" name="Google Shape;18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0" name="Google Shape;1810;p4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11" name="Google Shape;1811;p49"/>
          <p:cNvGrpSpPr/>
          <p:nvPr/>
        </p:nvGrpSpPr>
        <p:grpSpPr>
          <a:xfrm>
            <a:off x="7111561" y="1797427"/>
            <a:ext cx="3151350" cy="2826516"/>
            <a:chOff x="2327597" y="1593930"/>
            <a:chExt cx="3430502" cy="3378531"/>
          </a:xfrm>
        </p:grpSpPr>
        <p:grpSp>
          <p:nvGrpSpPr>
            <p:cNvPr id="1812" name="Google Shape;1812;p49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1813" name="Google Shape;1813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14" name="Google Shape;1814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5" name="Google Shape;1815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Google Shape;1816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Google Shape;1817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18" name="Google Shape;1818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19" name="Google Shape;1819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23" name="Google Shape;1823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6" name="Google Shape;1826;p49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1827" name="Google Shape;1827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28" name="Google Shape;1828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2" name="Google Shape;1832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33" name="Google Shape;1833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37" name="Google Shape;1837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0" name="Google Shape;1840;p49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1841" name="Google Shape;1841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42" name="Google Shape;1842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3" name="Google Shape;1843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4" name="Google Shape;1844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5" name="Google Shape;1845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46" name="Google Shape;1846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47" name="Google Shape;1847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8" name="Google Shape;1848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9" name="Google Shape;1849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51" name="Google Shape;1851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4" name="Google Shape;1854;p49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1855" name="Google Shape;1855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56" name="Google Shape;1856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7" name="Google Shape;1857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8" name="Google Shape;1858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9" name="Google Shape;1859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0" name="Google Shape;1860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61" name="Google Shape;1861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2" name="Google Shape;1862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4" name="Google Shape;1864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65" name="Google Shape;1865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8" name="Google Shape;1868;p49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1869" name="Google Shape;1869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70" name="Google Shape;1870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4" name="Google Shape;1874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75" name="Google Shape;1875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6" name="Google Shape;1876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79" name="Google Shape;1879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2" name="Google Shape;1882;p49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1883" name="Google Shape;1883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84" name="Google Shape;1884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5" name="Google Shape;1885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6" name="Google Shape;1886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7" name="Google Shape;1887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8" name="Google Shape;1888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89" name="Google Shape;1889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0" name="Google Shape;1890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1" name="Google Shape;1891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93" name="Google Shape;1893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6" name="Google Shape;1896;p49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1897" name="Google Shape;1897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898" name="Google Shape;1898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9" name="Google Shape;1899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0" name="Google Shape;1900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2" name="Google Shape;1902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03" name="Google Shape;1903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07" name="Google Shape;1907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0" name="Google Shape;1910;p49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1911" name="Google Shape;1911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12" name="Google Shape;1912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6" name="Google Shape;1916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17" name="Google Shape;1917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8" name="Google Shape;1918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9" name="Google Shape;1919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0" name="Google Shape;1920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21" name="Google Shape;1921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4" name="Google Shape;1924;p49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1925" name="Google Shape;1925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26" name="Google Shape;1926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7" name="Google Shape;1927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9" name="Google Shape;1929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0" name="Google Shape;1930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31" name="Google Shape;1931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2" name="Google Shape;1932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4" name="Google Shape;1934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35" name="Google Shape;1935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8" name="Google Shape;1938;p49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1939" name="Google Shape;1939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40" name="Google Shape;1940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4" name="Google Shape;1944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45" name="Google Shape;1945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9" name="Google Shape;1949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2" name="Google Shape;1952;p49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1953" name="Google Shape;1953;p49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54" name="Google Shape;1954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5" name="Google Shape;1955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6" name="Google Shape;1956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8" name="Google Shape;1958;p49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59" name="Google Shape;1959;p49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49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63" name="Google Shape;1963;p49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66" name="Google Shape;1966;p49"/>
          <p:cNvSpPr txBox="1"/>
          <p:nvPr/>
        </p:nvSpPr>
        <p:spPr>
          <a:xfrm>
            <a:off x="7828767" y="1315219"/>
            <a:ext cx="1920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49"/>
          <p:cNvSpPr txBox="1"/>
          <p:nvPr/>
        </p:nvSpPr>
        <p:spPr>
          <a:xfrm>
            <a:off x="458570" y="1445957"/>
            <a:ext cx="38925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recognize the digit in the right, represented by pixels</a:t>
            </a:r>
            <a:endParaRPr/>
          </a:p>
        </p:txBody>
      </p:sp>
      <p:sp>
        <p:nvSpPr>
          <p:cNvPr id="1968" name="Google Shape;1968;p49"/>
          <p:cNvSpPr txBox="1"/>
          <p:nvPr/>
        </p:nvSpPr>
        <p:spPr>
          <a:xfrm>
            <a:off x="458570" y="2242794"/>
            <a:ext cx="53826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figure with the number 8 in pixels (problem antigen) is represented by a vector or list with several values of 0’s and 1’s, just like the antigens (11x11)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49"/>
          <p:cNvSpPr txBox="1"/>
          <p:nvPr/>
        </p:nvSpPr>
        <p:spPr>
          <a:xfrm>
            <a:off x="642607" y="3612742"/>
            <a:ext cx="3248526" cy="379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[0,0,0,0,1,0,0,1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0,1,1,0,0]</a:t>
            </a:r>
            <a:endParaRPr/>
          </a:p>
        </p:txBody>
      </p:sp>
      <p:sp>
        <p:nvSpPr>
          <p:cNvPr id="1970" name="Google Shape;1970;p49"/>
          <p:cNvSpPr txBox="1"/>
          <p:nvPr/>
        </p:nvSpPr>
        <p:spPr>
          <a:xfrm>
            <a:off x="950494" y="4031712"/>
            <a:ext cx="1925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71" name="Google Shape;1971;p49"/>
          <p:cNvSpPr txBox="1"/>
          <p:nvPr/>
        </p:nvSpPr>
        <p:spPr>
          <a:xfrm>
            <a:off x="3249449" y="4003801"/>
            <a:ext cx="6105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50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– DIGIT RECOGNITION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8" name="Google Shape;197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9" name="Google Shape;1979;p5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80" name="Google Shape;1980;p50"/>
          <p:cNvGrpSpPr/>
          <p:nvPr/>
        </p:nvGrpSpPr>
        <p:grpSpPr>
          <a:xfrm>
            <a:off x="7111561" y="1797427"/>
            <a:ext cx="3151350" cy="2826516"/>
            <a:chOff x="2327597" y="1593930"/>
            <a:chExt cx="3430502" cy="3378531"/>
          </a:xfrm>
        </p:grpSpPr>
        <p:grpSp>
          <p:nvGrpSpPr>
            <p:cNvPr id="1981" name="Google Shape;1981;p50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1982" name="Google Shape;1982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83" name="Google Shape;1983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4" name="Google Shape;1984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5" name="Google Shape;1985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6" name="Google Shape;1986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87" name="Google Shape;1987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88" name="Google Shape;1988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9" name="Google Shape;1989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0" name="Google Shape;1990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1" name="Google Shape;1991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92" name="Google Shape;1992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5" name="Google Shape;1995;p50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1996" name="Google Shape;1996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1997" name="Google Shape;1997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9" name="Google Shape;1999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0" name="Google Shape;2000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1" name="Google Shape;2001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02" name="Google Shape;2002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4" name="Google Shape;2004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06" name="Google Shape;2006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9" name="Google Shape;2009;p50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010" name="Google Shape;2010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11" name="Google Shape;2011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5" name="Google Shape;2015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16" name="Google Shape;2016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20" name="Google Shape;2020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3" name="Google Shape;2023;p50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024" name="Google Shape;2024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25" name="Google Shape;2025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29" name="Google Shape;2029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30" name="Google Shape;2030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34" name="Google Shape;2034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7" name="Google Shape;2037;p50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038" name="Google Shape;2038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39" name="Google Shape;2039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3" name="Google Shape;2043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44" name="Google Shape;2044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48" name="Google Shape;2048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1" name="Google Shape;2051;p50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2052" name="Google Shape;2052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53" name="Google Shape;2053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7" name="Google Shape;2057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2" name="Google Shape;2062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50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2066" name="Google Shape;2066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67" name="Google Shape;2067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71" name="Google Shape;2071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72" name="Google Shape;2072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76" name="Google Shape;2076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9" name="Google Shape;2079;p50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2080" name="Google Shape;2080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81" name="Google Shape;2081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5" name="Google Shape;2085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86" name="Google Shape;2086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8" name="Google Shape;2088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9" name="Google Shape;2089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0" name="Google Shape;2090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3" name="Google Shape;2093;p50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2094" name="Google Shape;2094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095" name="Google Shape;2095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9" name="Google Shape;2099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00" name="Google Shape;2100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7" name="Google Shape;2107;p50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2108" name="Google Shape;2108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09" name="Google Shape;2109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0" name="Google Shape;2110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1" name="Google Shape;2111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2" name="Google Shape;2112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3" name="Google Shape;2113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14" name="Google Shape;2114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7" name="Google Shape;2117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18" name="Google Shape;2118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1" name="Google Shape;2121;p50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2122" name="Google Shape;2122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23" name="Google Shape;2123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5" name="Google Shape;2125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6" name="Google Shape;2126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7" name="Google Shape;2127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28" name="Google Shape;2128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32" name="Google Shape;2132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35" name="Google Shape;2135;p50"/>
          <p:cNvGrpSpPr/>
          <p:nvPr/>
        </p:nvGrpSpPr>
        <p:grpSpPr>
          <a:xfrm>
            <a:off x="1605168" y="1816568"/>
            <a:ext cx="3163792" cy="2826516"/>
            <a:chOff x="2327597" y="1593930"/>
            <a:chExt cx="3430502" cy="3378531"/>
          </a:xfrm>
        </p:grpSpPr>
        <p:grpSp>
          <p:nvGrpSpPr>
            <p:cNvPr id="2136" name="Google Shape;2136;p50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2137" name="Google Shape;2137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38" name="Google Shape;2138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2" name="Google Shape;2142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43" name="Google Shape;2143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47" name="Google Shape;2147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0" name="Google Shape;2150;p50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2151" name="Google Shape;2151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52" name="Google Shape;2152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6" name="Google Shape;2156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57" name="Google Shape;2157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61" name="Google Shape;2161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4" name="Google Shape;2164;p50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165" name="Google Shape;2165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66" name="Google Shape;2166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70" name="Google Shape;2170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71" name="Google Shape;2171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75" name="Google Shape;2175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8" name="Google Shape;2178;p50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179" name="Google Shape;2179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80" name="Google Shape;2180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4" name="Google Shape;2184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85" name="Google Shape;2185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89" name="Google Shape;2189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2" name="Google Shape;2192;p50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193" name="Google Shape;2193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94" name="Google Shape;2194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8" name="Google Shape;2198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199" name="Google Shape;2199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03" name="Google Shape;2203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6" name="Google Shape;2206;p50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2207" name="Google Shape;2207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08" name="Google Shape;2208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9" name="Google Shape;2209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0" name="Google Shape;2210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1" name="Google Shape;2211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2" name="Google Shape;2212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13" name="Google Shape;2213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4" name="Google Shape;2214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17" name="Google Shape;2217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0" name="Google Shape;2220;p50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2221" name="Google Shape;2221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22" name="Google Shape;2222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3" name="Google Shape;2223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4" name="Google Shape;2224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5" name="Google Shape;2225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26" name="Google Shape;2226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27" name="Google Shape;2227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8" name="Google Shape;2228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31" name="Google Shape;2231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4" name="Google Shape;2234;p50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2235" name="Google Shape;2235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36" name="Google Shape;2236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7" name="Google Shape;2237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8" name="Google Shape;2238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9" name="Google Shape;2239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0" name="Google Shape;2240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41" name="Google Shape;2241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Google Shape;2242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Google Shape;2243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4" name="Google Shape;2244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5" name="Google Shape;2245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8" name="Google Shape;2248;p50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2249" name="Google Shape;2249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50" name="Google Shape;2250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Google Shape;2251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2" name="Google Shape;2252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3" name="Google Shape;2253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4" name="Google Shape;2254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55" name="Google Shape;2255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6" name="Google Shape;2256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7" name="Google Shape;2257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8" name="Google Shape;2258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59" name="Google Shape;2259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2" name="Google Shape;2262;p50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2263" name="Google Shape;2263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64" name="Google Shape;2264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5" name="Google Shape;2265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6" name="Google Shape;2266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7" name="Google Shape;2267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68" name="Google Shape;2268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69" name="Google Shape;2269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0" name="Google Shape;2270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1" name="Google Shape;2271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2" name="Google Shape;2272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3" name="Google Shape;2273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6" name="Google Shape;2276;p50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2277" name="Google Shape;2277;p50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78" name="Google Shape;2278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0" name="Google Shape;2280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1" name="Google Shape;2281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2" name="Google Shape;2282;p50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283" name="Google Shape;2283;p50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50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50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50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7" name="Google Shape;2287;p50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50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50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90" name="Google Shape;2290;p50"/>
          <p:cNvSpPr txBox="1"/>
          <p:nvPr/>
        </p:nvSpPr>
        <p:spPr>
          <a:xfrm>
            <a:off x="2180765" y="1254034"/>
            <a:ext cx="1920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</a:t>
            </a:r>
            <a:endParaRPr/>
          </a:p>
        </p:txBody>
      </p:sp>
      <p:sp>
        <p:nvSpPr>
          <p:cNvPr id="2291" name="Google Shape;2291;p50"/>
          <p:cNvSpPr txBox="1"/>
          <p:nvPr/>
        </p:nvSpPr>
        <p:spPr>
          <a:xfrm>
            <a:off x="7828767" y="1315219"/>
            <a:ext cx="1920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5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51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– DIGIT RECOGNITION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8" name="Google Shape;22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9" name="Google Shape;2299;p5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00" name="Google Shape;2300;p51"/>
          <p:cNvGrpSpPr/>
          <p:nvPr/>
        </p:nvGrpSpPr>
        <p:grpSpPr>
          <a:xfrm>
            <a:off x="8232012" y="2224423"/>
            <a:ext cx="2171164" cy="2030297"/>
            <a:chOff x="2327597" y="1593930"/>
            <a:chExt cx="3430502" cy="3378531"/>
          </a:xfrm>
        </p:grpSpPr>
        <p:grpSp>
          <p:nvGrpSpPr>
            <p:cNvPr id="2301" name="Google Shape;2301;p51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2302" name="Google Shape;2302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03" name="Google Shape;230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07" name="Google Shape;2307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08" name="Google Shape;230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9" name="Google Shape;230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0" name="Google Shape;231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1" name="Google Shape;231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2" name="Google Shape;2312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5" name="Google Shape;2315;p51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2316" name="Google Shape;2316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17" name="Google Shape;2317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0" name="Google Shape;2320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21" name="Google Shape;2321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22" name="Google Shape;2322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26" name="Google Shape;2326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9" name="Google Shape;2329;p51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330" name="Google Shape;2330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31" name="Google Shape;2331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35" name="Google Shape;2335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36" name="Google Shape;2336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0" name="Google Shape;2340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3" name="Google Shape;2343;p51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344" name="Google Shape;2344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45" name="Google Shape;234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8" name="Google Shape;234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9" name="Google Shape;2349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50" name="Google Shape;235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1" name="Google Shape;235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4" name="Google Shape;2354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7" name="Google Shape;2357;p51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358" name="Google Shape;2358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59" name="Google Shape;2359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0" name="Google Shape;2360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1" name="Google Shape;2361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2" name="Google Shape;2362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63" name="Google Shape;2363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64" name="Google Shape;2364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68" name="Google Shape;2368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1" name="Google Shape;2371;p51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2372" name="Google Shape;2372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73" name="Google Shape;237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77" name="Google Shape;2377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78" name="Google Shape;237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82" name="Google Shape;2382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5" name="Google Shape;2385;p51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2386" name="Google Shape;2386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87" name="Google Shape;2387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8" name="Google Shape;2388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9" name="Google Shape;2389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0" name="Google Shape;2390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91" name="Google Shape;2391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392" name="Google Shape;2392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3" name="Google Shape;2393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4" name="Google Shape;2394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5" name="Google Shape;2395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96" name="Google Shape;2396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9" name="Google Shape;2399;p51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2400" name="Google Shape;2400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01" name="Google Shape;2401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2" name="Google Shape;2402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3" name="Google Shape;2403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05" name="Google Shape;2405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06" name="Google Shape;2406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7" name="Google Shape;2407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8" name="Google Shape;2408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9" name="Google Shape;2409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10" name="Google Shape;2410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3" name="Google Shape;2413;p51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2414" name="Google Shape;2414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15" name="Google Shape;241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9" name="Google Shape;2419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20" name="Google Shape;242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1" name="Google Shape;242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24" name="Google Shape;2424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7" name="Google Shape;2427;p51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2428" name="Google Shape;2428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29" name="Google Shape;2429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2" name="Google Shape;2432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3" name="Google Shape;2433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34" name="Google Shape;2434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5" name="Google Shape;2435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6" name="Google Shape;2436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7" name="Google Shape;2437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38" name="Google Shape;2438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1" name="Google Shape;2441;p51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2442" name="Google Shape;2442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43" name="Google Shape;244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4" name="Google Shape;244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5" name="Google Shape;244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6" name="Google Shape;244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7" name="Google Shape;2447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48" name="Google Shape;244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9" name="Google Shape;244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52" name="Google Shape;2452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55" name="Google Shape;2455;p51"/>
          <p:cNvGrpSpPr/>
          <p:nvPr/>
        </p:nvGrpSpPr>
        <p:grpSpPr>
          <a:xfrm>
            <a:off x="866484" y="2261107"/>
            <a:ext cx="2179355" cy="2030297"/>
            <a:chOff x="2327597" y="1593930"/>
            <a:chExt cx="3430502" cy="3378531"/>
          </a:xfrm>
        </p:grpSpPr>
        <p:grpSp>
          <p:nvGrpSpPr>
            <p:cNvPr id="2456" name="Google Shape;2456;p51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2457" name="Google Shape;2457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58" name="Google Shape;245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2" name="Google Shape;2462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63" name="Google Shape;246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67" name="Google Shape;2467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0" name="Google Shape;2470;p51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2471" name="Google Shape;2471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72" name="Google Shape;2472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3" name="Google Shape;2473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4" name="Google Shape;2474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5" name="Google Shape;2475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6" name="Google Shape;2476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77" name="Google Shape;2477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9" name="Google Shape;2479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0" name="Google Shape;2480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1" name="Google Shape;2481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4" name="Google Shape;2484;p51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485" name="Google Shape;2485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86" name="Google Shape;2486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8" name="Google Shape;2488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0" name="Google Shape;2490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491" name="Google Shape;2491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95" name="Google Shape;2495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8" name="Google Shape;2498;p51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499" name="Google Shape;2499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00" name="Google Shape;250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4" name="Google Shape;2504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05" name="Google Shape;250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09" name="Google Shape;2509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2" name="Google Shape;2512;p51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513" name="Google Shape;2513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14" name="Google Shape;2514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5" name="Google Shape;2515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2516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2517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8" name="Google Shape;2518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19" name="Google Shape;2519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23" name="Google Shape;2523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6" name="Google Shape;2526;p51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2527" name="Google Shape;2527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28" name="Google Shape;252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0" name="Google Shape;253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1" name="Google Shape;253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2" name="Google Shape;2532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33" name="Google Shape;253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5" name="Google Shape;253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6" name="Google Shape;253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37" name="Google Shape;2537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0" name="Google Shape;2540;p51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2541" name="Google Shape;2541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42" name="Google Shape;2542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6" name="Google Shape;2546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47" name="Google Shape;2547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51" name="Google Shape;2551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4" name="Google Shape;2554;p51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2555" name="Google Shape;2555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56" name="Google Shape;2556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7" name="Google Shape;2557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9" name="Google Shape;2559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0" name="Google Shape;2560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61" name="Google Shape;2561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3" name="Google Shape;2563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65" name="Google Shape;2565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8" name="Google Shape;2568;p51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2569" name="Google Shape;2569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70" name="Google Shape;257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1" name="Google Shape;257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2" name="Google Shape;257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3" name="Google Shape;257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4" name="Google Shape;2574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75" name="Google Shape;257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6" name="Google Shape;257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7" name="Google Shape;257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8" name="Google Shape;257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79" name="Google Shape;2579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2" name="Google Shape;2582;p51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2583" name="Google Shape;2583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84" name="Google Shape;2584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5" name="Google Shape;2585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6" name="Google Shape;2586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7" name="Google Shape;2587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8" name="Google Shape;2588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89" name="Google Shape;2589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0" name="Google Shape;2590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3" name="Google Shape;2593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4" name="Google Shape;2594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6" name="Google Shape;2596;p51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2597" name="Google Shape;2597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598" name="Google Shape;259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2" name="Google Shape;2602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03" name="Google Shape;260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07" name="Google Shape;2607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2608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10" name="Google Shape;2610;p51"/>
          <p:cNvSpPr txBox="1"/>
          <p:nvPr/>
        </p:nvSpPr>
        <p:spPr>
          <a:xfrm>
            <a:off x="963933" y="1576144"/>
            <a:ext cx="1920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</a:t>
            </a:r>
            <a:endParaRPr/>
          </a:p>
        </p:txBody>
      </p:sp>
      <p:sp>
        <p:nvSpPr>
          <p:cNvPr id="2611" name="Google Shape;2611;p51"/>
          <p:cNvSpPr txBox="1"/>
          <p:nvPr/>
        </p:nvSpPr>
        <p:spPr>
          <a:xfrm>
            <a:off x="7150940" y="1576144"/>
            <a:ext cx="4196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Matured antibody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Antigen recognition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2" name="Google Shape;2612;p51"/>
          <p:cNvGrpSpPr/>
          <p:nvPr/>
        </p:nvGrpSpPr>
        <p:grpSpPr>
          <a:xfrm>
            <a:off x="4315228" y="2224423"/>
            <a:ext cx="2171164" cy="2030297"/>
            <a:chOff x="2327597" y="1593930"/>
            <a:chExt cx="3430502" cy="3378531"/>
          </a:xfrm>
        </p:grpSpPr>
        <p:grpSp>
          <p:nvGrpSpPr>
            <p:cNvPr id="2613" name="Google Shape;2613;p51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2614" name="Google Shape;2614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15" name="Google Shape;261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6" name="Google Shape;261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7" name="Google Shape;261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8" name="Google Shape;261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19" name="Google Shape;2619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20" name="Google Shape;262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1" name="Google Shape;262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2" name="Google Shape;262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3" name="Google Shape;262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24" name="Google Shape;2624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625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7" name="Google Shape;2627;p51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2628" name="Google Shape;2628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29" name="Google Shape;2629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0" name="Google Shape;2630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1" name="Google Shape;2631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2" name="Google Shape;2632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33" name="Google Shape;2633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34" name="Google Shape;2634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5" name="Google Shape;2635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6" name="Google Shape;2636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7" name="Google Shape;2637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38" name="Google Shape;2638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1" name="Google Shape;2641;p51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642" name="Google Shape;2642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43" name="Google Shape;264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4" name="Google Shape;264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5" name="Google Shape;264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6" name="Google Shape;264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47" name="Google Shape;2647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48" name="Google Shape;264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9" name="Google Shape;264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0" name="Google Shape;265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1" name="Google Shape;265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52" name="Google Shape;2652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5" name="Google Shape;2655;p51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656" name="Google Shape;2656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57" name="Google Shape;2657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8" name="Google Shape;2658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9" name="Google Shape;2659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0" name="Google Shape;2660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61" name="Google Shape;2661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62" name="Google Shape;2662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4" name="Google Shape;2664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5" name="Google Shape;2665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66" name="Google Shape;2666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9" name="Google Shape;2669;p51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670" name="Google Shape;2670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71" name="Google Shape;2671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2" name="Google Shape;2672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3" name="Google Shape;2673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4" name="Google Shape;2674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75" name="Google Shape;2675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76" name="Google Shape;2676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7" name="Google Shape;2677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8" name="Google Shape;2678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9" name="Google Shape;2679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80" name="Google Shape;2680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3" name="Google Shape;2683;p51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2684" name="Google Shape;2684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85" name="Google Shape;268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6" name="Google Shape;268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7" name="Google Shape;268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8" name="Google Shape;268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89" name="Google Shape;2689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90" name="Google Shape;269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1" name="Google Shape;269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2" name="Google Shape;269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3" name="Google Shape;269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94" name="Google Shape;2694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7" name="Google Shape;2697;p51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2698" name="Google Shape;2698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699" name="Google Shape;2699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0" name="Google Shape;2700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1" name="Google Shape;2701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2" name="Google Shape;2702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3" name="Google Shape;2703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04" name="Google Shape;2704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5" name="Google Shape;2705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6" name="Google Shape;2706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7" name="Google Shape;2707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08" name="Google Shape;2708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1" name="Google Shape;2711;p51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2712" name="Google Shape;2712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13" name="Google Shape;2713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4" name="Google Shape;2714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5" name="Google Shape;2715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6" name="Google Shape;2716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17" name="Google Shape;2717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18" name="Google Shape;2718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9" name="Google Shape;2719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0" name="Google Shape;2720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1" name="Google Shape;2721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22" name="Google Shape;2722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5" name="Google Shape;2725;p51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2726" name="Google Shape;2726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27" name="Google Shape;2727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8" name="Google Shape;2728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9" name="Google Shape;2729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0" name="Google Shape;2730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31" name="Google Shape;2731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32" name="Google Shape;2732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3" name="Google Shape;2733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4" name="Google Shape;2734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5" name="Google Shape;2735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36" name="Google Shape;2736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9" name="Google Shape;2739;p51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2740" name="Google Shape;2740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41" name="Google Shape;2741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2" name="Google Shape;2742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3" name="Google Shape;2743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4" name="Google Shape;2744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45" name="Google Shape;2745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46" name="Google Shape;2746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7" name="Google Shape;2747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8" name="Google Shape;2748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9" name="Google Shape;2749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50" name="Google Shape;2750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3" name="Google Shape;2753;p51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2754" name="Google Shape;2754;p51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55" name="Google Shape;2755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6" name="Google Shape;2756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7" name="Google Shape;2757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8" name="Google Shape;2758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9" name="Google Shape;2759;p51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60" name="Google Shape;2760;p51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1" name="Google Shape;2761;p51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2" name="Google Shape;2762;p51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3" name="Google Shape;2763;p51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64" name="Google Shape;2764;p51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5" name="Google Shape;2765;p51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6" name="Google Shape;2766;p51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67" name="Google Shape;2767;p51"/>
          <p:cNvSpPr txBox="1"/>
          <p:nvPr/>
        </p:nvSpPr>
        <p:spPr>
          <a:xfrm>
            <a:off x="3962858" y="1582014"/>
            <a:ext cx="2515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Antobody maturation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8" name="Google Shape;2768;p51"/>
          <p:cNvSpPr/>
          <p:nvPr/>
        </p:nvSpPr>
        <p:spPr>
          <a:xfrm>
            <a:off x="3560704" y="2780740"/>
            <a:ext cx="433640" cy="4119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9" name="Google Shape;2769;p51"/>
          <p:cNvSpPr/>
          <p:nvPr/>
        </p:nvSpPr>
        <p:spPr>
          <a:xfrm>
            <a:off x="7332941" y="2801285"/>
            <a:ext cx="433640" cy="4119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186547" y="221554"/>
            <a:ext cx="43478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1154421" y="1210161"/>
            <a:ext cx="2398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400530" y="1856686"/>
            <a:ext cx="315253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Crossover Probability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Differential weight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Population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00530" y="1856679"/>
            <a:ext cx="2952270" cy="46185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5593116" y="2129932"/>
            <a:ext cx="2616608" cy="1154222"/>
            <a:chOff x="7477887" y="1736196"/>
            <a:chExt cx="2616608" cy="1154222"/>
          </a:xfrm>
        </p:grpSpPr>
        <p:sp>
          <p:nvSpPr>
            <p:cNvPr id="117" name="Google Shape;117;p16"/>
            <p:cNvSpPr/>
            <p:nvPr/>
          </p:nvSpPr>
          <p:spPr>
            <a:xfrm>
              <a:off x="7477887" y="1747440"/>
              <a:ext cx="490330" cy="461850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8162598" y="1991018"/>
              <a:ext cx="490330" cy="461850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8847309" y="1736196"/>
              <a:ext cx="490330" cy="461850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847680" y="2428568"/>
              <a:ext cx="490330" cy="461850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604165" y="1820944"/>
              <a:ext cx="490330" cy="461850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5593116" y="2125187"/>
            <a:ext cx="3944702" cy="1154222"/>
            <a:chOff x="4728758" y="2837184"/>
            <a:chExt cx="3944702" cy="1154222"/>
          </a:xfrm>
        </p:grpSpPr>
        <p:grpSp>
          <p:nvGrpSpPr>
            <p:cNvPr id="123" name="Google Shape;123;p16"/>
            <p:cNvGrpSpPr/>
            <p:nvPr/>
          </p:nvGrpSpPr>
          <p:grpSpPr>
            <a:xfrm>
              <a:off x="4728758" y="2837184"/>
              <a:ext cx="2616608" cy="1154222"/>
              <a:chOff x="7477887" y="1736196"/>
              <a:chExt cx="2616608" cy="1154222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477887" y="1747440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8162598" y="1991018"/>
                <a:ext cx="490330" cy="461850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847309" y="1736196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847680" y="2428568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9604165" y="1820944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Google Shape;129;p16"/>
            <p:cNvSpPr txBox="1"/>
            <p:nvPr/>
          </p:nvSpPr>
          <p:spPr>
            <a:xfrm>
              <a:off x="7671439" y="3183515"/>
              <a:ext cx="1002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 = 0.3</a:t>
              </a: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5593116" y="2127560"/>
            <a:ext cx="3960526" cy="1154222"/>
            <a:chOff x="4513760" y="4435718"/>
            <a:chExt cx="3960526" cy="1154222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4513760" y="4435718"/>
              <a:ext cx="2616608" cy="1154222"/>
              <a:chOff x="7477887" y="1736196"/>
              <a:chExt cx="2616608" cy="1154222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7477887" y="1747440"/>
                <a:ext cx="490330" cy="461850"/>
              </a:xfrm>
              <a:prstGeom prst="ellipse">
                <a:avLst/>
              </a:prstGeom>
              <a:solidFill>
                <a:srgbClr val="9CC2E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162598" y="1991018"/>
                <a:ext cx="490330" cy="461850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8847309" y="1736196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8847680" y="2428568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9604165" y="1820944"/>
                <a:ext cx="490330" cy="461850"/>
              </a:xfrm>
              <a:prstGeom prst="ellipse">
                <a:avLst/>
              </a:prstGeom>
              <a:solidFill>
                <a:srgbClr val="F4B08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16"/>
            <p:cNvSpPr txBox="1"/>
            <p:nvPr/>
          </p:nvSpPr>
          <p:spPr>
            <a:xfrm>
              <a:off x="7472265" y="4728168"/>
              <a:ext cx="1002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 = 0.7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5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5" name="Google Shape;2775;p52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OBJETIVE FUNCTION: AFFINITY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6" name="Google Shape;27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7" name="Google Shape;2777;p5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78" name="Google Shape;2778;p52"/>
          <p:cNvGrpSpPr/>
          <p:nvPr/>
        </p:nvGrpSpPr>
        <p:grpSpPr>
          <a:xfrm>
            <a:off x="4853846" y="2132351"/>
            <a:ext cx="2985080" cy="2576143"/>
            <a:chOff x="2327597" y="1593930"/>
            <a:chExt cx="3430502" cy="3378531"/>
          </a:xfrm>
        </p:grpSpPr>
        <p:grpSp>
          <p:nvGrpSpPr>
            <p:cNvPr id="2779" name="Google Shape;2779;p52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2780" name="Google Shape;2780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81" name="Google Shape;2781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2" name="Google Shape;2782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3" name="Google Shape;2783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4" name="Google Shape;2784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5" name="Google Shape;2785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86" name="Google Shape;2786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7" name="Google Shape;2787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9" name="Google Shape;2789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90" name="Google Shape;2790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3" name="Google Shape;2793;p52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2794" name="Google Shape;2794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795" name="Google Shape;2795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6" name="Google Shape;2796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8" name="Google Shape;2798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9" name="Google Shape;2799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00" name="Google Shape;2800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1" name="Google Shape;2801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2" name="Google Shape;2802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3" name="Google Shape;2803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04" name="Google Shape;2804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5" name="Google Shape;2805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7" name="Google Shape;2807;p52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808" name="Google Shape;2808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09" name="Google Shape;2809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0" name="Google Shape;2810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2" name="Google Shape;2812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3" name="Google Shape;2813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14" name="Google Shape;2814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5" name="Google Shape;2815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6" name="Google Shape;2816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18" name="Google Shape;2818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0" name="Google Shape;2820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1" name="Google Shape;2821;p52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822" name="Google Shape;2822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23" name="Google Shape;2823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4" name="Google Shape;2824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5" name="Google Shape;2825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7" name="Google Shape;2827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28" name="Google Shape;2828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0" name="Google Shape;2830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1" name="Google Shape;2831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32" name="Google Shape;2832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5" name="Google Shape;2835;p52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836" name="Google Shape;2836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37" name="Google Shape;2837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9" name="Google Shape;2839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0" name="Google Shape;2840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1" name="Google Shape;2841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42" name="Google Shape;2842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3" name="Google Shape;2843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5" name="Google Shape;2845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46" name="Google Shape;2846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8" name="Google Shape;2848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9" name="Google Shape;2849;p52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2850" name="Google Shape;2850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51" name="Google Shape;2851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2" name="Google Shape;2852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3" name="Google Shape;2853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4" name="Google Shape;2854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5" name="Google Shape;2855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56" name="Google Shape;2856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7" name="Google Shape;2857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8" name="Google Shape;2858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9" name="Google Shape;2859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60" name="Google Shape;2860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3" name="Google Shape;2863;p52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2864" name="Google Shape;2864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65" name="Google Shape;2865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6" name="Google Shape;2866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7" name="Google Shape;2867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8" name="Google Shape;2868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9" name="Google Shape;2869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70" name="Google Shape;2870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1" name="Google Shape;2871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2" name="Google Shape;2872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3" name="Google Shape;2873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74" name="Google Shape;2874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52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2878" name="Google Shape;2878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79" name="Google Shape;2879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0" name="Google Shape;2880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1" name="Google Shape;2881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2" name="Google Shape;2882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83" name="Google Shape;2883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84" name="Google Shape;2884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5" name="Google Shape;2885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6" name="Google Shape;2886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7" name="Google Shape;2887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88" name="Google Shape;2888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1" name="Google Shape;2891;p52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2892" name="Google Shape;2892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93" name="Google Shape;2893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Google Shape;2894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5" name="Google Shape;2895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6" name="Google Shape;2896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7" name="Google Shape;2897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898" name="Google Shape;2898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9" name="Google Shape;2899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Google Shape;2900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1" name="Google Shape;2901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2" name="Google Shape;2902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5" name="Google Shape;2905;p52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2906" name="Google Shape;2906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07" name="Google Shape;2907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8" name="Google Shape;2908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11" name="Google Shape;2911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12" name="Google Shape;2912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3" name="Google Shape;2913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16" name="Google Shape;2916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9" name="Google Shape;2919;p52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2920" name="Google Shape;2920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21" name="Google Shape;2921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2" name="Google Shape;2922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3" name="Google Shape;2923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4" name="Google Shape;2924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25" name="Google Shape;2925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26" name="Google Shape;2926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7" name="Google Shape;2927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8" name="Google Shape;2928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9" name="Google Shape;2929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30" name="Google Shape;2930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33" name="Google Shape;2933;p52"/>
          <p:cNvSpPr txBox="1"/>
          <p:nvPr/>
        </p:nvSpPr>
        <p:spPr>
          <a:xfrm>
            <a:off x="5396929" y="1620588"/>
            <a:ext cx="1920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4" name="Google Shape;2934;p52"/>
          <p:cNvGrpSpPr/>
          <p:nvPr/>
        </p:nvGrpSpPr>
        <p:grpSpPr>
          <a:xfrm>
            <a:off x="862515" y="2126304"/>
            <a:ext cx="2984656" cy="2576143"/>
            <a:chOff x="2327597" y="1593930"/>
            <a:chExt cx="3430502" cy="3378531"/>
          </a:xfrm>
        </p:grpSpPr>
        <p:grpSp>
          <p:nvGrpSpPr>
            <p:cNvPr id="2935" name="Google Shape;2935;p52"/>
            <p:cNvGrpSpPr/>
            <p:nvPr/>
          </p:nvGrpSpPr>
          <p:grpSpPr>
            <a:xfrm>
              <a:off x="2328576" y="4663880"/>
              <a:ext cx="3429523" cy="308581"/>
              <a:chOff x="2946400" y="4382625"/>
              <a:chExt cx="5422904" cy="482594"/>
            </a:xfrm>
          </p:grpSpPr>
          <p:grpSp>
            <p:nvGrpSpPr>
              <p:cNvPr id="2936" name="Google Shape;2936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37" name="Google Shape;2937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8" name="Google Shape;2938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1" name="Google Shape;2941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42" name="Google Shape;2942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5" name="Google Shape;2945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46" name="Google Shape;2946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9" name="Google Shape;2949;p52"/>
            <p:cNvGrpSpPr/>
            <p:nvPr/>
          </p:nvGrpSpPr>
          <p:grpSpPr>
            <a:xfrm>
              <a:off x="2327598" y="4355299"/>
              <a:ext cx="3429523" cy="308581"/>
              <a:chOff x="2946400" y="4382625"/>
              <a:chExt cx="5422904" cy="482594"/>
            </a:xfrm>
          </p:grpSpPr>
          <p:grpSp>
            <p:nvGrpSpPr>
              <p:cNvPr id="2950" name="Google Shape;2950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51" name="Google Shape;2951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2" name="Google Shape;2952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3" name="Google Shape;2953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5" name="Google Shape;2955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56" name="Google Shape;2956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8" name="Google Shape;2958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9" name="Google Shape;2959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0" name="Google Shape;2960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2" name="Google Shape;2962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3" name="Google Shape;2963;p52"/>
            <p:cNvGrpSpPr/>
            <p:nvPr/>
          </p:nvGrpSpPr>
          <p:grpSpPr>
            <a:xfrm>
              <a:off x="2327597" y="3753998"/>
              <a:ext cx="3429523" cy="308581"/>
              <a:chOff x="2946400" y="4382625"/>
              <a:chExt cx="5422904" cy="482594"/>
            </a:xfrm>
          </p:grpSpPr>
          <p:grpSp>
            <p:nvGrpSpPr>
              <p:cNvPr id="2964" name="Google Shape;2964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65" name="Google Shape;2965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6" name="Google Shape;2966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7" name="Google Shape;2967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8" name="Google Shape;2968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69" name="Google Shape;2969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70" name="Google Shape;2970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1" name="Google Shape;2971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2" name="Google Shape;2972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3" name="Google Shape;2973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74" name="Google Shape;2974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7" name="Google Shape;2977;p52"/>
            <p:cNvGrpSpPr/>
            <p:nvPr/>
          </p:nvGrpSpPr>
          <p:grpSpPr>
            <a:xfrm>
              <a:off x="2327597" y="4062579"/>
              <a:ext cx="3429523" cy="308581"/>
              <a:chOff x="2946400" y="4382625"/>
              <a:chExt cx="5422904" cy="482594"/>
            </a:xfrm>
          </p:grpSpPr>
          <p:grpSp>
            <p:nvGrpSpPr>
              <p:cNvPr id="2978" name="Google Shape;2978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79" name="Google Shape;2979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0" name="Google Shape;2980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1" name="Google Shape;2981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2" name="Google Shape;2982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83" name="Google Shape;2983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84" name="Google Shape;2984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5" name="Google Shape;2985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6" name="Google Shape;2986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7" name="Google Shape;2987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88" name="Google Shape;2988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1" name="Google Shape;2991;p52"/>
            <p:cNvGrpSpPr/>
            <p:nvPr/>
          </p:nvGrpSpPr>
          <p:grpSpPr>
            <a:xfrm>
              <a:off x="2327598" y="3445417"/>
              <a:ext cx="3429523" cy="308581"/>
              <a:chOff x="2946400" y="4382625"/>
              <a:chExt cx="5422904" cy="482594"/>
            </a:xfrm>
          </p:grpSpPr>
          <p:grpSp>
            <p:nvGrpSpPr>
              <p:cNvPr id="2992" name="Google Shape;2992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93" name="Google Shape;2993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5" name="Google Shape;2995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6" name="Google Shape;2996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7" name="Google Shape;2997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2998" name="Google Shape;2998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9" name="Google Shape;2999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02" name="Google Shape;3002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5" name="Google Shape;3005;p52"/>
            <p:cNvGrpSpPr/>
            <p:nvPr/>
          </p:nvGrpSpPr>
          <p:grpSpPr>
            <a:xfrm>
              <a:off x="2327597" y="3136836"/>
              <a:ext cx="3429523" cy="308581"/>
              <a:chOff x="2946400" y="4382625"/>
              <a:chExt cx="5422904" cy="482594"/>
            </a:xfrm>
          </p:grpSpPr>
          <p:grpSp>
            <p:nvGrpSpPr>
              <p:cNvPr id="3006" name="Google Shape;3006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07" name="Google Shape;3007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8" name="Google Shape;3008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9" name="Google Shape;3009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0" name="Google Shape;3010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11" name="Google Shape;3011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12" name="Google Shape;3012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3" name="Google Shape;3013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4" name="Google Shape;3014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5" name="Google Shape;3015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16" name="Google Shape;3016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8" name="Google Shape;3018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9" name="Google Shape;3019;p52"/>
            <p:cNvGrpSpPr/>
            <p:nvPr/>
          </p:nvGrpSpPr>
          <p:grpSpPr>
            <a:xfrm>
              <a:off x="2328576" y="2519674"/>
              <a:ext cx="3429523" cy="308581"/>
              <a:chOff x="2946400" y="4382625"/>
              <a:chExt cx="5422904" cy="482594"/>
            </a:xfrm>
          </p:grpSpPr>
          <p:grpSp>
            <p:nvGrpSpPr>
              <p:cNvPr id="3020" name="Google Shape;3020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21" name="Google Shape;3021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2" name="Google Shape;3022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3" name="Google Shape;3023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4" name="Google Shape;3024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5" name="Google Shape;3025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26" name="Google Shape;3026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7" name="Google Shape;3027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8" name="Google Shape;3028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9" name="Google Shape;3029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30" name="Google Shape;3030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3" name="Google Shape;3033;p52"/>
            <p:cNvGrpSpPr/>
            <p:nvPr/>
          </p:nvGrpSpPr>
          <p:grpSpPr>
            <a:xfrm>
              <a:off x="2327597" y="2828255"/>
              <a:ext cx="3429523" cy="308581"/>
              <a:chOff x="2946400" y="4382625"/>
              <a:chExt cx="5422904" cy="482594"/>
            </a:xfrm>
          </p:grpSpPr>
          <p:grpSp>
            <p:nvGrpSpPr>
              <p:cNvPr id="3034" name="Google Shape;3034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35" name="Google Shape;3035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6" name="Google Shape;3036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7" name="Google Shape;3037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8" name="Google Shape;3038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39" name="Google Shape;3039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40" name="Google Shape;3040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1" name="Google Shape;3041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2" name="Google Shape;3042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3" name="Google Shape;3043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44" name="Google Shape;3044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7" name="Google Shape;3047;p52"/>
            <p:cNvGrpSpPr/>
            <p:nvPr/>
          </p:nvGrpSpPr>
          <p:grpSpPr>
            <a:xfrm>
              <a:off x="2327597" y="2211092"/>
              <a:ext cx="3429523" cy="308581"/>
              <a:chOff x="2946400" y="4382625"/>
              <a:chExt cx="5422904" cy="482594"/>
            </a:xfrm>
          </p:grpSpPr>
          <p:grpSp>
            <p:nvGrpSpPr>
              <p:cNvPr id="3048" name="Google Shape;3048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49" name="Google Shape;3049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0" name="Google Shape;3050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1" name="Google Shape;3051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3" name="Google Shape;3053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54" name="Google Shape;3054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5" name="Google Shape;3055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6" name="Google Shape;3056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7" name="Google Shape;3057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58" name="Google Shape;3058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1" name="Google Shape;3061;p52"/>
            <p:cNvGrpSpPr/>
            <p:nvPr/>
          </p:nvGrpSpPr>
          <p:grpSpPr>
            <a:xfrm>
              <a:off x="2328576" y="1593930"/>
              <a:ext cx="3429523" cy="308581"/>
              <a:chOff x="2946400" y="4382625"/>
              <a:chExt cx="5422904" cy="482594"/>
            </a:xfrm>
          </p:grpSpPr>
          <p:grpSp>
            <p:nvGrpSpPr>
              <p:cNvPr id="3062" name="Google Shape;3062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63" name="Google Shape;3063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5" name="Google Shape;3065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6" name="Google Shape;3066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7" name="Google Shape;3067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68" name="Google Shape;3068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9" name="Google Shape;3069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1" name="Google Shape;3071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2" name="Google Shape;3072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5" name="Google Shape;3075;p52"/>
            <p:cNvGrpSpPr/>
            <p:nvPr/>
          </p:nvGrpSpPr>
          <p:grpSpPr>
            <a:xfrm>
              <a:off x="2327597" y="1902511"/>
              <a:ext cx="3429523" cy="308581"/>
              <a:chOff x="2946400" y="4382625"/>
              <a:chExt cx="5422904" cy="482594"/>
            </a:xfrm>
          </p:grpSpPr>
          <p:grpSp>
            <p:nvGrpSpPr>
              <p:cNvPr id="3076" name="Google Shape;3076;p52"/>
              <p:cNvGrpSpPr/>
              <p:nvPr/>
            </p:nvGrpSpPr>
            <p:grpSpPr>
              <a:xfrm>
                <a:off x="2946400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77" name="Google Shape;3077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8" name="Google Shape;3078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9" name="Google Shape;3079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0" name="Google Shape;3080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1" name="Google Shape;3081;p52"/>
              <p:cNvGrpSpPr/>
              <p:nvPr/>
            </p:nvGrpSpPr>
            <p:grpSpPr>
              <a:xfrm>
                <a:off x="4920168" y="4382625"/>
                <a:ext cx="1973768" cy="482594"/>
                <a:chOff x="2946400" y="4382625"/>
                <a:chExt cx="1973768" cy="482594"/>
              </a:xfrm>
            </p:grpSpPr>
            <p:sp>
              <p:nvSpPr>
                <p:cNvPr id="3082" name="Google Shape;3082;p52"/>
                <p:cNvSpPr/>
                <p:nvPr/>
              </p:nvSpPr>
              <p:spPr>
                <a:xfrm>
                  <a:off x="2946400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3" name="Google Shape;3083;p52"/>
                <p:cNvSpPr/>
                <p:nvPr/>
              </p:nvSpPr>
              <p:spPr>
                <a:xfrm>
                  <a:off x="34379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4" name="Google Shape;3084;p52"/>
                <p:cNvSpPr/>
                <p:nvPr/>
              </p:nvSpPr>
              <p:spPr>
                <a:xfrm>
                  <a:off x="3933284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5" name="Google Shape;3085;p52"/>
                <p:cNvSpPr/>
                <p:nvPr/>
              </p:nvSpPr>
              <p:spPr>
                <a:xfrm>
                  <a:off x="4424868" y="4382625"/>
                  <a:ext cx="495300" cy="48259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86" name="Google Shape;3086;p52"/>
              <p:cNvSpPr/>
              <p:nvPr/>
            </p:nvSpPr>
            <p:spPr>
              <a:xfrm>
                <a:off x="6893936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7" name="Google Shape;3087;p52"/>
              <p:cNvSpPr/>
              <p:nvPr/>
            </p:nvSpPr>
            <p:spPr>
              <a:xfrm>
                <a:off x="7383970" y="4382625"/>
                <a:ext cx="495300" cy="48259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52"/>
              <p:cNvSpPr/>
              <p:nvPr/>
            </p:nvSpPr>
            <p:spPr>
              <a:xfrm>
                <a:off x="7874004" y="4382625"/>
                <a:ext cx="495300" cy="482594"/>
              </a:xfrm>
              <a:prstGeom prst="rect">
                <a:avLst/>
              </a:prstGeom>
              <a:solidFill>
                <a:srgbClr val="7030A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89" name="Google Shape;3089;p52"/>
          <p:cNvSpPr txBox="1"/>
          <p:nvPr/>
        </p:nvSpPr>
        <p:spPr>
          <a:xfrm>
            <a:off x="1619129" y="1596054"/>
            <a:ext cx="1744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</a:t>
            </a:r>
            <a:endParaRPr/>
          </a:p>
        </p:txBody>
      </p:sp>
      <p:sp>
        <p:nvSpPr>
          <p:cNvPr id="3090" name="Google Shape;3090;p52"/>
          <p:cNvSpPr/>
          <p:nvPr/>
        </p:nvSpPr>
        <p:spPr>
          <a:xfrm>
            <a:off x="4178965" y="2949199"/>
            <a:ext cx="433640" cy="4119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1" name="Google Shape;3091;p52"/>
          <p:cNvSpPr txBox="1"/>
          <p:nvPr/>
        </p:nvSpPr>
        <p:spPr>
          <a:xfrm>
            <a:off x="8549322" y="2061870"/>
            <a:ext cx="1298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Affinity =</a:t>
            </a:r>
            <a:endParaRPr/>
          </a:p>
        </p:txBody>
      </p:sp>
      <p:sp>
        <p:nvSpPr>
          <p:cNvPr id="3092" name="Google Shape;3092;p52"/>
          <p:cNvSpPr/>
          <p:nvPr/>
        </p:nvSpPr>
        <p:spPr>
          <a:xfrm>
            <a:off x="4798511" y="2091737"/>
            <a:ext cx="337183" cy="3010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3" name="Google Shape;3093;p52"/>
          <p:cNvSpPr/>
          <p:nvPr/>
        </p:nvSpPr>
        <p:spPr>
          <a:xfrm>
            <a:off x="1103546" y="2120872"/>
            <a:ext cx="337183" cy="3010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4" name="Google Shape;3094;p52"/>
          <p:cNvSpPr/>
          <p:nvPr/>
        </p:nvSpPr>
        <p:spPr>
          <a:xfrm>
            <a:off x="812004" y="2105748"/>
            <a:ext cx="337183" cy="3010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5" name="Google Shape;3095;p52"/>
          <p:cNvSpPr/>
          <p:nvPr/>
        </p:nvSpPr>
        <p:spPr>
          <a:xfrm>
            <a:off x="1396275" y="2092749"/>
            <a:ext cx="337183" cy="3010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6" name="Google Shape;3096;p52"/>
          <p:cNvSpPr/>
          <p:nvPr/>
        </p:nvSpPr>
        <p:spPr>
          <a:xfrm>
            <a:off x="5078614" y="2106855"/>
            <a:ext cx="337183" cy="3010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7" name="Google Shape;3097;p52"/>
          <p:cNvSpPr/>
          <p:nvPr/>
        </p:nvSpPr>
        <p:spPr>
          <a:xfrm>
            <a:off x="5374828" y="2107527"/>
            <a:ext cx="337183" cy="3010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8" name="Google Shape;3098;p52"/>
          <p:cNvSpPr txBox="1"/>
          <p:nvPr/>
        </p:nvSpPr>
        <p:spPr>
          <a:xfrm>
            <a:off x="9705874" y="2086707"/>
            <a:ext cx="366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99" name="Google Shape;3099;p52"/>
          <p:cNvSpPr txBox="1"/>
          <p:nvPr/>
        </p:nvSpPr>
        <p:spPr>
          <a:xfrm>
            <a:off x="9728230" y="2100405"/>
            <a:ext cx="270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00" name="Google Shape;3100;p52"/>
          <p:cNvSpPr txBox="1"/>
          <p:nvPr/>
        </p:nvSpPr>
        <p:spPr>
          <a:xfrm>
            <a:off x="8103990" y="2526412"/>
            <a:ext cx="3164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afinity value: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5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6" name="Google Shape;3106;p53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THE BEST ANTIBODIES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7" name="Google Shape;31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8" name="Google Shape;3108;p5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09" name="Google Shape;3109;p53"/>
          <p:cNvGrpSpPr/>
          <p:nvPr/>
        </p:nvGrpSpPr>
        <p:grpSpPr>
          <a:xfrm>
            <a:off x="1256146" y="3144044"/>
            <a:ext cx="2321646" cy="649348"/>
            <a:chOff x="1810977" y="3104324"/>
            <a:chExt cx="2321646" cy="649348"/>
          </a:xfrm>
        </p:grpSpPr>
        <p:sp>
          <p:nvSpPr>
            <p:cNvPr id="3110" name="Google Shape;3110;p53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5" name="Google Shape;3115;p53"/>
          <p:cNvGrpSpPr/>
          <p:nvPr/>
        </p:nvGrpSpPr>
        <p:grpSpPr>
          <a:xfrm>
            <a:off x="3577792" y="3144041"/>
            <a:ext cx="2321646" cy="649348"/>
            <a:chOff x="1810977" y="3104324"/>
            <a:chExt cx="2321646" cy="649348"/>
          </a:xfrm>
        </p:grpSpPr>
        <p:sp>
          <p:nvSpPr>
            <p:cNvPr id="3116" name="Google Shape;3116;p53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1" name="Google Shape;3121;p53"/>
          <p:cNvGrpSpPr/>
          <p:nvPr/>
        </p:nvGrpSpPr>
        <p:grpSpPr>
          <a:xfrm>
            <a:off x="5898180" y="3144038"/>
            <a:ext cx="2321646" cy="649348"/>
            <a:chOff x="1810977" y="3104324"/>
            <a:chExt cx="2321646" cy="649348"/>
          </a:xfrm>
        </p:grpSpPr>
        <p:sp>
          <p:nvSpPr>
            <p:cNvPr id="3122" name="Google Shape;3122;p53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7" name="Google Shape;3127;p53"/>
          <p:cNvGrpSpPr/>
          <p:nvPr/>
        </p:nvGrpSpPr>
        <p:grpSpPr>
          <a:xfrm>
            <a:off x="8217310" y="3144035"/>
            <a:ext cx="2321646" cy="649348"/>
            <a:chOff x="1810977" y="3104324"/>
            <a:chExt cx="2321646" cy="649348"/>
          </a:xfrm>
        </p:grpSpPr>
        <p:sp>
          <p:nvSpPr>
            <p:cNvPr id="3128" name="Google Shape;3128;p53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3" name="Google Shape;3133;p53"/>
          <p:cNvSpPr txBox="1"/>
          <p:nvPr/>
        </p:nvSpPr>
        <p:spPr>
          <a:xfrm>
            <a:off x="1431398" y="4599117"/>
            <a:ext cx="1965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4" name="Google Shape;3134;p53"/>
          <p:cNvSpPr txBox="1"/>
          <p:nvPr/>
        </p:nvSpPr>
        <p:spPr>
          <a:xfrm>
            <a:off x="8076497" y="4380371"/>
            <a:ext cx="2136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5" name="Google Shape;3135;p53"/>
          <p:cNvGrpSpPr/>
          <p:nvPr/>
        </p:nvGrpSpPr>
        <p:grpSpPr>
          <a:xfrm>
            <a:off x="1256146" y="2290154"/>
            <a:ext cx="2321646" cy="649348"/>
            <a:chOff x="1810977" y="3104324"/>
            <a:chExt cx="2321646" cy="649348"/>
          </a:xfrm>
        </p:grpSpPr>
        <p:sp>
          <p:nvSpPr>
            <p:cNvPr id="3136" name="Google Shape;3136;p53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1" name="Google Shape;3141;p53"/>
          <p:cNvSpPr txBox="1"/>
          <p:nvPr/>
        </p:nvSpPr>
        <p:spPr>
          <a:xfrm>
            <a:off x="1335383" y="1818549"/>
            <a:ext cx="1857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2" name="Google Shape;3142;p53"/>
          <p:cNvSpPr txBox="1"/>
          <p:nvPr/>
        </p:nvSpPr>
        <p:spPr>
          <a:xfrm>
            <a:off x="764511" y="5167839"/>
            <a:ext cx="114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20</a:t>
            </a:r>
            <a:endParaRPr/>
          </a:p>
        </p:txBody>
      </p:sp>
      <p:sp>
        <p:nvSpPr>
          <p:cNvPr id="3143" name="Google Shape;3143;p53"/>
          <p:cNvSpPr/>
          <p:nvPr/>
        </p:nvSpPr>
        <p:spPr>
          <a:xfrm rot="5400000">
            <a:off x="6733702" y="741642"/>
            <a:ext cx="649344" cy="696116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4" name="Google Shape;3144;p53"/>
          <p:cNvSpPr txBox="1"/>
          <p:nvPr/>
        </p:nvSpPr>
        <p:spPr>
          <a:xfrm>
            <a:off x="6162528" y="4749703"/>
            <a:ext cx="2518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antibodies remaining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5" name="Google Shape;3145;p53"/>
          <p:cNvSpPr/>
          <p:nvPr/>
        </p:nvSpPr>
        <p:spPr>
          <a:xfrm rot="5400000">
            <a:off x="2060994" y="3122027"/>
            <a:ext cx="649344" cy="22118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5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1" name="Google Shape;3151;p54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THE BEST ANTIBODIES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2" name="Google Shape;315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3" name="Google Shape;3153;p54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54" name="Google Shape;3154;p54"/>
          <p:cNvGrpSpPr/>
          <p:nvPr/>
        </p:nvGrpSpPr>
        <p:grpSpPr>
          <a:xfrm>
            <a:off x="1256146" y="3144044"/>
            <a:ext cx="2321646" cy="649348"/>
            <a:chOff x="1810977" y="3104324"/>
            <a:chExt cx="2321646" cy="649348"/>
          </a:xfrm>
        </p:grpSpPr>
        <p:sp>
          <p:nvSpPr>
            <p:cNvPr id="3155" name="Google Shape;3155;p54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6" name="Google Shape;3156;p54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7" name="Google Shape;3157;p54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8" name="Google Shape;3158;p54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9" name="Google Shape;3159;p54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0" name="Google Shape;3160;p54"/>
          <p:cNvGrpSpPr/>
          <p:nvPr/>
        </p:nvGrpSpPr>
        <p:grpSpPr>
          <a:xfrm>
            <a:off x="3577792" y="3144041"/>
            <a:ext cx="2321646" cy="649348"/>
            <a:chOff x="1810977" y="3104324"/>
            <a:chExt cx="2321646" cy="649348"/>
          </a:xfrm>
        </p:grpSpPr>
        <p:sp>
          <p:nvSpPr>
            <p:cNvPr id="3161" name="Google Shape;3161;p54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2" name="Google Shape;3162;p54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3" name="Google Shape;3163;p54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4" name="Google Shape;3164;p54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5" name="Google Shape;3165;p54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6" name="Google Shape;3166;p54"/>
          <p:cNvGrpSpPr/>
          <p:nvPr/>
        </p:nvGrpSpPr>
        <p:grpSpPr>
          <a:xfrm>
            <a:off x="5898180" y="3144038"/>
            <a:ext cx="2321646" cy="649348"/>
            <a:chOff x="1810977" y="3104324"/>
            <a:chExt cx="2321646" cy="649348"/>
          </a:xfrm>
        </p:grpSpPr>
        <p:sp>
          <p:nvSpPr>
            <p:cNvPr id="3167" name="Google Shape;3167;p54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8" name="Google Shape;3168;p54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9" name="Google Shape;3169;p54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1" name="Google Shape;3171;p54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2" name="Google Shape;3172;p54"/>
          <p:cNvGrpSpPr/>
          <p:nvPr/>
        </p:nvGrpSpPr>
        <p:grpSpPr>
          <a:xfrm>
            <a:off x="8217310" y="3144035"/>
            <a:ext cx="2321646" cy="649348"/>
            <a:chOff x="1810977" y="3104324"/>
            <a:chExt cx="2321646" cy="649348"/>
          </a:xfrm>
        </p:grpSpPr>
        <p:sp>
          <p:nvSpPr>
            <p:cNvPr id="3173" name="Google Shape;3173;p54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4" name="Google Shape;3174;p54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5" name="Google Shape;3175;p54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8" name="Google Shape;3178;p54"/>
          <p:cNvSpPr txBox="1"/>
          <p:nvPr/>
        </p:nvSpPr>
        <p:spPr>
          <a:xfrm>
            <a:off x="1431398" y="4599117"/>
            <a:ext cx="1965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9" name="Google Shape;3179;p54"/>
          <p:cNvSpPr txBox="1"/>
          <p:nvPr/>
        </p:nvSpPr>
        <p:spPr>
          <a:xfrm>
            <a:off x="8076497" y="4380371"/>
            <a:ext cx="2136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0" name="Google Shape;3180;p54"/>
          <p:cNvGrpSpPr/>
          <p:nvPr/>
        </p:nvGrpSpPr>
        <p:grpSpPr>
          <a:xfrm>
            <a:off x="1256146" y="2290154"/>
            <a:ext cx="2321646" cy="649348"/>
            <a:chOff x="1810977" y="3104324"/>
            <a:chExt cx="2321646" cy="649348"/>
          </a:xfrm>
        </p:grpSpPr>
        <p:sp>
          <p:nvSpPr>
            <p:cNvPr id="3181" name="Google Shape;3181;p54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2" name="Google Shape;3182;p54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3" name="Google Shape;3183;p54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4" name="Google Shape;3184;p54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5" name="Google Shape;3185;p54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6" name="Google Shape;3186;p54"/>
          <p:cNvSpPr txBox="1"/>
          <p:nvPr/>
        </p:nvSpPr>
        <p:spPr>
          <a:xfrm>
            <a:off x="1335383" y="1818549"/>
            <a:ext cx="1857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7" name="Google Shape;3187;p54"/>
          <p:cNvSpPr txBox="1"/>
          <p:nvPr/>
        </p:nvSpPr>
        <p:spPr>
          <a:xfrm>
            <a:off x="764511" y="5167839"/>
            <a:ext cx="114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20</a:t>
            </a:r>
            <a:endParaRPr/>
          </a:p>
        </p:txBody>
      </p:sp>
      <p:sp>
        <p:nvSpPr>
          <p:cNvPr id="3188" name="Google Shape;3188;p54"/>
          <p:cNvSpPr txBox="1"/>
          <p:nvPr/>
        </p:nvSpPr>
        <p:spPr>
          <a:xfrm>
            <a:off x="8765986" y="1079327"/>
            <a:ext cx="2154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9" name="Google Shape;3189;p54"/>
          <p:cNvSpPr/>
          <p:nvPr/>
        </p:nvSpPr>
        <p:spPr>
          <a:xfrm rot="5400000">
            <a:off x="6733702" y="741642"/>
            <a:ext cx="649344" cy="696116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0" name="Google Shape;3190;p54"/>
          <p:cNvSpPr txBox="1"/>
          <p:nvPr/>
        </p:nvSpPr>
        <p:spPr>
          <a:xfrm>
            <a:off x="6162527" y="4749703"/>
            <a:ext cx="2136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antibodies left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1" name="Google Shape;3191;p54"/>
          <p:cNvSpPr/>
          <p:nvPr/>
        </p:nvSpPr>
        <p:spPr>
          <a:xfrm rot="5400000">
            <a:off x="2060994" y="3122027"/>
            <a:ext cx="649344" cy="22118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2" name="Google Shape;3192;p54"/>
          <p:cNvGrpSpPr/>
          <p:nvPr/>
        </p:nvGrpSpPr>
        <p:grpSpPr>
          <a:xfrm>
            <a:off x="9146849" y="1502293"/>
            <a:ext cx="1392736" cy="649346"/>
            <a:chOff x="2739887" y="3104324"/>
            <a:chExt cx="1392736" cy="649346"/>
          </a:xfrm>
        </p:grpSpPr>
        <p:sp>
          <p:nvSpPr>
            <p:cNvPr id="3193" name="Google Shape;3193;p54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4" name="Google Shape;3194;p54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5" name="Google Shape;3195;p54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6" name="Google Shape;3196;p54"/>
          <p:cNvSpPr/>
          <p:nvPr/>
        </p:nvSpPr>
        <p:spPr>
          <a:xfrm>
            <a:off x="7304391" y="2375464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7" name="Google Shape;3197;p54"/>
          <p:cNvSpPr/>
          <p:nvPr/>
        </p:nvSpPr>
        <p:spPr>
          <a:xfrm>
            <a:off x="7722307" y="2305361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8" name="Google Shape;3198;p54"/>
          <p:cNvSpPr/>
          <p:nvPr/>
        </p:nvSpPr>
        <p:spPr>
          <a:xfrm>
            <a:off x="8139055" y="2409530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9" name="Google Shape;3199;p54"/>
          <p:cNvSpPr/>
          <p:nvPr/>
        </p:nvSpPr>
        <p:spPr>
          <a:xfrm>
            <a:off x="8617614" y="2361876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0" name="Google Shape;3200;p54"/>
          <p:cNvSpPr/>
          <p:nvPr/>
        </p:nvSpPr>
        <p:spPr>
          <a:xfrm>
            <a:off x="3559017" y="2417893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1" name="Google Shape;3201;p54"/>
          <p:cNvSpPr/>
          <p:nvPr/>
        </p:nvSpPr>
        <p:spPr>
          <a:xfrm>
            <a:off x="4023472" y="2390534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2" name="Google Shape;3202;p54"/>
          <p:cNvSpPr/>
          <p:nvPr/>
        </p:nvSpPr>
        <p:spPr>
          <a:xfrm>
            <a:off x="4453510" y="2431704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3" name="Google Shape;3203;p54"/>
          <p:cNvSpPr/>
          <p:nvPr/>
        </p:nvSpPr>
        <p:spPr>
          <a:xfrm>
            <a:off x="4886204" y="2429402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4" name="Google Shape;3204;p54"/>
          <p:cNvSpPr/>
          <p:nvPr/>
        </p:nvSpPr>
        <p:spPr>
          <a:xfrm>
            <a:off x="5382420" y="2401451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5" name="Google Shape;3205;p54"/>
          <p:cNvSpPr/>
          <p:nvPr/>
        </p:nvSpPr>
        <p:spPr>
          <a:xfrm>
            <a:off x="9092345" y="2375463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6" name="Google Shape;3206;p54"/>
          <p:cNvSpPr/>
          <p:nvPr/>
        </p:nvSpPr>
        <p:spPr>
          <a:xfrm>
            <a:off x="9577873" y="2294097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p54"/>
          <p:cNvSpPr/>
          <p:nvPr/>
        </p:nvSpPr>
        <p:spPr>
          <a:xfrm>
            <a:off x="10075130" y="2352297"/>
            <a:ext cx="463826" cy="6493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8" name="Google Shape;3208;p54"/>
          <p:cNvSpPr/>
          <p:nvPr/>
        </p:nvSpPr>
        <p:spPr>
          <a:xfrm>
            <a:off x="5858008" y="2465172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9" name="Google Shape;3209;p54"/>
          <p:cNvSpPr/>
          <p:nvPr/>
        </p:nvSpPr>
        <p:spPr>
          <a:xfrm>
            <a:off x="6344837" y="2408190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0" name="Google Shape;3210;p54"/>
          <p:cNvSpPr/>
          <p:nvPr/>
        </p:nvSpPr>
        <p:spPr>
          <a:xfrm>
            <a:off x="6810828" y="2378259"/>
            <a:ext cx="463826" cy="64934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4" name="Shape 3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" name="Google Shape;3215;p5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6" name="Google Shape;3216;p55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THE BEST ANTIBODIES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7" name="Google Shape;32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8" name="Google Shape;3218;p5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19" name="Google Shape;3219;p55"/>
          <p:cNvGrpSpPr/>
          <p:nvPr/>
        </p:nvGrpSpPr>
        <p:grpSpPr>
          <a:xfrm>
            <a:off x="1120366" y="2646488"/>
            <a:ext cx="2321646" cy="649348"/>
            <a:chOff x="1810977" y="3104324"/>
            <a:chExt cx="2321646" cy="649348"/>
          </a:xfrm>
        </p:grpSpPr>
        <p:sp>
          <p:nvSpPr>
            <p:cNvPr id="3220" name="Google Shape;3220;p55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5" name="Google Shape;3225;p55"/>
          <p:cNvSpPr txBox="1"/>
          <p:nvPr/>
        </p:nvSpPr>
        <p:spPr>
          <a:xfrm>
            <a:off x="1199603" y="2174883"/>
            <a:ext cx="1857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6" name="Google Shape;3226;p55"/>
          <p:cNvSpPr txBox="1"/>
          <p:nvPr/>
        </p:nvSpPr>
        <p:spPr>
          <a:xfrm>
            <a:off x="781407" y="3740696"/>
            <a:ext cx="114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</a:t>
            </a:r>
            <a:endParaRPr/>
          </a:p>
        </p:txBody>
      </p:sp>
      <p:sp>
        <p:nvSpPr>
          <p:cNvPr id="3227" name="Google Shape;3227;p55"/>
          <p:cNvSpPr txBox="1"/>
          <p:nvPr/>
        </p:nvSpPr>
        <p:spPr>
          <a:xfrm>
            <a:off x="9094032" y="985831"/>
            <a:ext cx="2154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8" name="Google Shape;3228;p55"/>
          <p:cNvGrpSpPr/>
          <p:nvPr/>
        </p:nvGrpSpPr>
        <p:grpSpPr>
          <a:xfrm>
            <a:off x="9345331" y="1468860"/>
            <a:ext cx="1392736" cy="649346"/>
            <a:chOff x="2739887" y="3104324"/>
            <a:chExt cx="1392736" cy="649346"/>
          </a:xfrm>
        </p:grpSpPr>
        <p:sp>
          <p:nvSpPr>
            <p:cNvPr id="3229" name="Google Shape;3229;p55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2" name="Google Shape;3232;p55"/>
          <p:cNvGrpSpPr/>
          <p:nvPr/>
        </p:nvGrpSpPr>
        <p:grpSpPr>
          <a:xfrm>
            <a:off x="3442012" y="2647824"/>
            <a:ext cx="2321646" cy="649348"/>
            <a:chOff x="1810977" y="3104324"/>
            <a:chExt cx="2321646" cy="649348"/>
          </a:xfrm>
        </p:grpSpPr>
        <p:sp>
          <p:nvSpPr>
            <p:cNvPr id="3233" name="Google Shape;3233;p55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8" name="Google Shape;3238;p55"/>
          <p:cNvGrpSpPr/>
          <p:nvPr/>
        </p:nvGrpSpPr>
        <p:grpSpPr>
          <a:xfrm>
            <a:off x="5762400" y="2647821"/>
            <a:ext cx="2321646" cy="649348"/>
            <a:chOff x="1810977" y="3104324"/>
            <a:chExt cx="2321646" cy="649348"/>
          </a:xfrm>
        </p:grpSpPr>
        <p:sp>
          <p:nvSpPr>
            <p:cNvPr id="3239" name="Google Shape;3239;p55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4" name="Google Shape;3244;p55"/>
          <p:cNvGrpSpPr/>
          <p:nvPr/>
        </p:nvGrpSpPr>
        <p:grpSpPr>
          <a:xfrm>
            <a:off x="8081530" y="2647818"/>
            <a:ext cx="2321646" cy="649348"/>
            <a:chOff x="1810977" y="3104324"/>
            <a:chExt cx="2321646" cy="649348"/>
          </a:xfrm>
        </p:grpSpPr>
        <p:sp>
          <p:nvSpPr>
            <p:cNvPr id="3245" name="Google Shape;3245;p55"/>
            <p:cNvSpPr/>
            <p:nvPr/>
          </p:nvSpPr>
          <p:spPr>
            <a:xfrm>
              <a:off x="1810977" y="3104327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74803" y="3104326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3668797" y="3104324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739887" y="3104325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3204971" y="3104325"/>
              <a:ext cx="463826" cy="64934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5" name="Google Shape;3255;p56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RATE FOR EACH ANTIBODY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6" name="Google Shape;32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7" name="Google Shape;3257;p5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58" name="Google Shape;3258;p56"/>
          <p:cNvGrpSpPr/>
          <p:nvPr/>
        </p:nvGrpSpPr>
        <p:grpSpPr>
          <a:xfrm>
            <a:off x="900524" y="1388343"/>
            <a:ext cx="9502652" cy="4010432"/>
            <a:chOff x="298174" y="1304981"/>
            <a:chExt cx="5674570" cy="4010432"/>
          </a:xfrm>
        </p:grpSpPr>
        <p:sp>
          <p:nvSpPr>
            <p:cNvPr id="3259" name="Google Shape;3259;p56"/>
            <p:cNvSpPr txBox="1"/>
            <p:nvPr/>
          </p:nvSpPr>
          <p:spPr>
            <a:xfrm>
              <a:off x="433953" y="1304981"/>
              <a:ext cx="3921072" cy="8261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60" name="Google Shape;3260;p56"/>
            <p:cNvSpPr txBox="1"/>
            <p:nvPr/>
          </p:nvSpPr>
          <p:spPr>
            <a:xfrm>
              <a:off x="298174" y="2168313"/>
              <a:ext cx="5674570" cy="4956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5607" l="0" r="0" t="-365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61" name="Google Shape;3261;p56"/>
            <p:cNvSpPr txBox="1"/>
            <p:nvPr/>
          </p:nvSpPr>
          <p:spPr>
            <a:xfrm>
              <a:off x="298174" y="3065579"/>
              <a:ext cx="4056851" cy="4956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7157" l="0" r="0" t="-370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62" name="Google Shape;3262;p56"/>
            <p:cNvSpPr txBox="1"/>
            <p:nvPr/>
          </p:nvSpPr>
          <p:spPr>
            <a:xfrm>
              <a:off x="298174" y="4103695"/>
              <a:ext cx="5674570" cy="4956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7157" l="0" r="0" t="-370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63" name="Google Shape;3263;p56"/>
            <p:cNvSpPr txBox="1"/>
            <p:nvPr/>
          </p:nvSpPr>
          <p:spPr>
            <a:xfrm>
              <a:off x="298174" y="3593736"/>
              <a:ext cx="4881966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8945" l="0" r="0" t="-1052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64" name="Google Shape;3264;p56"/>
            <p:cNvSpPr txBox="1"/>
            <p:nvPr/>
          </p:nvSpPr>
          <p:spPr>
            <a:xfrm>
              <a:off x="298174" y="4853748"/>
              <a:ext cx="5247227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28945" l="-277" r="0" t="-1052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0" name="Google Shape;3270;p57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RATE FOR EACH ANTIBODY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1" name="Google Shape;32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2" name="Google Shape;3272;p5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3" name="Google Shape;3273;p57"/>
          <p:cNvSpPr txBox="1"/>
          <p:nvPr/>
        </p:nvSpPr>
        <p:spPr>
          <a:xfrm>
            <a:off x="3314316" y="1081447"/>
            <a:ext cx="263471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antibodies: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clones: 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4" name="Google Shape;3274;p57"/>
          <p:cNvSpPr txBox="1"/>
          <p:nvPr/>
        </p:nvSpPr>
        <p:spPr>
          <a:xfrm>
            <a:off x="6440793" y="1061285"/>
            <a:ext cx="25107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1: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2: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3: 98</a:t>
            </a:r>
            <a:endParaRPr/>
          </a:p>
        </p:txBody>
      </p:sp>
      <p:grpSp>
        <p:nvGrpSpPr>
          <p:cNvPr id="3275" name="Google Shape;3275;p57"/>
          <p:cNvGrpSpPr/>
          <p:nvPr/>
        </p:nvGrpSpPr>
        <p:grpSpPr>
          <a:xfrm>
            <a:off x="593581" y="1984615"/>
            <a:ext cx="6613131" cy="3375988"/>
            <a:chOff x="261281" y="1304981"/>
            <a:chExt cx="5782157" cy="3375988"/>
          </a:xfrm>
        </p:grpSpPr>
        <p:sp>
          <p:nvSpPr>
            <p:cNvPr id="3276" name="Google Shape;3276;p57"/>
            <p:cNvSpPr txBox="1"/>
            <p:nvPr/>
          </p:nvSpPr>
          <p:spPr>
            <a:xfrm>
              <a:off x="433953" y="1304981"/>
              <a:ext cx="3921072" cy="7039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77" name="Google Shape;3277;p57"/>
            <p:cNvSpPr txBox="1"/>
            <p:nvPr/>
          </p:nvSpPr>
          <p:spPr>
            <a:xfrm>
              <a:off x="298174" y="2168313"/>
              <a:ext cx="5480924" cy="3613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203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78" name="Google Shape;3278;p57"/>
            <p:cNvSpPr txBox="1"/>
            <p:nvPr/>
          </p:nvSpPr>
          <p:spPr>
            <a:xfrm>
              <a:off x="298174" y="2890511"/>
              <a:ext cx="4056851" cy="3613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203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79" name="Google Shape;3279;p57"/>
            <p:cNvSpPr txBox="1"/>
            <p:nvPr/>
          </p:nvSpPr>
          <p:spPr>
            <a:xfrm>
              <a:off x="261281" y="3734876"/>
              <a:ext cx="5782157" cy="3613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61009" l="-4146" r="0" t="-9660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80" name="Google Shape;3280;p57"/>
            <p:cNvSpPr txBox="1"/>
            <p:nvPr/>
          </p:nvSpPr>
          <p:spPr>
            <a:xfrm>
              <a:off x="298174" y="3366487"/>
              <a:ext cx="4881966" cy="3385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3633" l="0" r="0" t="-545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81" name="Google Shape;3281;p57"/>
            <p:cNvSpPr txBox="1"/>
            <p:nvPr/>
          </p:nvSpPr>
          <p:spPr>
            <a:xfrm>
              <a:off x="298174" y="4342415"/>
              <a:ext cx="5075587" cy="3385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23633" l="0" r="0" t="-545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282" name="Google Shape;3282;p57"/>
          <p:cNvSpPr/>
          <p:nvPr/>
        </p:nvSpPr>
        <p:spPr>
          <a:xfrm>
            <a:off x="6440793" y="1061285"/>
            <a:ext cx="2129770" cy="36523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3" name="Google Shape;3283;p57"/>
          <p:cNvGrpSpPr/>
          <p:nvPr/>
        </p:nvGrpSpPr>
        <p:grpSpPr>
          <a:xfrm>
            <a:off x="7634162" y="2200616"/>
            <a:ext cx="2634713" cy="998946"/>
            <a:chOff x="6219346" y="2089033"/>
            <a:chExt cx="2634713" cy="998946"/>
          </a:xfrm>
        </p:grpSpPr>
        <p:sp>
          <p:nvSpPr>
            <p:cNvPr id="3284" name="Google Shape;3284;p57"/>
            <p:cNvSpPr txBox="1"/>
            <p:nvPr/>
          </p:nvSpPr>
          <p:spPr>
            <a:xfrm>
              <a:off x="6219346" y="2099274"/>
              <a:ext cx="2634713" cy="49616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4937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85" name="Google Shape;3285;p57"/>
            <p:cNvSpPr txBox="1"/>
            <p:nvPr/>
          </p:nvSpPr>
          <p:spPr>
            <a:xfrm>
              <a:off x="6219346" y="2725957"/>
              <a:ext cx="2105372" cy="36202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999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86" name="Google Shape;3286;p57"/>
            <p:cNvSpPr txBox="1"/>
            <p:nvPr/>
          </p:nvSpPr>
          <p:spPr>
            <a:xfrm>
              <a:off x="7183730" y="2089033"/>
              <a:ext cx="4428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/>
            </a:p>
          </p:txBody>
        </p:sp>
        <p:sp>
          <p:nvSpPr>
            <p:cNvPr id="3287" name="Google Shape;3287;p57"/>
            <p:cNvSpPr txBox="1"/>
            <p:nvPr/>
          </p:nvSpPr>
          <p:spPr>
            <a:xfrm>
              <a:off x="6874488" y="2346688"/>
              <a:ext cx="1215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56+67+88</a:t>
              </a:r>
              <a:endParaRPr/>
            </a:p>
          </p:txBody>
        </p:sp>
        <p:sp>
          <p:nvSpPr>
            <p:cNvPr id="3288" name="Google Shape;3288;p57"/>
            <p:cNvSpPr txBox="1"/>
            <p:nvPr/>
          </p:nvSpPr>
          <p:spPr>
            <a:xfrm>
              <a:off x="7928563" y="2196167"/>
              <a:ext cx="678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5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4" name="Google Shape;3294;p58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RATE FOR EACH ANTIBODY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5" name="Google Shape;329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6" name="Google Shape;3296;p5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7" name="Google Shape;3297;p58"/>
          <p:cNvSpPr txBox="1"/>
          <p:nvPr/>
        </p:nvSpPr>
        <p:spPr>
          <a:xfrm>
            <a:off x="6440793" y="1061285"/>
            <a:ext cx="25107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1: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2: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3: 98</a:t>
            </a:r>
            <a:endParaRPr/>
          </a:p>
        </p:txBody>
      </p:sp>
      <p:sp>
        <p:nvSpPr>
          <p:cNvPr id="3298" name="Google Shape;3298;p58"/>
          <p:cNvSpPr/>
          <p:nvPr/>
        </p:nvSpPr>
        <p:spPr>
          <a:xfrm>
            <a:off x="6440793" y="1343627"/>
            <a:ext cx="2129770" cy="36523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9" name="Google Shape;3299;p58"/>
          <p:cNvSpPr txBox="1"/>
          <p:nvPr/>
        </p:nvSpPr>
        <p:spPr>
          <a:xfrm>
            <a:off x="6838213" y="2972259"/>
            <a:ext cx="2105372" cy="4294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711" l="-1158" r="0" t="-14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00" name="Google Shape;3300;p58"/>
          <p:cNvSpPr txBox="1"/>
          <p:nvPr/>
        </p:nvSpPr>
        <p:spPr>
          <a:xfrm>
            <a:off x="6722928" y="2097620"/>
            <a:ext cx="3343107" cy="5988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12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01" name="Google Shape;3301;p58"/>
          <p:cNvSpPr txBox="1"/>
          <p:nvPr/>
        </p:nvSpPr>
        <p:spPr>
          <a:xfrm>
            <a:off x="7951589" y="2081338"/>
            <a:ext cx="44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/>
          </a:p>
        </p:txBody>
      </p:sp>
      <p:sp>
        <p:nvSpPr>
          <p:cNvPr id="3302" name="Google Shape;3302;p58"/>
          <p:cNvSpPr txBox="1"/>
          <p:nvPr/>
        </p:nvSpPr>
        <p:spPr>
          <a:xfrm>
            <a:off x="7592053" y="2371723"/>
            <a:ext cx="1215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80+72+98</a:t>
            </a:r>
            <a:endParaRPr/>
          </a:p>
        </p:txBody>
      </p:sp>
      <p:sp>
        <p:nvSpPr>
          <p:cNvPr id="3303" name="Google Shape;3303;p58"/>
          <p:cNvSpPr txBox="1"/>
          <p:nvPr/>
        </p:nvSpPr>
        <p:spPr>
          <a:xfrm>
            <a:off x="8827902" y="2210994"/>
            <a:ext cx="6781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grpSp>
        <p:nvGrpSpPr>
          <p:cNvPr id="3304" name="Google Shape;3304;p58"/>
          <p:cNvGrpSpPr/>
          <p:nvPr/>
        </p:nvGrpSpPr>
        <p:grpSpPr>
          <a:xfrm>
            <a:off x="593581" y="1984615"/>
            <a:ext cx="6613131" cy="3375988"/>
            <a:chOff x="261281" y="1304981"/>
            <a:chExt cx="5782157" cy="3375988"/>
          </a:xfrm>
        </p:grpSpPr>
        <p:sp>
          <p:nvSpPr>
            <p:cNvPr id="3305" name="Google Shape;3305;p58"/>
            <p:cNvSpPr txBox="1"/>
            <p:nvPr/>
          </p:nvSpPr>
          <p:spPr>
            <a:xfrm>
              <a:off x="433953" y="1304981"/>
              <a:ext cx="3921072" cy="70391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06" name="Google Shape;3306;p58"/>
            <p:cNvSpPr txBox="1"/>
            <p:nvPr/>
          </p:nvSpPr>
          <p:spPr>
            <a:xfrm>
              <a:off x="298174" y="2168313"/>
              <a:ext cx="5480924" cy="3613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203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07" name="Google Shape;3307;p58"/>
            <p:cNvSpPr txBox="1"/>
            <p:nvPr/>
          </p:nvSpPr>
          <p:spPr>
            <a:xfrm>
              <a:off x="298174" y="2890511"/>
              <a:ext cx="4056851" cy="3613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203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08" name="Google Shape;3308;p58"/>
            <p:cNvSpPr txBox="1"/>
            <p:nvPr/>
          </p:nvSpPr>
          <p:spPr>
            <a:xfrm>
              <a:off x="261281" y="3734876"/>
              <a:ext cx="5782157" cy="3613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61009" l="-4146" r="0" t="-9660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09" name="Google Shape;3309;p58"/>
            <p:cNvSpPr txBox="1"/>
            <p:nvPr/>
          </p:nvSpPr>
          <p:spPr>
            <a:xfrm>
              <a:off x="298174" y="3366487"/>
              <a:ext cx="4881966" cy="3385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23633" l="0" r="0" t="-545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10" name="Google Shape;3310;p58"/>
            <p:cNvSpPr txBox="1"/>
            <p:nvPr/>
          </p:nvSpPr>
          <p:spPr>
            <a:xfrm>
              <a:off x="298174" y="4342415"/>
              <a:ext cx="5075587" cy="33855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23633" l="0" r="0" t="-545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311" name="Google Shape;3311;p58"/>
          <p:cNvSpPr txBox="1"/>
          <p:nvPr/>
        </p:nvSpPr>
        <p:spPr>
          <a:xfrm>
            <a:off x="3314316" y="1081447"/>
            <a:ext cx="263471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antibodies: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clones: 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5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7" name="Google Shape;3317;p59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RATE FOR EACH ANTIBODY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8" name="Google Shape;331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9" name="Google Shape;3319;p5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0" name="Google Shape;3320;p59"/>
          <p:cNvSpPr/>
          <p:nvPr/>
        </p:nvSpPr>
        <p:spPr>
          <a:xfrm>
            <a:off x="6409825" y="1655788"/>
            <a:ext cx="2129770" cy="36523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1" name="Google Shape;3321;p59"/>
          <p:cNvSpPr txBox="1"/>
          <p:nvPr/>
        </p:nvSpPr>
        <p:spPr>
          <a:xfrm>
            <a:off x="6846147" y="3046128"/>
            <a:ext cx="2105372" cy="4294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711" l="-868" r="0" t="-14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2" name="Google Shape;3322;p59"/>
          <p:cNvSpPr txBox="1"/>
          <p:nvPr/>
        </p:nvSpPr>
        <p:spPr>
          <a:xfrm>
            <a:off x="6817278" y="2198543"/>
            <a:ext cx="3343107" cy="5988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12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3" name="Google Shape;3323;p59"/>
          <p:cNvSpPr txBox="1"/>
          <p:nvPr/>
        </p:nvSpPr>
        <p:spPr>
          <a:xfrm>
            <a:off x="8045939" y="2214058"/>
            <a:ext cx="442892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/>
          </a:p>
        </p:txBody>
      </p:sp>
      <p:sp>
        <p:nvSpPr>
          <p:cNvPr id="3324" name="Google Shape;3324;p59"/>
          <p:cNvSpPr txBox="1"/>
          <p:nvPr/>
        </p:nvSpPr>
        <p:spPr>
          <a:xfrm>
            <a:off x="7659700" y="2472646"/>
            <a:ext cx="1215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80+72+98</a:t>
            </a:r>
            <a:endParaRPr/>
          </a:p>
        </p:txBody>
      </p:sp>
      <p:sp>
        <p:nvSpPr>
          <p:cNvPr id="3325" name="Google Shape;3325;p59"/>
          <p:cNvSpPr txBox="1"/>
          <p:nvPr/>
        </p:nvSpPr>
        <p:spPr>
          <a:xfrm>
            <a:off x="8985552" y="2325642"/>
            <a:ext cx="6781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grpSp>
        <p:nvGrpSpPr>
          <p:cNvPr id="3326" name="Google Shape;3326;p59"/>
          <p:cNvGrpSpPr/>
          <p:nvPr/>
        </p:nvGrpSpPr>
        <p:grpSpPr>
          <a:xfrm>
            <a:off x="593581" y="1984615"/>
            <a:ext cx="6613131" cy="3375988"/>
            <a:chOff x="261281" y="1304981"/>
            <a:chExt cx="5782157" cy="3375988"/>
          </a:xfrm>
        </p:grpSpPr>
        <p:sp>
          <p:nvSpPr>
            <p:cNvPr id="3327" name="Google Shape;3327;p59"/>
            <p:cNvSpPr txBox="1"/>
            <p:nvPr/>
          </p:nvSpPr>
          <p:spPr>
            <a:xfrm>
              <a:off x="433953" y="1304981"/>
              <a:ext cx="3921072" cy="70391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28" name="Google Shape;3328;p59"/>
            <p:cNvSpPr txBox="1"/>
            <p:nvPr/>
          </p:nvSpPr>
          <p:spPr>
            <a:xfrm>
              <a:off x="298174" y="2168313"/>
              <a:ext cx="5480924" cy="3613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203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29" name="Google Shape;3329;p59"/>
            <p:cNvSpPr txBox="1"/>
            <p:nvPr/>
          </p:nvSpPr>
          <p:spPr>
            <a:xfrm>
              <a:off x="298174" y="2890511"/>
              <a:ext cx="4056851" cy="3613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203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30" name="Google Shape;3330;p59"/>
            <p:cNvSpPr txBox="1"/>
            <p:nvPr/>
          </p:nvSpPr>
          <p:spPr>
            <a:xfrm>
              <a:off x="261281" y="3734876"/>
              <a:ext cx="5782157" cy="3613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61009" l="-4146" r="0" t="-9660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31" name="Google Shape;3331;p59"/>
            <p:cNvSpPr txBox="1"/>
            <p:nvPr/>
          </p:nvSpPr>
          <p:spPr>
            <a:xfrm>
              <a:off x="298174" y="3366487"/>
              <a:ext cx="4881966" cy="3385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23633" l="0" r="0" t="-545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32" name="Google Shape;3332;p59"/>
            <p:cNvSpPr txBox="1"/>
            <p:nvPr/>
          </p:nvSpPr>
          <p:spPr>
            <a:xfrm>
              <a:off x="298174" y="4342415"/>
              <a:ext cx="5075587" cy="33855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23633" l="0" r="0" t="-545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333" name="Google Shape;3333;p59"/>
          <p:cNvSpPr txBox="1"/>
          <p:nvPr/>
        </p:nvSpPr>
        <p:spPr>
          <a:xfrm>
            <a:off x="6440793" y="1061285"/>
            <a:ext cx="25107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1: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2: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antibody 3: 98</a:t>
            </a:r>
            <a:endParaRPr/>
          </a:p>
        </p:txBody>
      </p:sp>
      <p:sp>
        <p:nvSpPr>
          <p:cNvPr id="3334" name="Google Shape;3334;p59"/>
          <p:cNvSpPr txBox="1"/>
          <p:nvPr/>
        </p:nvSpPr>
        <p:spPr>
          <a:xfrm>
            <a:off x="3314316" y="1081447"/>
            <a:ext cx="263471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antibodies: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clones: 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8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6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0" name="Google Shape;3340;p60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CLONING RATE FOR EACH ANTIBODY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1" name="Google Shape;334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2" name="Google Shape;3342;p6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3" name="Google Shape;3343;p60"/>
          <p:cNvSpPr/>
          <p:nvPr/>
        </p:nvSpPr>
        <p:spPr>
          <a:xfrm rot="5400000">
            <a:off x="2520804" y="2396818"/>
            <a:ext cx="461501" cy="107059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4" name="Google Shape;3344;p60"/>
          <p:cNvSpPr/>
          <p:nvPr/>
        </p:nvSpPr>
        <p:spPr>
          <a:xfrm rot="5400000">
            <a:off x="4029991" y="2140410"/>
            <a:ext cx="461501" cy="158341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5" name="Google Shape;3345;p60"/>
          <p:cNvSpPr/>
          <p:nvPr/>
        </p:nvSpPr>
        <p:spPr>
          <a:xfrm rot="5400000">
            <a:off x="5778900" y="2140409"/>
            <a:ext cx="461501" cy="158341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6" name="Google Shape;3346;p60"/>
          <p:cNvSpPr/>
          <p:nvPr/>
        </p:nvSpPr>
        <p:spPr>
          <a:xfrm rot="5400000">
            <a:off x="7770431" y="1897785"/>
            <a:ext cx="461502" cy="206865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7" name="Google Shape;3347;p60"/>
          <p:cNvSpPr/>
          <p:nvPr/>
        </p:nvSpPr>
        <p:spPr>
          <a:xfrm rot="5400000">
            <a:off x="5955214" y="861472"/>
            <a:ext cx="594117" cy="556647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8" name="Google Shape;3348;p60"/>
          <p:cNvSpPr txBox="1"/>
          <p:nvPr/>
        </p:nvSpPr>
        <p:spPr>
          <a:xfrm>
            <a:off x="4987871" y="3974145"/>
            <a:ext cx="221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9" name="Google Shape;3349;p60"/>
          <p:cNvSpPr txBox="1"/>
          <p:nvPr/>
        </p:nvSpPr>
        <p:spPr>
          <a:xfrm>
            <a:off x="1643425" y="3289850"/>
            <a:ext cx="221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antibodies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0" name="Google Shape;3350;p60"/>
          <p:cNvSpPr txBox="1"/>
          <p:nvPr/>
        </p:nvSpPr>
        <p:spPr>
          <a:xfrm>
            <a:off x="1252777" y="2093930"/>
            <a:ext cx="221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antibodies (3)</a:t>
            </a:r>
            <a:endParaRPr/>
          </a:p>
        </p:txBody>
      </p:sp>
      <p:sp>
        <p:nvSpPr>
          <p:cNvPr id="3351" name="Google Shape;3351;p60"/>
          <p:cNvSpPr txBox="1"/>
          <p:nvPr/>
        </p:nvSpPr>
        <p:spPr>
          <a:xfrm>
            <a:off x="3386286" y="2101345"/>
            <a:ext cx="1748910" cy="38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Antobody 1(5)</a:t>
            </a:r>
            <a:endParaRPr/>
          </a:p>
        </p:txBody>
      </p:sp>
      <p:sp>
        <p:nvSpPr>
          <p:cNvPr id="3352" name="Google Shape;3352;p60"/>
          <p:cNvSpPr txBox="1"/>
          <p:nvPr/>
        </p:nvSpPr>
        <p:spPr>
          <a:xfrm>
            <a:off x="7126727" y="2100559"/>
            <a:ext cx="1748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 3(7)</a:t>
            </a:r>
            <a:endParaRPr/>
          </a:p>
        </p:txBody>
      </p:sp>
      <p:sp>
        <p:nvSpPr>
          <p:cNvPr id="3353" name="Google Shape;3353;p60"/>
          <p:cNvSpPr txBox="1"/>
          <p:nvPr/>
        </p:nvSpPr>
        <p:spPr>
          <a:xfrm>
            <a:off x="5129938" y="2100559"/>
            <a:ext cx="1748910" cy="38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Antobody 2(5)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6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9" name="Google Shape;3359;p61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ANTIBODY HYPERMUTATION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0" name="Google Shape;336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1" name="Google Shape;3361;p6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2" name="Google Shape;3362;p61"/>
          <p:cNvSpPr/>
          <p:nvPr/>
        </p:nvSpPr>
        <p:spPr>
          <a:xfrm flipH="1">
            <a:off x="8164174" y="2110761"/>
            <a:ext cx="2107770" cy="2561125"/>
          </a:xfrm>
          <a:custGeom>
            <a:rect b="b" l="l" r="r" t="t"/>
            <a:pathLst>
              <a:path extrusionOk="0" h="2561125" w="2107770">
                <a:moveTo>
                  <a:pt x="340963" y="2359647"/>
                </a:moveTo>
                <a:cubicBezTo>
                  <a:pt x="315133" y="2354481"/>
                  <a:pt x="272721" y="2368814"/>
                  <a:pt x="263472" y="2344149"/>
                </a:cubicBezTo>
                <a:cubicBezTo>
                  <a:pt x="236202" y="2271430"/>
                  <a:pt x="260086" y="2188387"/>
                  <a:pt x="247973" y="2111674"/>
                </a:cubicBezTo>
                <a:cubicBezTo>
                  <a:pt x="244370" y="2088853"/>
                  <a:pt x="227309" y="2070345"/>
                  <a:pt x="216977" y="2049681"/>
                </a:cubicBezTo>
                <a:cubicBezTo>
                  <a:pt x="273819" y="1992839"/>
                  <a:pt x="335119" y="1937383"/>
                  <a:pt x="371960" y="1863701"/>
                </a:cubicBezTo>
                <a:cubicBezTo>
                  <a:pt x="474760" y="1658098"/>
                  <a:pt x="350042" y="1914842"/>
                  <a:pt x="418455" y="1755213"/>
                </a:cubicBezTo>
                <a:cubicBezTo>
                  <a:pt x="427556" y="1733978"/>
                  <a:pt x="430651" y="1706649"/>
                  <a:pt x="449451" y="1693220"/>
                </a:cubicBezTo>
                <a:cubicBezTo>
                  <a:pt x="470887" y="1677909"/>
                  <a:pt x="501112" y="1682888"/>
                  <a:pt x="526943" y="1677722"/>
                </a:cubicBezTo>
                <a:cubicBezTo>
                  <a:pt x="532109" y="1646725"/>
                  <a:pt x="530770" y="1613909"/>
                  <a:pt x="542441" y="1584732"/>
                </a:cubicBezTo>
                <a:cubicBezTo>
                  <a:pt x="552034" y="1560749"/>
                  <a:pt x="576121" y="1545166"/>
                  <a:pt x="588936" y="1522739"/>
                </a:cubicBezTo>
                <a:cubicBezTo>
                  <a:pt x="597041" y="1508555"/>
                  <a:pt x="599946" y="1491952"/>
                  <a:pt x="604434" y="1476244"/>
                </a:cubicBezTo>
                <a:cubicBezTo>
                  <a:pt x="610286" y="1455763"/>
                  <a:pt x="615756" y="1435137"/>
                  <a:pt x="619933" y="1414250"/>
                </a:cubicBezTo>
                <a:cubicBezTo>
                  <a:pt x="626096" y="1383436"/>
                  <a:pt x="626401" y="1351360"/>
                  <a:pt x="635431" y="1321261"/>
                </a:cubicBezTo>
                <a:cubicBezTo>
                  <a:pt x="642070" y="1299132"/>
                  <a:pt x="656096" y="1279932"/>
                  <a:pt x="666428" y="1259267"/>
                </a:cubicBezTo>
                <a:cubicBezTo>
                  <a:pt x="687972" y="1173088"/>
                  <a:pt x="696774" y="1191024"/>
                  <a:pt x="635431" y="1088786"/>
                </a:cubicBezTo>
                <a:cubicBezTo>
                  <a:pt x="624154" y="1069992"/>
                  <a:pt x="609885" y="1048737"/>
                  <a:pt x="588936" y="1042291"/>
                </a:cubicBezTo>
                <a:cubicBezTo>
                  <a:pt x="539313" y="1027023"/>
                  <a:pt x="485614" y="1031959"/>
                  <a:pt x="433953" y="1026793"/>
                </a:cubicBezTo>
                <a:cubicBezTo>
                  <a:pt x="423621" y="1006129"/>
                  <a:pt x="410262" y="986718"/>
                  <a:pt x="402956" y="964800"/>
                </a:cubicBezTo>
                <a:cubicBezTo>
                  <a:pt x="389484" y="924385"/>
                  <a:pt x="394831" y="876754"/>
                  <a:pt x="371960" y="840813"/>
                </a:cubicBezTo>
                <a:cubicBezTo>
                  <a:pt x="355788" y="815399"/>
                  <a:pt x="320299" y="809816"/>
                  <a:pt x="294468" y="794318"/>
                </a:cubicBezTo>
                <a:cubicBezTo>
                  <a:pt x="284136" y="778820"/>
                  <a:pt x="276643" y="760994"/>
                  <a:pt x="263472" y="747823"/>
                </a:cubicBezTo>
                <a:cubicBezTo>
                  <a:pt x="250301" y="734652"/>
                  <a:pt x="232134" y="727653"/>
                  <a:pt x="216977" y="716827"/>
                </a:cubicBezTo>
                <a:cubicBezTo>
                  <a:pt x="195958" y="701813"/>
                  <a:pt x="175648" y="685830"/>
                  <a:pt x="154983" y="670332"/>
                </a:cubicBezTo>
                <a:cubicBezTo>
                  <a:pt x="144651" y="649668"/>
                  <a:pt x="141735" y="623130"/>
                  <a:pt x="123987" y="608339"/>
                </a:cubicBezTo>
                <a:cubicBezTo>
                  <a:pt x="107624" y="594703"/>
                  <a:pt x="77056" y="607902"/>
                  <a:pt x="61994" y="592840"/>
                </a:cubicBezTo>
                <a:cubicBezTo>
                  <a:pt x="46932" y="577778"/>
                  <a:pt x="55146" y="550311"/>
                  <a:pt x="46495" y="530847"/>
                </a:cubicBezTo>
                <a:cubicBezTo>
                  <a:pt x="34261" y="503320"/>
                  <a:pt x="15498" y="479186"/>
                  <a:pt x="0" y="453356"/>
                </a:cubicBezTo>
                <a:cubicBezTo>
                  <a:pt x="10332" y="406861"/>
                  <a:pt x="15935" y="359056"/>
                  <a:pt x="30997" y="313871"/>
                </a:cubicBezTo>
                <a:cubicBezTo>
                  <a:pt x="36887" y="296200"/>
                  <a:pt x="52753" y="283549"/>
                  <a:pt x="61994" y="267376"/>
                </a:cubicBezTo>
                <a:cubicBezTo>
                  <a:pt x="73456" y="247317"/>
                  <a:pt x="80745" y="224975"/>
                  <a:pt x="92990" y="205383"/>
                </a:cubicBezTo>
                <a:cubicBezTo>
                  <a:pt x="106680" y="183479"/>
                  <a:pt x="126940" y="165969"/>
                  <a:pt x="139485" y="143389"/>
                </a:cubicBezTo>
                <a:cubicBezTo>
                  <a:pt x="152996" y="119070"/>
                  <a:pt x="160714" y="91947"/>
                  <a:pt x="170482" y="65898"/>
                </a:cubicBezTo>
                <a:cubicBezTo>
                  <a:pt x="176218" y="50602"/>
                  <a:pt x="172387" y="28465"/>
                  <a:pt x="185980" y="19403"/>
                </a:cubicBezTo>
                <a:cubicBezTo>
                  <a:pt x="207898" y="4791"/>
                  <a:pt x="237641" y="9071"/>
                  <a:pt x="263472" y="3905"/>
                </a:cubicBezTo>
                <a:cubicBezTo>
                  <a:pt x="691091" y="51418"/>
                  <a:pt x="6073" y="-16396"/>
                  <a:pt x="635431" y="3905"/>
                </a:cubicBezTo>
                <a:cubicBezTo>
                  <a:pt x="718689" y="6591"/>
                  <a:pt x="800746" y="24569"/>
                  <a:pt x="883404" y="34901"/>
                </a:cubicBezTo>
                <a:cubicBezTo>
                  <a:pt x="898902" y="50399"/>
                  <a:pt x="917159" y="63561"/>
                  <a:pt x="929899" y="81396"/>
                </a:cubicBezTo>
                <a:cubicBezTo>
                  <a:pt x="964291" y="129545"/>
                  <a:pt x="960943" y="151305"/>
                  <a:pt x="976394" y="205383"/>
                </a:cubicBezTo>
                <a:cubicBezTo>
                  <a:pt x="980882" y="221091"/>
                  <a:pt x="986726" y="236380"/>
                  <a:pt x="991892" y="251878"/>
                </a:cubicBezTo>
                <a:cubicBezTo>
                  <a:pt x="986726" y="277708"/>
                  <a:pt x="984724" y="304379"/>
                  <a:pt x="976394" y="329369"/>
                </a:cubicBezTo>
                <a:cubicBezTo>
                  <a:pt x="969088" y="351287"/>
                  <a:pt x="950592" y="368850"/>
                  <a:pt x="945397" y="391362"/>
                </a:cubicBezTo>
                <a:cubicBezTo>
                  <a:pt x="934878" y="436945"/>
                  <a:pt x="937348" y="484663"/>
                  <a:pt x="929899" y="530847"/>
                </a:cubicBezTo>
                <a:cubicBezTo>
                  <a:pt x="874794" y="872497"/>
                  <a:pt x="917361" y="772896"/>
                  <a:pt x="836909" y="933803"/>
                </a:cubicBezTo>
                <a:cubicBezTo>
                  <a:pt x="847241" y="1016461"/>
                  <a:pt x="844400" y="1101860"/>
                  <a:pt x="867905" y="1181776"/>
                </a:cubicBezTo>
                <a:cubicBezTo>
                  <a:pt x="872515" y="1197449"/>
                  <a:pt x="898063" y="1197274"/>
                  <a:pt x="914400" y="1197274"/>
                </a:cubicBezTo>
                <a:cubicBezTo>
                  <a:pt x="986910" y="1197274"/>
                  <a:pt x="1059051" y="1186942"/>
                  <a:pt x="1131377" y="1181776"/>
                </a:cubicBezTo>
                <a:cubicBezTo>
                  <a:pt x="1136543" y="1166278"/>
                  <a:pt x="1142913" y="1151130"/>
                  <a:pt x="1146875" y="1135281"/>
                </a:cubicBezTo>
                <a:cubicBezTo>
                  <a:pt x="1153264" y="1109725"/>
                  <a:pt x="1154043" y="1082779"/>
                  <a:pt x="1162373" y="1057789"/>
                </a:cubicBezTo>
                <a:cubicBezTo>
                  <a:pt x="1169679" y="1035871"/>
                  <a:pt x="1183038" y="1016460"/>
                  <a:pt x="1193370" y="995796"/>
                </a:cubicBezTo>
                <a:cubicBezTo>
                  <a:pt x="1197384" y="951644"/>
                  <a:pt x="1181515" y="825499"/>
                  <a:pt x="1239865" y="778820"/>
                </a:cubicBezTo>
                <a:cubicBezTo>
                  <a:pt x="1252622" y="768615"/>
                  <a:pt x="1270862" y="768488"/>
                  <a:pt x="1286360" y="763322"/>
                </a:cubicBezTo>
                <a:cubicBezTo>
                  <a:pt x="1299356" y="685343"/>
                  <a:pt x="1300107" y="651026"/>
                  <a:pt x="1332855" y="577342"/>
                </a:cubicBezTo>
                <a:cubicBezTo>
                  <a:pt x="1340420" y="560321"/>
                  <a:pt x="1350680" y="544018"/>
                  <a:pt x="1363851" y="530847"/>
                </a:cubicBezTo>
                <a:cubicBezTo>
                  <a:pt x="1377022" y="517676"/>
                  <a:pt x="1394848" y="510182"/>
                  <a:pt x="1410346" y="499850"/>
                </a:cubicBezTo>
                <a:cubicBezTo>
                  <a:pt x="1420678" y="484352"/>
                  <a:pt x="1425845" y="463688"/>
                  <a:pt x="1441343" y="453356"/>
                </a:cubicBezTo>
                <a:cubicBezTo>
                  <a:pt x="1459066" y="441541"/>
                  <a:pt x="1484284" y="447383"/>
                  <a:pt x="1503336" y="437857"/>
                </a:cubicBezTo>
                <a:cubicBezTo>
                  <a:pt x="1526439" y="426305"/>
                  <a:pt x="1544665" y="406860"/>
                  <a:pt x="1565329" y="391362"/>
                </a:cubicBezTo>
                <a:cubicBezTo>
                  <a:pt x="1622156" y="401694"/>
                  <a:pt x="1682722" y="399607"/>
                  <a:pt x="1735811" y="422359"/>
                </a:cubicBezTo>
                <a:cubicBezTo>
                  <a:pt x="1744780" y="426203"/>
                  <a:pt x="1803096" y="515538"/>
                  <a:pt x="1813302" y="530847"/>
                </a:cubicBezTo>
                <a:cubicBezTo>
                  <a:pt x="1818468" y="546345"/>
                  <a:pt x="1814519" y="569408"/>
                  <a:pt x="1828800" y="577342"/>
                </a:cubicBezTo>
                <a:cubicBezTo>
                  <a:pt x="1866040" y="598031"/>
                  <a:pt x="1952787" y="608339"/>
                  <a:pt x="1952787" y="608339"/>
                </a:cubicBezTo>
                <a:cubicBezTo>
                  <a:pt x="1973451" y="629003"/>
                  <a:pt x="1991712" y="652390"/>
                  <a:pt x="2014780" y="670332"/>
                </a:cubicBezTo>
                <a:cubicBezTo>
                  <a:pt x="2038558" y="688826"/>
                  <a:pt x="2072668" y="693956"/>
                  <a:pt x="2092272" y="716827"/>
                </a:cubicBezTo>
                <a:cubicBezTo>
                  <a:pt x="2106134" y="732999"/>
                  <a:pt x="2102604" y="758156"/>
                  <a:pt x="2107770" y="778820"/>
                </a:cubicBezTo>
                <a:cubicBezTo>
                  <a:pt x="2102604" y="851145"/>
                  <a:pt x="2109858" y="925451"/>
                  <a:pt x="2092272" y="995796"/>
                </a:cubicBezTo>
                <a:cubicBezTo>
                  <a:pt x="2087754" y="1013867"/>
                  <a:pt x="2058948" y="1013622"/>
                  <a:pt x="2045777" y="1026793"/>
                </a:cubicBezTo>
                <a:cubicBezTo>
                  <a:pt x="2032606" y="1039964"/>
                  <a:pt x="2030575" y="1063416"/>
                  <a:pt x="2014780" y="1073288"/>
                </a:cubicBezTo>
                <a:cubicBezTo>
                  <a:pt x="1834111" y="1186205"/>
                  <a:pt x="1997514" y="1036911"/>
                  <a:pt x="1859797" y="1135281"/>
                </a:cubicBezTo>
                <a:cubicBezTo>
                  <a:pt x="1841962" y="1148021"/>
                  <a:pt x="1834329" y="1175592"/>
                  <a:pt x="1813302" y="1181776"/>
                </a:cubicBezTo>
                <a:cubicBezTo>
                  <a:pt x="1743211" y="1202391"/>
                  <a:pt x="1668651" y="1202440"/>
                  <a:pt x="1596326" y="1212772"/>
                </a:cubicBezTo>
                <a:cubicBezTo>
                  <a:pt x="1536993" y="1257272"/>
                  <a:pt x="1538526" y="1261898"/>
                  <a:pt x="1472339" y="1290264"/>
                </a:cubicBezTo>
                <a:cubicBezTo>
                  <a:pt x="1415984" y="1314416"/>
                  <a:pt x="1403582" y="1305544"/>
                  <a:pt x="1332855" y="1321261"/>
                </a:cubicBezTo>
                <a:cubicBezTo>
                  <a:pt x="1316907" y="1324805"/>
                  <a:pt x="1302068" y="1332271"/>
                  <a:pt x="1286360" y="1336759"/>
                </a:cubicBezTo>
                <a:cubicBezTo>
                  <a:pt x="1265879" y="1342611"/>
                  <a:pt x="1245031" y="1347091"/>
                  <a:pt x="1224366" y="1352257"/>
                </a:cubicBezTo>
                <a:cubicBezTo>
                  <a:pt x="1203702" y="1362589"/>
                  <a:pt x="1184502" y="1376615"/>
                  <a:pt x="1162373" y="1383254"/>
                </a:cubicBezTo>
                <a:cubicBezTo>
                  <a:pt x="1132274" y="1392284"/>
                  <a:pt x="1100197" y="1392589"/>
                  <a:pt x="1069383" y="1398752"/>
                </a:cubicBezTo>
                <a:cubicBezTo>
                  <a:pt x="898708" y="1432886"/>
                  <a:pt x="1162031" y="1394919"/>
                  <a:pt x="883404" y="1429749"/>
                </a:cubicBezTo>
                <a:cubicBezTo>
                  <a:pt x="867906" y="1434915"/>
                  <a:pt x="848461" y="1433695"/>
                  <a:pt x="836909" y="1445247"/>
                </a:cubicBezTo>
                <a:cubicBezTo>
                  <a:pt x="825357" y="1456799"/>
                  <a:pt x="826994" y="1476389"/>
                  <a:pt x="821411" y="1491742"/>
                </a:cubicBezTo>
                <a:cubicBezTo>
                  <a:pt x="806327" y="1533224"/>
                  <a:pt x="790414" y="1574399"/>
                  <a:pt x="774916" y="1615728"/>
                </a:cubicBezTo>
                <a:cubicBezTo>
                  <a:pt x="780082" y="1651891"/>
                  <a:pt x="779917" y="1689227"/>
                  <a:pt x="790414" y="1724217"/>
                </a:cubicBezTo>
                <a:cubicBezTo>
                  <a:pt x="795766" y="1742058"/>
                  <a:pt x="812170" y="1754539"/>
                  <a:pt x="821411" y="1770711"/>
                </a:cubicBezTo>
                <a:cubicBezTo>
                  <a:pt x="832874" y="1790771"/>
                  <a:pt x="843306" y="1811469"/>
                  <a:pt x="852407" y="1832705"/>
                </a:cubicBezTo>
                <a:cubicBezTo>
                  <a:pt x="894949" y="1931972"/>
                  <a:pt x="832314" y="1818921"/>
                  <a:pt x="883404" y="1972189"/>
                </a:cubicBezTo>
                <a:cubicBezTo>
                  <a:pt x="894363" y="2005066"/>
                  <a:pt x="915824" y="2033511"/>
                  <a:pt x="929899" y="2065179"/>
                </a:cubicBezTo>
                <a:cubicBezTo>
                  <a:pt x="936534" y="2080108"/>
                  <a:pt x="940231" y="2096176"/>
                  <a:pt x="945397" y="2111674"/>
                </a:cubicBezTo>
                <a:cubicBezTo>
                  <a:pt x="940231" y="2127172"/>
                  <a:pt x="939929" y="2145274"/>
                  <a:pt x="929899" y="2158169"/>
                </a:cubicBezTo>
                <a:cubicBezTo>
                  <a:pt x="902986" y="2192771"/>
                  <a:pt x="836909" y="2251159"/>
                  <a:pt x="836909" y="2251159"/>
                </a:cubicBezTo>
                <a:cubicBezTo>
                  <a:pt x="831743" y="2297654"/>
                  <a:pt x="835169" y="2345932"/>
                  <a:pt x="821411" y="2390644"/>
                </a:cubicBezTo>
                <a:cubicBezTo>
                  <a:pt x="813815" y="2415332"/>
                  <a:pt x="789930" y="2431618"/>
                  <a:pt x="774916" y="2452637"/>
                </a:cubicBezTo>
                <a:cubicBezTo>
                  <a:pt x="764089" y="2467794"/>
                  <a:pt x="759076" y="2488305"/>
                  <a:pt x="743919" y="2499132"/>
                </a:cubicBezTo>
                <a:cubicBezTo>
                  <a:pt x="721281" y="2515302"/>
                  <a:pt x="691850" y="2518829"/>
                  <a:pt x="666428" y="2530128"/>
                </a:cubicBezTo>
                <a:cubicBezTo>
                  <a:pt x="645315" y="2539511"/>
                  <a:pt x="625099" y="2550793"/>
                  <a:pt x="604434" y="2561125"/>
                </a:cubicBezTo>
                <a:cubicBezTo>
                  <a:pt x="542441" y="2555959"/>
                  <a:pt x="476516" y="2567958"/>
                  <a:pt x="418455" y="2545627"/>
                </a:cubicBezTo>
                <a:cubicBezTo>
                  <a:pt x="398574" y="2537981"/>
                  <a:pt x="411347" y="2503212"/>
                  <a:pt x="402956" y="2483634"/>
                </a:cubicBezTo>
                <a:cubicBezTo>
                  <a:pt x="395619" y="2466514"/>
                  <a:pt x="385131" y="2450310"/>
                  <a:pt x="371960" y="2437139"/>
                </a:cubicBezTo>
                <a:cubicBezTo>
                  <a:pt x="358789" y="2423968"/>
                  <a:pt x="327012" y="2424704"/>
                  <a:pt x="325465" y="2406142"/>
                </a:cubicBezTo>
                <a:cubicBezTo>
                  <a:pt x="321090" y="2353640"/>
                  <a:pt x="346129" y="2302820"/>
                  <a:pt x="356461" y="2251159"/>
                </a:cubicBezTo>
              </a:path>
            </a:pathLst>
          </a:custGeom>
          <a:solidFill>
            <a:srgbClr val="BF95D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3" name="Google Shape;3363;p61"/>
          <p:cNvSpPr/>
          <p:nvPr/>
        </p:nvSpPr>
        <p:spPr>
          <a:xfrm>
            <a:off x="1920056" y="2110760"/>
            <a:ext cx="2107770" cy="2561125"/>
          </a:xfrm>
          <a:custGeom>
            <a:rect b="b" l="l" r="r" t="t"/>
            <a:pathLst>
              <a:path extrusionOk="0" h="2561125" w="2107770">
                <a:moveTo>
                  <a:pt x="340963" y="2359647"/>
                </a:moveTo>
                <a:cubicBezTo>
                  <a:pt x="315133" y="2354481"/>
                  <a:pt x="272721" y="2368814"/>
                  <a:pt x="263472" y="2344149"/>
                </a:cubicBezTo>
                <a:cubicBezTo>
                  <a:pt x="236202" y="2271430"/>
                  <a:pt x="260086" y="2188387"/>
                  <a:pt x="247973" y="2111674"/>
                </a:cubicBezTo>
                <a:cubicBezTo>
                  <a:pt x="244370" y="2088853"/>
                  <a:pt x="227309" y="2070345"/>
                  <a:pt x="216977" y="2049681"/>
                </a:cubicBezTo>
                <a:cubicBezTo>
                  <a:pt x="273819" y="1992839"/>
                  <a:pt x="335119" y="1937383"/>
                  <a:pt x="371960" y="1863701"/>
                </a:cubicBezTo>
                <a:cubicBezTo>
                  <a:pt x="474760" y="1658098"/>
                  <a:pt x="350042" y="1914842"/>
                  <a:pt x="418455" y="1755213"/>
                </a:cubicBezTo>
                <a:cubicBezTo>
                  <a:pt x="427556" y="1733978"/>
                  <a:pt x="430651" y="1706649"/>
                  <a:pt x="449451" y="1693220"/>
                </a:cubicBezTo>
                <a:cubicBezTo>
                  <a:pt x="470887" y="1677909"/>
                  <a:pt x="501112" y="1682888"/>
                  <a:pt x="526943" y="1677722"/>
                </a:cubicBezTo>
                <a:cubicBezTo>
                  <a:pt x="532109" y="1646725"/>
                  <a:pt x="530770" y="1613909"/>
                  <a:pt x="542441" y="1584732"/>
                </a:cubicBezTo>
                <a:cubicBezTo>
                  <a:pt x="552034" y="1560749"/>
                  <a:pt x="576121" y="1545166"/>
                  <a:pt x="588936" y="1522739"/>
                </a:cubicBezTo>
                <a:cubicBezTo>
                  <a:pt x="597041" y="1508555"/>
                  <a:pt x="599946" y="1491952"/>
                  <a:pt x="604434" y="1476244"/>
                </a:cubicBezTo>
                <a:cubicBezTo>
                  <a:pt x="610286" y="1455763"/>
                  <a:pt x="615756" y="1435137"/>
                  <a:pt x="619933" y="1414250"/>
                </a:cubicBezTo>
                <a:cubicBezTo>
                  <a:pt x="626096" y="1383436"/>
                  <a:pt x="626401" y="1351360"/>
                  <a:pt x="635431" y="1321261"/>
                </a:cubicBezTo>
                <a:cubicBezTo>
                  <a:pt x="642070" y="1299132"/>
                  <a:pt x="656096" y="1279932"/>
                  <a:pt x="666428" y="1259267"/>
                </a:cubicBezTo>
                <a:cubicBezTo>
                  <a:pt x="687972" y="1173088"/>
                  <a:pt x="696774" y="1191024"/>
                  <a:pt x="635431" y="1088786"/>
                </a:cubicBezTo>
                <a:cubicBezTo>
                  <a:pt x="624154" y="1069992"/>
                  <a:pt x="609885" y="1048737"/>
                  <a:pt x="588936" y="1042291"/>
                </a:cubicBezTo>
                <a:cubicBezTo>
                  <a:pt x="539313" y="1027023"/>
                  <a:pt x="485614" y="1031959"/>
                  <a:pt x="433953" y="1026793"/>
                </a:cubicBezTo>
                <a:cubicBezTo>
                  <a:pt x="423621" y="1006129"/>
                  <a:pt x="410262" y="986718"/>
                  <a:pt x="402956" y="964800"/>
                </a:cubicBezTo>
                <a:cubicBezTo>
                  <a:pt x="389484" y="924385"/>
                  <a:pt x="394831" y="876754"/>
                  <a:pt x="371960" y="840813"/>
                </a:cubicBezTo>
                <a:cubicBezTo>
                  <a:pt x="355788" y="815399"/>
                  <a:pt x="320299" y="809816"/>
                  <a:pt x="294468" y="794318"/>
                </a:cubicBezTo>
                <a:cubicBezTo>
                  <a:pt x="284136" y="778820"/>
                  <a:pt x="276643" y="760994"/>
                  <a:pt x="263472" y="747823"/>
                </a:cubicBezTo>
                <a:cubicBezTo>
                  <a:pt x="250301" y="734652"/>
                  <a:pt x="232134" y="727653"/>
                  <a:pt x="216977" y="716827"/>
                </a:cubicBezTo>
                <a:cubicBezTo>
                  <a:pt x="195958" y="701813"/>
                  <a:pt x="175648" y="685830"/>
                  <a:pt x="154983" y="670332"/>
                </a:cubicBezTo>
                <a:cubicBezTo>
                  <a:pt x="144651" y="649668"/>
                  <a:pt x="141735" y="623130"/>
                  <a:pt x="123987" y="608339"/>
                </a:cubicBezTo>
                <a:cubicBezTo>
                  <a:pt x="107624" y="594703"/>
                  <a:pt x="77056" y="607902"/>
                  <a:pt x="61994" y="592840"/>
                </a:cubicBezTo>
                <a:cubicBezTo>
                  <a:pt x="46932" y="577778"/>
                  <a:pt x="55146" y="550311"/>
                  <a:pt x="46495" y="530847"/>
                </a:cubicBezTo>
                <a:cubicBezTo>
                  <a:pt x="34261" y="503320"/>
                  <a:pt x="15498" y="479186"/>
                  <a:pt x="0" y="453356"/>
                </a:cubicBezTo>
                <a:cubicBezTo>
                  <a:pt x="10332" y="406861"/>
                  <a:pt x="15935" y="359056"/>
                  <a:pt x="30997" y="313871"/>
                </a:cubicBezTo>
                <a:cubicBezTo>
                  <a:pt x="36887" y="296200"/>
                  <a:pt x="52753" y="283549"/>
                  <a:pt x="61994" y="267376"/>
                </a:cubicBezTo>
                <a:cubicBezTo>
                  <a:pt x="73456" y="247317"/>
                  <a:pt x="80745" y="224975"/>
                  <a:pt x="92990" y="205383"/>
                </a:cubicBezTo>
                <a:cubicBezTo>
                  <a:pt x="106680" y="183479"/>
                  <a:pt x="126940" y="165969"/>
                  <a:pt x="139485" y="143389"/>
                </a:cubicBezTo>
                <a:cubicBezTo>
                  <a:pt x="152996" y="119070"/>
                  <a:pt x="160714" y="91947"/>
                  <a:pt x="170482" y="65898"/>
                </a:cubicBezTo>
                <a:cubicBezTo>
                  <a:pt x="176218" y="50602"/>
                  <a:pt x="172387" y="28465"/>
                  <a:pt x="185980" y="19403"/>
                </a:cubicBezTo>
                <a:cubicBezTo>
                  <a:pt x="207898" y="4791"/>
                  <a:pt x="237641" y="9071"/>
                  <a:pt x="263472" y="3905"/>
                </a:cubicBezTo>
                <a:cubicBezTo>
                  <a:pt x="691091" y="51418"/>
                  <a:pt x="6073" y="-16396"/>
                  <a:pt x="635431" y="3905"/>
                </a:cubicBezTo>
                <a:cubicBezTo>
                  <a:pt x="718689" y="6591"/>
                  <a:pt x="800746" y="24569"/>
                  <a:pt x="883404" y="34901"/>
                </a:cubicBezTo>
                <a:cubicBezTo>
                  <a:pt x="898902" y="50399"/>
                  <a:pt x="917159" y="63561"/>
                  <a:pt x="929899" y="81396"/>
                </a:cubicBezTo>
                <a:cubicBezTo>
                  <a:pt x="964291" y="129545"/>
                  <a:pt x="960943" y="151305"/>
                  <a:pt x="976394" y="205383"/>
                </a:cubicBezTo>
                <a:cubicBezTo>
                  <a:pt x="980882" y="221091"/>
                  <a:pt x="986726" y="236380"/>
                  <a:pt x="991892" y="251878"/>
                </a:cubicBezTo>
                <a:cubicBezTo>
                  <a:pt x="986726" y="277708"/>
                  <a:pt x="984724" y="304379"/>
                  <a:pt x="976394" y="329369"/>
                </a:cubicBezTo>
                <a:cubicBezTo>
                  <a:pt x="969088" y="351287"/>
                  <a:pt x="950592" y="368850"/>
                  <a:pt x="945397" y="391362"/>
                </a:cubicBezTo>
                <a:cubicBezTo>
                  <a:pt x="934878" y="436945"/>
                  <a:pt x="937348" y="484663"/>
                  <a:pt x="929899" y="530847"/>
                </a:cubicBezTo>
                <a:cubicBezTo>
                  <a:pt x="874794" y="872497"/>
                  <a:pt x="917361" y="772896"/>
                  <a:pt x="836909" y="933803"/>
                </a:cubicBezTo>
                <a:cubicBezTo>
                  <a:pt x="847241" y="1016461"/>
                  <a:pt x="844400" y="1101860"/>
                  <a:pt x="867905" y="1181776"/>
                </a:cubicBezTo>
                <a:cubicBezTo>
                  <a:pt x="872515" y="1197449"/>
                  <a:pt x="898063" y="1197274"/>
                  <a:pt x="914400" y="1197274"/>
                </a:cubicBezTo>
                <a:cubicBezTo>
                  <a:pt x="986910" y="1197274"/>
                  <a:pt x="1059051" y="1186942"/>
                  <a:pt x="1131377" y="1181776"/>
                </a:cubicBezTo>
                <a:cubicBezTo>
                  <a:pt x="1136543" y="1166278"/>
                  <a:pt x="1142913" y="1151130"/>
                  <a:pt x="1146875" y="1135281"/>
                </a:cubicBezTo>
                <a:cubicBezTo>
                  <a:pt x="1153264" y="1109725"/>
                  <a:pt x="1154043" y="1082779"/>
                  <a:pt x="1162373" y="1057789"/>
                </a:cubicBezTo>
                <a:cubicBezTo>
                  <a:pt x="1169679" y="1035871"/>
                  <a:pt x="1183038" y="1016460"/>
                  <a:pt x="1193370" y="995796"/>
                </a:cubicBezTo>
                <a:cubicBezTo>
                  <a:pt x="1197384" y="951644"/>
                  <a:pt x="1181515" y="825499"/>
                  <a:pt x="1239865" y="778820"/>
                </a:cubicBezTo>
                <a:cubicBezTo>
                  <a:pt x="1252622" y="768615"/>
                  <a:pt x="1270862" y="768488"/>
                  <a:pt x="1286360" y="763322"/>
                </a:cubicBezTo>
                <a:cubicBezTo>
                  <a:pt x="1299356" y="685343"/>
                  <a:pt x="1300107" y="651026"/>
                  <a:pt x="1332855" y="577342"/>
                </a:cubicBezTo>
                <a:cubicBezTo>
                  <a:pt x="1340420" y="560321"/>
                  <a:pt x="1350680" y="544018"/>
                  <a:pt x="1363851" y="530847"/>
                </a:cubicBezTo>
                <a:cubicBezTo>
                  <a:pt x="1377022" y="517676"/>
                  <a:pt x="1394848" y="510182"/>
                  <a:pt x="1410346" y="499850"/>
                </a:cubicBezTo>
                <a:cubicBezTo>
                  <a:pt x="1420678" y="484352"/>
                  <a:pt x="1425845" y="463688"/>
                  <a:pt x="1441343" y="453356"/>
                </a:cubicBezTo>
                <a:cubicBezTo>
                  <a:pt x="1459066" y="441541"/>
                  <a:pt x="1484284" y="447383"/>
                  <a:pt x="1503336" y="437857"/>
                </a:cubicBezTo>
                <a:cubicBezTo>
                  <a:pt x="1526439" y="426305"/>
                  <a:pt x="1544665" y="406860"/>
                  <a:pt x="1565329" y="391362"/>
                </a:cubicBezTo>
                <a:cubicBezTo>
                  <a:pt x="1622156" y="401694"/>
                  <a:pt x="1682722" y="399607"/>
                  <a:pt x="1735811" y="422359"/>
                </a:cubicBezTo>
                <a:cubicBezTo>
                  <a:pt x="1744780" y="426203"/>
                  <a:pt x="1803096" y="515538"/>
                  <a:pt x="1813302" y="530847"/>
                </a:cubicBezTo>
                <a:cubicBezTo>
                  <a:pt x="1818468" y="546345"/>
                  <a:pt x="1814519" y="569408"/>
                  <a:pt x="1828800" y="577342"/>
                </a:cubicBezTo>
                <a:cubicBezTo>
                  <a:pt x="1866040" y="598031"/>
                  <a:pt x="1952787" y="608339"/>
                  <a:pt x="1952787" y="608339"/>
                </a:cubicBezTo>
                <a:cubicBezTo>
                  <a:pt x="1973451" y="629003"/>
                  <a:pt x="1991712" y="652390"/>
                  <a:pt x="2014780" y="670332"/>
                </a:cubicBezTo>
                <a:cubicBezTo>
                  <a:pt x="2038558" y="688826"/>
                  <a:pt x="2072668" y="693956"/>
                  <a:pt x="2092272" y="716827"/>
                </a:cubicBezTo>
                <a:cubicBezTo>
                  <a:pt x="2106134" y="732999"/>
                  <a:pt x="2102604" y="758156"/>
                  <a:pt x="2107770" y="778820"/>
                </a:cubicBezTo>
                <a:cubicBezTo>
                  <a:pt x="2102604" y="851145"/>
                  <a:pt x="2109858" y="925451"/>
                  <a:pt x="2092272" y="995796"/>
                </a:cubicBezTo>
                <a:cubicBezTo>
                  <a:pt x="2087754" y="1013867"/>
                  <a:pt x="2058948" y="1013622"/>
                  <a:pt x="2045777" y="1026793"/>
                </a:cubicBezTo>
                <a:cubicBezTo>
                  <a:pt x="2032606" y="1039964"/>
                  <a:pt x="2030575" y="1063416"/>
                  <a:pt x="2014780" y="1073288"/>
                </a:cubicBezTo>
                <a:cubicBezTo>
                  <a:pt x="1834111" y="1186205"/>
                  <a:pt x="1997514" y="1036911"/>
                  <a:pt x="1859797" y="1135281"/>
                </a:cubicBezTo>
                <a:cubicBezTo>
                  <a:pt x="1841962" y="1148021"/>
                  <a:pt x="1834329" y="1175592"/>
                  <a:pt x="1813302" y="1181776"/>
                </a:cubicBezTo>
                <a:cubicBezTo>
                  <a:pt x="1743211" y="1202391"/>
                  <a:pt x="1668651" y="1202440"/>
                  <a:pt x="1596326" y="1212772"/>
                </a:cubicBezTo>
                <a:cubicBezTo>
                  <a:pt x="1536993" y="1257272"/>
                  <a:pt x="1538526" y="1261898"/>
                  <a:pt x="1472339" y="1290264"/>
                </a:cubicBezTo>
                <a:cubicBezTo>
                  <a:pt x="1415984" y="1314416"/>
                  <a:pt x="1403582" y="1305544"/>
                  <a:pt x="1332855" y="1321261"/>
                </a:cubicBezTo>
                <a:cubicBezTo>
                  <a:pt x="1316907" y="1324805"/>
                  <a:pt x="1302068" y="1332271"/>
                  <a:pt x="1286360" y="1336759"/>
                </a:cubicBezTo>
                <a:cubicBezTo>
                  <a:pt x="1265879" y="1342611"/>
                  <a:pt x="1245031" y="1347091"/>
                  <a:pt x="1224366" y="1352257"/>
                </a:cubicBezTo>
                <a:cubicBezTo>
                  <a:pt x="1203702" y="1362589"/>
                  <a:pt x="1184502" y="1376615"/>
                  <a:pt x="1162373" y="1383254"/>
                </a:cubicBezTo>
                <a:cubicBezTo>
                  <a:pt x="1132274" y="1392284"/>
                  <a:pt x="1100197" y="1392589"/>
                  <a:pt x="1069383" y="1398752"/>
                </a:cubicBezTo>
                <a:cubicBezTo>
                  <a:pt x="898708" y="1432886"/>
                  <a:pt x="1162031" y="1394919"/>
                  <a:pt x="883404" y="1429749"/>
                </a:cubicBezTo>
                <a:cubicBezTo>
                  <a:pt x="867906" y="1434915"/>
                  <a:pt x="848461" y="1433695"/>
                  <a:pt x="836909" y="1445247"/>
                </a:cubicBezTo>
                <a:cubicBezTo>
                  <a:pt x="825357" y="1456799"/>
                  <a:pt x="826994" y="1476389"/>
                  <a:pt x="821411" y="1491742"/>
                </a:cubicBezTo>
                <a:cubicBezTo>
                  <a:pt x="806327" y="1533224"/>
                  <a:pt x="790414" y="1574399"/>
                  <a:pt x="774916" y="1615728"/>
                </a:cubicBezTo>
                <a:cubicBezTo>
                  <a:pt x="780082" y="1651891"/>
                  <a:pt x="779917" y="1689227"/>
                  <a:pt x="790414" y="1724217"/>
                </a:cubicBezTo>
                <a:cubicBezTo>
                  <a:pt x="795766" y="1742058"/>
                  <a:pt x="812170" y="1754539"/>
                  <a:pt x="821411" y="1770711"/>
                </a:cubicBezTo>
                <a:cubicBezTo>
                  <a:pt x="832874" y="1790771"/>
                  <a:pt x="843306" y="1811469"/>
                  <a:pt x="852407" y="1832705"/>
                </a:cubicBezTo>
                <a:cubicBezTo>
                  <a:pt x="894949" y="1931972"/>
                  <a:pt x="832314" y="1818921"/>
                  <a:pt x="883404" y="1972189"/>
                </a:cubicBezTo>
                <a:cubicBezTo>
                  <a:pt x="894363" y="2005066"/>
                  <a:pt x="915824" y="2033511"/>
                  <a:pt x="929899" y="2065179"/>
                </a:cubicBezTo>
                <a:cubicBezTo>
                  <a:pt x="936534" y="2080108"/>
                  <a:pt x="940231" y="2096176"/>
                  <a:pt x="945397" y="2111674"/>
                </a:cubicBezTo>
                <a:cubicBezTo>
                  <a:pt x="940231" y="2127172"/>
                  <a:pt x="939929" y="2145274"/>
                  <a:pt x="929899" y="2158169"/>
                </a:cubicBezTo>
                <a:cubicBezTo>
                  <a:pt x="902986" y="2192771"/>
                  <a:pt x="836909" y="2251159"/>
                  <a:pt x="836909" y="2251159"/>
                </a:cubicBezTo>
                <a:cubicBezTo>
                  <a:pt x="831743" y="2297654"/>
                  <a:pt x="835169" y="2345932"/>
                  <a:pt x="821411" y="2390644"/>
                </a:cubicBezTo>
                <a:cubicBezTo>
                  <a:pt x="813815" y="2415332"/>
                  <a:pt x="789930" y="2431618"/>
                  <a:pt x="774916" y="2452637"/>
                </a:cubicBezTo>
                <a:cubicBezTo>
                  <a:pt x="764089" y="2467794"/>
                  <a:pt x="759076" y="2488305"/>
                  <a:pt x="743919" y="2499132"/>
                </a:cubicBezTo>
                <a:cubicBezTo>
                  <a:pt x="721281" y="2515302"/>
                  <a:pt x="691850" y="2518829"/>
                  <a:pt x="666428" y="2530128"/>
                </a:cubicBezTo>
                <a:cubicBezTo>
                  <a:pt x="645315" y="2539511"/>
                  <a:pt x="625099" y="2550793"/>
                  <a:pt x="604434" y="2561125"/>
                </a:cubicBezTo>
                <a:cubicBezTo>
                  <a:pt x="542441" y="2555959"/>
                  <a:pt x="476516" y="2567958"/>
                  <a:pt x="418455" y="2545627"/>
                </a:cubicBezTo>
                <a:cubicBezTo>
                  <a:pt x="398574" y="2537981"/>
                  <a:pt x="411347" y="2503212"/>
                  <a:pt x="402956" y="2483634"/>
                </a:cubicBezTo>
                <a:cubicBezTo>
                  <a:pt x="395619" y="2466514"/>
                  <a:pt x="385131" y="2450310"/>
                  <a:pt x="371960" y="2437139"/>
                </a:cubicBezTo>
                <a:cubicBezTo>
                  <a:pt x="358789" y="2423968"/>
                  <a:pt x="327012" y="2424704"/>
                  <a:pt x="325465" y="2406142"/>
                </a:cubicBezTo>
                <a:cubicBezTo>
                  <a:pt x="321090" y="2353640"/>
                  <a:pt x="346129" y="2302820"/>
                  <a:pt x="356461" y="2251159"/>
                </a:cubicBezTo>
              </a:path>
            </a:pathLst>
          </a:custGeom>
          <a:solidFill>
            <a:srgbClr val="A8D08C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4" name="Google Shape;3364;p61"/>
          <p:cNvSpPr/>
          <p:nvPr/>
        </p:nvSpPr>
        <p:spPr>
          <a:xfrm>
            <a:off x="5036951" y="2479441"/>
            <a:ext cx="1769913" cy="949559"/>
          </a:xfrm>
          <a:custGeom>
            <a:rect b="b" l="l" r="r" t="t"/>
            <a:pathLst>
              <a:path extrusionOk="0" h="949559" w="1769913">
                <a:moveTo>
                  <a:pt x="541978" y="945956"/>
                </a:moveTo>
                <a:cubicBezTo>
                  <a:pt x="492900" y="953705"/>
                  <a:pt x="395063" y="949141"/>
                  <a:pt x="325002" y="930458"/>
                </a:cubicBezTo>
                <a:cubicBezTo>
                  <a:pt x="309217" y="926249"/>
                  <a:pt x="316810" y="898575"/>
                  <a:pt x="309504" y="883963"/>
                </a:cubicBezTo>
                <a:cubicBezTo>
                  <a:pt x="301174" y="867303"/>
                  <a:pt x="292816" y="849393"/>
                  <a:pt x="278507" y="837468"/>
                </a:cubicBezTo>
                <a:cubicBezTo>
                  <a:pt x="260758" y="822677"/>
                  <a:pt x="237965" y="815051"/>
                  <a:pt x="216514" y="806471"/>
                </a:cubicBezTo>
                <a:cubicBezTo>
                  <a:pt x="186178" y="794336"/>
                  <a:pt x="154230" y="786641"/>
                  <a:pt x="123524" y="775475"/>
                </a:cubicBezTo>
                <a:cubicBezTo>
                  <a:pt x="97379" y="765968"/>
                  <a:pt x="71863" y="754810"/>
                  <a:pt x="46033" y="744478"/>
                </a:cubicBezTo>
                <a:cubicBezTo>
                  <a:pt x="-6643" y="665464"/>
                  <a:pt x="-17201" y="670708"/>
                  <a:pt x="30534" y="527502"/>
                </a:cubicBezTo>
                <a:cubicBezTo>
                  <a:pt x="35700" y="512004"/>
                  <a:pt x="61531" y="517169"/>
                  <a:pt x="77029" y="512003"/>
                </a:cubicBezTo>
                <a:cubicBezTo>
                  <a:pt x="128690" y="522335"/>
                  <a:pt x="180677" y="531153"/>
                  <a:pt x="232012" y="543000"/>
                </a:cubicBezTo>
                <a:cubicBezTo>
                  <a:pt x="247930" y="546673"/>
                  <a:pt x="262559" y="554954"/>
                  <a:pt x="278507" y="558498"/>
                </a:cubicBezTo>
                <a:cubicBezTo>
                  <a:pt x="309183" y="565315"/>
                  <a:pt x="340500" y="568831"/>
                  <a:pt x="371497" y="573997"/>
                </a:cubicBezTo>
                <a:cubicBezTo>
                  <a:pt x="440758" y="620171"/>
                  <a:pt x="445512" y="635121"/>
                  <a:pt x="510982" y="651488"/>
                </a:cubicBezTo>
                <a:cubicBezTo>
                  <a:pt x="536537" y="657877"/>
                  <a:pt x="562643" y="661820"/>
                  <a:pt x="588473" y="666986"/>
                </a:cubicBezTo>
                <a:cubicBezTo>
                  <a:pt x="635737" y="651232"/>
                  <a:pt x="659429" y="648780"/>
                  <a:pt x="696961" y="604993"/>
                </a:cubicBezTo>
                <a:cubicBezTo>
                  <a:pt x="711997" y="587452"/>
                  <a:pt x="717626" y="563664"/>
                  <a:pt x="727958" y="543000"/>
                </a:cubicBezTo>
                <a:cubicBezTo>
                  <a:pt x="712460" y="501671"/>
                  <a:pt x="696547" y="460496"/>
                  <a:pt x="681463" y="419014"/>
                </a:cubicBezTo>
                <a:cubicBezTo>
                  <a:pt x="675880" y="403661"/>
                  <a:pt x="669927" y="388368"/>
                  <a:pt x="665965" y="372519"/>
                </a:cubicBezTo>
                <a:cubicBezTo>
                  <a:pt x="659576" y="346963"/>
                  <a:pt x="655632" y="320858"/>
                  <a:pt x="650466" y="295027"/>
                </a:cubicBezTo>
                <a:cubicBezTo>
                  <a:pt x="655632" y="202037"/>
                  <a:pt x="642263" y="106125"/>
                  <a:pt x="665965" y="16058"/>
                </a:cubicBezTo>
                <a:cubicBezTo>
                  <a:pt x="671386" y="-4541"/>
                  <a:pt x="706658" y="559"/>
                  <a:pt x="727958" y="559"/>
                </a:cubicBezTo>
                <a:cubicBezTo>
                  <a:pt x="826250" y="559"/>
                  <a:pt x="924270" y="10892"/>
                  <a:pt x="1022426" y="16058"/>
                </a:cubicBezTo>
                <a:cubicBezTo>
                  <a:pt x="1062207" y="175184"/>
                  <a:pt x="1008137" y="-22045"/>
                  <a:pt x="1068921" y="140044"/>
                </a:cubicBezTo>
                <a:cubicBezTo>
                  <a:pt x="1076400" y="159988"/>
                  <a:pt x="1079253" y="181373"/>
                  <a:pt x="1084419" y="202037"/>
                </a:cubicBezTo>
                <a:cubicBezTo>
                  <a:pt x="1079253" y="264030"/>
                  <a:pt x="1084009" y="327666"/>
                  <a:pt x="1068921" y="388017"/>
                </a:cubicBezTo>
                <a:cubicBezTo>
                  <a:pt x="1062656" y="413076"/>
                  <a:pt x="1024996" y="424308"/>
                  <a:pt x="1022426" y="450010"/>
                </a:cubicBezTo>
                <a:cubicBezTo>
                  <a:pt x="1019175" y="482521"/>
                  <a:pt x="1044033" y="511705"/>
                  <a:pt x="1053422" y="543000"/>
                </a:cubicBezTo>
                <a:cubicBezTo>
                  <a:pt x="1059543" y="563402"/>
                  <a:pt x="1057106" y="587270"/>
                  <a:pt x="1068921" y="604993"/>
                </a:cubicBezTo>
                <a:cubicBezTo>
                  <a:pt x="1079253" y="620491"/>
                  <a:pt x="1099918" y="625658"/>
                  <a:pt x="1115416" y="635990"/>
                </a:cubicBezTo>
                <a:cubicBezTo>
                  <a:pt x="1161911" y="625658"/>
                  <a:pt x="1210446" y="622091"/>
                  <a:pt x="1254900" y="604993"/>
                </a:cubicBezTo>
                <a:cubicBezTo>
                  <a:pt x="1345990" y="569958"/>
                  <a:pt x="1295850" y="558953"/>
                  <a:pt x="1347890" y="496505"/>
                </a:cubicBezTo>
                <a:cubicBezTo>
                  <a:pt x="1359814" y="482196"/>
                  <a:pt x="1379228" y="476335"/>
                  <a:pt x="1394385" y="465509"/>
                </a:cubicBezTo>
                <a:cubicBezTo>
                  <a:pt x="1507387" y="384794"/>
                  <a:pt x="1402846" y="451133"/>
                  <a:pt x="1533870" y="372519"/>
                </a:cubicBezTo>
                <a:cubicBezTo>
                  <a:pt x="1601029" y="377685"/>
                  <a:pt x="1671447" y="366717"/>
                  <a:pt x="1735348" y="388017"/>
                </a:cubicBezTo>
                <a:cubicBezTo>
                  <a:pt x="1807672" y="412125"/>
                  <a:pt x="1745680" y="487895"/>
                  <a:pt x="1735348" y="512003"/>
                </a:cubicBezTo>
                <a:cubicBezTo>
                  <a:pt x="1728913" y="527019"/>
                  <a:pt x="1724338" y="542790"/>
                  <a:pt x="1719850" y="558498"/>
                </a:cubicBezTo>
                <a:cubicBezTo>
                  <a:pt x="1713998" y="578979"/>
                  <a:pt x="1712742" y="600914"/>
                  <a:pt x="1704351" y="620492"/>
                </a:cubicBezTo>
                <a:cubicBezTo>
                  <a:pt x="1688853" y="656654"/>
                  <a:pt x="1663022" y="682485"/>
                  <a:pt x="1626860" y="697983"/>
                </a:cubicBezTo>
                <a:cubicBezTo>
                  <a:pt x="1607282" y="706374"/>
                  <a:pt x="1585531" y="708315"/>
                  <a:pt x="1564866" y="713481"/>
                </a:cubicBezTo>
                <a:cubicBezTo>
                  <a:pt x="1529828" y="736840"/>
                  <a:pt x="1446595" y="789847"/>
                  <a:pt x="1409883" y="821970"/>
                </a:cubicBezTo>
                <a:cubicBezTo>
                  <a:pt x="1289621" y="927199"/>
                  <a:pt x="1400950" y="848590"/>
                  <a:pt x="1301395" y="914959"/>
                </a:cubicBezTo>
                <a:cubicBezTo>
                  <a:pt x="1161910" y="904627"/>
                  <a:pt x="1022157" y="897436"/>
                  <a:pt x="882941" y="883963"/>
                </a:cubicBezTo>
                <a:cubicBezTo>
                  <a:pt x="861740" y="881911"/>
                  <a:pt x="842248" y="868464"/>
                  <a:pt x="820948" y="868464"/>
                </a:cubicBezTo>
                <a:cubicBezTo>
                  <a:pt x="753590" y="868464"/>
                  <a:pt x="686629" y="878797"/>
                  <a:pt x="619470" y="883963"/>
                </a:cubicBezTo>
                <a:cubicBezTo>
                  <a:pt x="580368" y="942616"/>
                  <a:pt x="591056" y="938207"/>
                  <a:pt x="541978" y="945956"/>
                </a:cubicBezTo>
                <a:close/>
              </a:path>
            </a:pathLst>
          </a:cu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5" name="Google Shape;3365;p61"/>
          <p:cNvSpPr txBox="1"/>
          <p:nvPr/>
        </p:nvSpPr>
        <p:spPr>
          <a:xfrm>
            <a:off x="1547229" y="1489379"/>
            <a:ext cx="3256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 with 60% affinity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6" name="Google Shape;3366;p61"/>
          <p:cNvSpPr/>
          <p:nvPr/>
        </p:nvSpPr>
        <p:spPr>
          <a:xfrm>
            <a:off x="2246874" y="2090224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7" name="Google Shape;3367;p61"/>
          <p:cNvSpPr/>
          <p:nvPr/>
        </p:nvSpPr>
        <p:spPr>
          <a:xfrm rot="1447457">
            <a:off x="2656539" y="2144964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8" name="Google Shape;3368;p61"/>
          <p:cNvSpPr/>
          <p:nvPr/>
        </p:nvSpPr>
        <p:spPr>
          <a:xfrm rot="1306260">
            <a:off x="3679641" y="2645082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9" name="Google Shape;3369;p61"/>
          <p:cNvSpPr/>
          <p:nvPr/>
        </p:nvSpPr>
        <p:spPr>
          <a:xfrm rot="-1300684">
            <a:off x="2072563" y="2395023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0" name="Google Shape;3370;p61"/>
          <p:cNvSpPr/>
          <p:nvPr/>
        </p:nvSpPr>
        <p:spPr>
          <a:xfrm rot="1306260">
            <a:off x="3832041" y="2797482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1" name="Google Shape;3371;p61"/>
          <p:cNvSpPr/>
          <p:nvPr/>
        </p:nvSpPr>
        <p:spPr>
          <a:xfrm rot="1306260">
            <a:off x="3258402" y="2698537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2" name="Google Shape;3372;p61"/>
          <p:cNvSpPr/>
          <p:nvPr/>
        </p:nvSpPr>
        <p:spPr>
          <a:xfrm rot="3594088">
            <a:off x="3425638" y="3215928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3" name="Google Shape;3373;p61"/>
          <p:cNvSpPr/>
          <p:nvPr/>
        </p:nvSpPr>
        <p:spPr>
          <a:xfrm rot="550758">
            <a:off x="9725811" y="2856011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4" name="Google Shape;3374;p61"/>
          <p:cNvSpPr/>
          <p:nvPr/>
        </p:nvSpPr>
        <p:spPr>
          <a:xfrm rot="708216">
            <a:off x="10062182" y="2439852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5" name="Google Shape;3375;p61"/>
          <p:cNvSpPr/>
          <p:nvPr/>
        </p:nvSpPr>
        <p:spPr>
          <a:xfrm rot="-1300684">
            <a:off x="8815164" y="2637000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6" name="Google Shape;3376;p61"/>
          <p:cNvSpPr/>
          <p:nvPr/>
        </p:nvSpPr>
        <p:spPr>
          <a:xfrm rot="-1300684">
            <a:off x="8204354" y="2928350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61"/>
          <p:cNvSpPr/>
          <p:nvPr/>
        </p:nvSpPr>
        <p:spPr>
          <a:xfrm rot="780727">
            <a:off x="9747672" y="2394596"/>
            <a:ext cx="108868" cy="238381"/>
          </a:xfrm>
          <a:custGeom>
            <a:rect b="b" l="l" r="r" t="t"/>
            <a:pathLst>
              <a:path extrusionOk="0" h="238381" w="108868">
                <a:moveTo>
                  <a:pt x="380" y="48542"/>
                </a:moveTo>
                <a:cubicBezTo>
                  <a:pt x="2963" y="82122"/>
                  <a:pt x="9162" y="165707"/>
                  <a:pt x="31377" y="219023"/>
                </a:cubicBezTo>
                <a:cubicBezTo>
                  <a:pt x="37660" y="234103"/>
                  <a:pt x="64803" y="244324"/>
                  <a:pt x="77872" y="234522"/>
                </a:cubicBezTo>
                <a:cubicBezTo>
                  <a:pt x="94912" y="221742"/>
                  <a:pt x="87518" y="193010"/>
                  <a:pt x="93370" y="172529"/>
                </a:cubicBezTo>
                <a:cubicBezTo>
                  <a:pt x="97858" y="156821"/>
                  <a:pt x="103702" y="141532"/>
                  <a:pt x="108868" y="126034"/>
                </a:cubicBezTo>
                <a:cubicBezTo>
                  <a:pt x="93096" y="-141"/>
                  <a:pt x="132318" y="-21269"/>
                  <a:pt x="15879" y="17545"/>
                </a:cubicBezTo>
                <a:cubicBezTo>
                  <a:pt x="8948" y="19855"/>
                  <a:pt x="-2203" y="14962"/>
                  <a:pt x="380" y="48542"/>
                </a:cubicBez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8" name="Google Shape;3378;p61"/>
          <p:cNvSpPr txBox="1"/>
          <p:nvPr/>
        </p:nvSpPr>
        <p:spPr>
          <a:xfrm>
            <a:off x="5153187" y="3501196"/>
            <a:ext cx="1537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9" name="Google Shape;3379;p61"/>
          <p:cNvSpPr txBox="1"/>
          <p:nvPr/>
        </p:nvSpPr>
        <p:spPr>
          <a:xfrm>
            <a:off x="6937901" y="1557049"/>
            <a:ext cx="3256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 with 80% affinity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186547" y="221554"/>
            <a:ext cx="43478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7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7"/>
          <p:cNvSpPr txBox="1"/>
          <p:nvPr/>
        </p:nvSpPr>
        <p:spPr>
          <a:xfrm>
            <a:off x="1154421" y="1210161"/>
            <a:ext cx="2398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400530" y="1856686"/>
            <a:ext cx="315253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Crossover Probability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Differential weight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Population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00530" y="2428971"/>
            <a:ext cx="2395679" cy="46185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5345725" y="2292648"/>
            <a:ext cx="4183329" cy="1154222"/>
            <a:chOff x="6210123" y="2155680"/>
            <a:chExt cx="4183329" cy="1154222"/>
          </a:xfrm>
        </p:grpSpPr>
        <p:grpSp>
          <p:nvGrpSpPr>
            <p:cNvPr id="150" name="Google Shape;150;p17"/>
            <p:cNvGrpSpPr/>
            <p:nvPr/>
          </p:nvGrpSpPr>
          <p:grpSpPr>
            <a:xfrm>
              <a:off x="6210123" y="2155680"/>
              <a:ext cx="2616608" cy="1154222"/>
              <a:chOff x="7477887" y="1736196"/>
              <a:chExt cx="2616608" cy="1154222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7477887" y="1747440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8162598" y="1991018"/>
                <a:ext cx="490330" cy="461850"/>
              </a:xfrm>
              <a:prstGeom prst="ellipse">
                <a:avLst/>
              </a:prstGeom>
              <a:solidFill>
                <a:srgbClr val="F4B08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8847309" y="1736196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847680" y="2428568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9604165" y="1820944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Google Shape;156;p17"/>
            <p:cNvSpPr txBox="1"/>
            <p:nvPr/>
          </p:nvSpPr>
          <p:spPr>
            <a:xfrm>
              <a:off x="9093257" y="2337496"/>
              <a:ext cx="1300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0.8</a:t>
              </a:r>
              <a:endParaRPr/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5335393" y="2274778"/>
            <a:ext cx="4193661" cy="1154222"/>
            <a:chOff x="6210123" y="3737088"/>
            <a:chExt cx="4193661" cy="1154222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6210123" y="3737088"/>
              <a:ext cx="2616608" cy="1154222"/>
              <a:chOff x="7477887" y="1736196"/>
              <a:chExt cx="2616608" cy="1154222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7477887" y="1747440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8162598" y="1991018"/>
                <a:ext cx="490330" cy="461850"/>
              </a:xfrm>
              <a:prstGeom prst="ellipse">
                <a:avLst/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8847309" y="1736196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8847680" y="2428568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9604165" y="1820944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17"/>
            <p:cNvSpPr txBox="1"/>
            <p:nvPr/>
          </p:nvSpPr>
          <p:spPr>
            <a:xfrm>
              <a:off x="9103589" y="3936774"/>
              <a:ext cx="1300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1.5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6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5" name="Google Shape;3385;p62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HYPERMUTATION - CALCULATION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6" name="Google Shape;338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7" name="Google Shape;3387;p6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388" name="Google Shape;3388;p62"/>
          <p:cNvGrpSpPr/>
          <p:nvPr/>
        </p:nvGrpSpPr>
        <p:grpSpPr>
          <a:xfrm>
            <a:off x="298173" y="1561462"/>
            <a:ext cx="5493027" cy="1656836"/>
            <a:chOff x="298173" y="1561462"/>
            <a:chExt cx="5493027" cy="1656836"/>
          </a:xfrm>
        </p:grpSpPr>
        <p:sp>
          <p:nvSpPr>
            <p:cNvPr id="3389" name="Google Shape;3389;p62"/>
            <p:cNvSpPr txBox="1"/>
            <p:nvPr/>
          </p:nvSpPr>
          <p:spPr>
            <a:xfrm>
              <a:off x="298174" y="1561462"/>
              <a:ext cx="5067946" cy="3620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9999" l="-11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90" name="Google Shape;3390;p62"/>
            <p:cNvSpPr txBox="1"/>
            <p:nvPr/>
          </p:nvSpPr>
          <p:spPr>
            <a:xfrm>
              <a:off x="298174" y="2010055"/>
              <a:ext cx="5493026" cy="3613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2033" l="-1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91" name="Google Shape;3391;p62"/>
            <p:cNvSpPr txBox="1"/>
            <p:nvPr/>
          </p:nvSpPr>
          <p:spPr>
            <a:xfrm>
              <a:off x="298173" y="2453940"/>
              <a:ext cx="4649493" cy="3613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2033" l="-13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92" name="Google Shape;3392;p62"/>
            <p:cNvSpPr txBox="1"/>
            <p:nvPr/>
          </p:nvSpPr>
          <p:spPr>
            <a:xfrm>
              <a:off x="298173" y="2879744"/>
              <a:ext cx="46494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β</a:t>
              </a: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mutation factor – may be 0.1; 1; 10 etc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3" name="Google Shape;3393;p62"/>
          <p:cNvGrpSpPr/>
          <p:nvPr/>
        </p:nvGrpSpPr>
        <p:grpSpPr>
          <a:xfrm>
            <a:off x="5898892" y="1995470"/>
            <a:ext cx="4631084" cy="3537012"/>
            <a:chOff x="5898892" y="1995470"/>
            <a:chExt cx="4631084" cy="3537012"/>
          </a:xfrm>
        </p:grpSpPr>
        <p:sp>
          <p:nvSpPr>
            <p:cNvPr id="3394" name="Google Shape;3394;p62"/>
            <p:cNvSpPr txBox="1"/>
            <p:nvPr/>
          </p:nvSpPr>
          <p:spPr>
            <a:xfrm>
              <a:off x="6181578" y="1995470"/>
              <a:ext cx="19022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Affinity = 79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β = 0.1</a:t>
              </a:r>
              <a:endParaRPr/>
            </a:p>
          </p:txBody>
        </p:sp>
        <p:sp>
          <p:nvSpPr>
            <p:cNvPr id="3395" name="Google Shape;3395;p62"/>
            <p:cNvSpPr txBox="1"/>
            <p:nvPr/>
          </p:nvSpPr>
          <p:spPr>
            <a:xfrm>
              <a:off x="6128456" y="2707590"/>
              <a:ext cx="4401520" cy="42947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3943" l="-69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96" name="Google Shape;3396;p62"/>
            <p:cNvSpPr txBox="1"/>
            <p:nvPr/>
          </p:nvSpPr>
          <p:spPr>
            <a:xfrm>
              <a:off x="5907045" y="3243693"/>
              <a:ext cx="2674579" cy="55463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397" name="Google Shape;3397;p62"/>
            <p:cNvSpPr txBox="1"/>
            <p:nvPr/>
          </p:nvSpPr>
          <p:spPr>
            <a:xfrm>
              <a:off x="5907045" y="4609505"/>
              <a:ext cx="33564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[0,0,1,0,1,0,1</a:t>
              </a:r>
              <a:r>
                <a:rPr b="1" lang="pt-BR" sz="2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r>
                <a:rPr b="1" lang="pt-B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,0,0,1,0]</a:t>
              </a:r>
              <a:endParaRPr/>
            </a:p>
          </p:txBody>
        </p:sp>
        <p:grpSp>
          <p:nvGrpSpPr>
            <p:cNvPr id="3398" name="Google Shape;3398;p62"/>
            <p:cNvGrpSpPr/>
            <p:nvPr/>
          </p:nvGrpSpPr>
          <p:grpSpPr>
            <a:xfrm>
              <a:off x="5898892" y="4030571"/>
              <a:ext cx="938837" cy="637228"/>
              <a:chOff x="5898892" y="4030571"/>
              <a:chExt cx="938837" cy="637228"/>
            </a:xfrm>
          </p:grpSpPr>
          <p:cxnSp>
            <p:nvCxnSpPr>
              <p:cNvPr id="3399" name="Google Shape;3399;p62"/>
              <p:cNvCxnSpPr/>
              <p:nvPr/>
            </p:nvCxnSpPr>
            <p:spPr>
              <a:xfrm flipH="1">
                <a:off x="6217798" y="4382321"/>
                <a:ext cx="182272" cy="28547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400" name="Google Shape;3400;p62"/>
              <p:cNvSpPr txBox="1"/>
              <p:nvPr/>
            </p:nvSpPr>
            <p:spPr>
              <a:xfrm>
                <a:off x="5898892" y="4030571"/>
                <a:ext cx="9388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0.0347</a:t>
                </a:r>
                <a:endParaRPr/>
              </a:p>
            </p:txBody>
          </p:sp>
        </p:grpSp>
        <p:grpSp>
          <p:nvGrpSpPr>
            <p:cNvPr id="3401" name="Google Shape;3401;p62"/>
            <p:cNvGrpSpPr/>
            <p:nvPr/>
          </p:nvGrpSpPr>
          <p:grpSpPr>
            <a:xfrm>
              <a:off x="6631838" y="4028001"/>
              <a:ext cx="938837" cy="658550"/>
              <a:chOff x="6631838" y="4028001"/>
              <a:chExt cx="938837" cy="658550"/>
            </a:xfrm>
          </p:grpSpPr>
          <p:cxnSp>
            <p:nvCxnSpPr>
              <p:cNvPr id="3402" name="Google Shape;3402;p62"/>
              <p:cNvCxnSpPr/>
              <p:nvPr/>
            </p:nvCxnSpPr>
            <p:spPr>
              <a:xfrm flipH="1">
                <a:off x="6710823" y="4401073"/>
                <a:ext cx="182272" cy="28547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403" name="Google Shape;3403;p62"/>
              <p:cNvSpPr txBox="1"/>
              <p:nvPr/>
            </p:nvSpPr>
            <p:spPr>
              <a:xfrm>
                <a:off x="6631838" y="4028001"/>
                <a:ext cx="9388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0.0347</a:t>
                </a:r>
                <a:endParaRPr/>
              </a:p>
            </p:txBody>
          </p:sp>
        </p:grpSp>
        <p:grpSp>
          <p:nvGrpSpPr>
            <p:cNvPr id="3404" name="Google Shape;3404;p62"/>
            <p:cNvGrpSpPr/>
            <p:nvPr/>
          </p:nvGrpSpPr>
          <p:grpSpPr>
            <a:xfrm>
              <a:off x="6241404" y="4988031"/>
              <a:ext cx="938837" cy="544451"/>
              <a:chOff x="6241404" y="4988031"/>
              <a:chExt cx="938837" cy="544451"/>
            </a:xfrm>
          </p:grpSpPr>
          <p:cxnSp>
            <p:nvCxnSpPr>
              <p:cNvPr id="3405" name="Google Shape;3405;p62"/>
              <p:cNvCxnSpPr/>
              <p:nvPr/>
            </p:nvCxnSpPr>
            <p:spPr>
              <a:xfrm rot="10800000">
                <a:off x="6518753" y="4988031"/>
                <a:ext cx="154588" cy="23304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406" name="Google Shape;3406;p62"/>
              <p:cNvSpPr txBox="1"/>
              <p:nvPr/>
            </p:nvSpPr>
            <p:spPr>
              <a:xfrm>
                <a:off x="6241404" y="5163150"/>
                <a:ext cx="9388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0.0347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p6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2" name="Google Shape;3412;p63"/>
          <p:cNvSpPr/>
          <p:nvPr/>
        </p:nvSpPr>
        <p:spPr>
          <a:xfrm>
            <a:off x="2274803" y="191061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HYPERMUTATION - CALCULATION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3" name="Google Shape;341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4" name="Google Shape;3414;p6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5" name="Google Shape;3415;p63"/>
          <p:cNvSpPr txBox="1"/>
          <p:nvPr/>
        </p:nvSpPr>
        <p:spPr>
          <a:xfrm>
            <a:off x="7492308" y="1376796"/>
            <a:ext cx="16738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2</a:t>
            </a:r>
            <a:endParaRPr/>
          </a:p>
        </p:txBody>
      </p:sp>
      <p:sp>
        <p:nvSpPr>
          <p:cNvPr id="3416" name="Google Shape;3416;p63"/>
          <p:cNvSpPr txBox="1"/>
          <p:nvPr/>
        </p:nvSpPr>
        <p:spPr>
          <a:xfrm>
            <a:off x="6181579" y="1995470"/>
            <a:ext cx="1673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Affinity = 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β = 0.1</a:t>
            </a:r>
            <a:endParaRPr/>
          </a:p>
        </p:txBody>
      </p:sp>
      <p:sp>
        <p:nvSpPr>
          <p:cNvPr id="3417" name="Google Shape;3417;p63"/>
          <p:cNvSpPr txBox="1"/>
          <p:nvPr/>
        </p:nvSpPr>
        <p:spPr>
          <a:xfrm>
            <a:off x="6128456" y="2707590"/>
            <a:ext cx="4401520" cy="4294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943" l="-69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18" name="Google Shape;3418;p63"/>
          <p:cNvSpPr txBox="1"/>
          <p:nvPr/>
        </p:nvSpPr>
        <p:spPr>
          <a:xfrm>
            <a:off x="5907045" y="3243693"/>
            <a:ext cx="2674579" cy="5546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19" name="Google Shape;3419;p63"/>
          <p:cNvSpPr txBox="1"/>
          <p:nvPr/>
        </p:nvSpPr>
        <p:spPr>
          <a:xfrm>
            <a:off x="5907045" y="4609505"/>
            <a:ext cx="3356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[0,0,1,0,1,0,1</a:t>
            </a:r>
            <a:r>
              <a:rPr b="1" lang="pt-BR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,0,0,1,0]</a:t>
            </a:r>
            <a:endParaRPr/>
          </a:p>
        </p:txBody>
      </p:sp>
      <p:grpSp>
        <p:nvGrpSpPr>
          <p:cNvPr id="3420" name="Google Shape;3420;p63"/>
          <p:cNvGrpSpPr/>
          <p:nvPr/>
        </p:nvGrpSpPr>
        <p:grpSpPr>
          <a:xfrm>
            <a:off x="5898892" y="4030571"/>
            <a:ext cx="938837" cy="637228"/>
            <a:chOff x="5898892" y="4030571"/>
            <a:chExt cx="938837" cy="637228"/>
          </a:xfrm>
        </p:grpSpPr>
        <p:cxnSp>
          <p:nvCxnSpPr>
            <p:cNvPr id="3421" name="Google Shape;3421;p63"/>
            <p:cNvCxnSpPr/>
            <p:nvPr/>
          </p:nvCxnSpPr>
          <p:spPr>
            <a:xfrm flipH="1">
              <a:off x="6217798" y="4382321"/>
              <a:ext cx="182272" cy="285478"/>
            </a:xfrm>
            <a:prstGeom prst="straightConnector1">
              <a:avLst/>
            </a:prstGeom>
            <a:noFill/>
            <a:ln cap="flat" cmpd="sng" w="57150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22" name="Google Shape;3422;p63"/>
            <p:cNvSpPr txBox="1"/>
            <p:nvPr/>
          </p:nvSpPr>
          <p:spPr>
            <a:xfrm>
              <a:off x="5898892" y="4030571"/>
              <a:ext cx="938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0.009</a:t>
              </a:r>
              <a:endParaRPr/>
            </a:p>
          </p:txBody>
        </p:sp>
      </p:grpSp>
      <p:grpSp>
        <p:nvGrpSpPr>
          <p:cNvPr id="3423" name="Google Shape;3423;p63"/>
          <p:cNvGrpSpPr/>
          <p:nvPr/>
        </p:nvGrpSpPr>
        <p:grpSpPr>
          <a:xfrm>
            <a:off x="6631838" y="4028001"/>
            <a:ext cx="938837" cy="658550"/>
            <a:chOff x="6631838" y="4028001"/>
            <a:chExt cx="938837" cy="658550"/>
          </a:xfrm>
        </p:grpSpPr>
        <p:cxnSp>
          <p:nvCxnSpPr>
            <p:cNvPr id="3424" name="Google Shape;3424;p63"/>
            <p:cNvCxnSpPr/>
            <p:nvPr/>
          </p:nvCxnSpPr>
          <p:spPr>
            <a:xfrm flipH="1">
              <a:off x="6710823" y="4401073"/>
              <a:ext cx="182272" cy="285478"/>
            </a:xfrm>
            <a:prstGeom prst="straightConnector1">
              <a:avLst/>
            </a:prstGeom>
            <a:noFill/>
            <a:ln cap="flat" cmpd="sng" w="57150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25" name="Google Shape;3425;p63"/>
            <p:cNvSpPr txBox="1"/>
            <p:nvPr/>
          </p:nvSpPr>
          <p:spPr>
            <a:xfrm>
              <a:off x="6631838" y="4028001"/>
              <a:ext cx="9388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0.009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6" name="Google Shape;3426;p63"/>
          <p:cNvGrpSpPr/>
          <p:nvPr/>
        </p:nvGrpSpPr>
        <p:grpSpPr>
          <a:xfrm>
            <a:off x="6241404" y="4988031"/>
            <a:ext cx="938837" cy="544451"/>
            <a:chOff x="6241404" y="4988031"/>
            <a:chExt cx="938837" cy="544451"/>
          </a:xfrm>
        </p:grpSpPr>
        <p:cxnSp>
          <p:nvCxnSpPr>
            <p:cNvPr id="3427" name="Google Shape;3427;p63"/>
            <p:cNvCxnSpPr/>
            <p:nvPr/>
          </p:nvCxnSpPr>
          <p:spPr>
            <a:xfrm rot="10800000">
              <a:off x="6518753" y="4988031"/>
              <a:ext cx="154588" cy="233048"/>
            </a:xfrm>
            <a:prstGeom prst="straightConnector1">
              <a:avLst/>
            </a:prstGeom>
            <a:noFill/>
            <a:ln cap="flat" cmpd="sng" w="57150">
              <a:solidFill>
                <a:srgbClr val="7030A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28" name="Google Shape;3428;p63"/>
            <p:cNvSpPr txBox="1"/>
            <p:nvPr/>
          </p:nvSpPr>
          <p:spPr>
            <a:xfrm>
              <a:off x="6241404" y="5163150"/>
              <a:ext cx="938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0.009</a:t>
              </a:r>
              <a:endParaRPr/>
            </a:p>
          </p:txBody>
        </p:sp>
      </p:grpSp>
      <p:grpSp>
        <p:nvGrpSpPr>
          <p:cNvPr id="3429" name="Google Shape;3429;p63"/>
          <p:cNvGrpSpPr/>
          <p:nvPr/>
        </p:nvGrpSpPr>
        <p:grpSpPr>
          <a:xfrm>
            <a:off x="568367" y="1999011"/>
            <a:ext cx="4891530" cy="1656836"/>
            <a:chOff x="298173" y="1561462"/>
            <a:chExt cx="5493027" cy="1656836"/>
          </a:xfrm>
        </p:grpSpPr>
        <p:sp>
          <p:nvSpPr>
            <p:cNvPr id="3430" name="Google Shape;3430;p63"/>
            <p:cNvSpPr txBox="1"/>
            <p:nvPr/>
          </p:nvSpPr>
          <p:spPr>
            <a:xfrm>
              <a:off x="298174" y="1561462"/>
              <a:ext cx="5067946" cy="36202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9999" l="-11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31" name="Google Shape;3431;p63"/>
            <p:cNvSpPr txBox="1"/>
            <p:nvPr/>
          </p:nvSpPr>
          <p:spPr>
            <a:xfrm>
              <a:off x="298174" y="2010055"/>
              <a:ext cx="5493026" cy="3613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2033" l="-12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32" name="Google Shape;3432;p63"/>
            <p:cNvSpPr txBox="1"/>
            <p:nvPr/>
          </p:nvSpPr>
          <p:spPr>
            <a:xfrm>
              <a:off x="298173" y="2453940"/>
              <a:ext cx="4649493" cy="3613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999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33" name="Google Shape;3433;p63"/>
            <p:cNvSpPr txBox="1"/>
            <p:nvPr/>
          </p:nvSpPr>
          <p:spPr>
            <a:xfrm>
              <a:off x="298173" y="2879744"/>
              <a:ext cx="46494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β</a:t>
              </a: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mutation factor – may be 0.1; 1; 10 etc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7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64"/>
          <p:cNvSpPr/>
          <p:nvPr/>
        </p:nvSpPr>
        <p:spPr>
          <a:xfrm>
            <a:off x="2707290" y="2228671"/>
            <a:ext cx="71838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PARTICLE SWARM OPTIMIZATION (PSO)</a:t>
            </a:r>
            <a:endParaRPr b="1" sz="3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6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4" name="Google Shape;3444;p65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- INTRODUCTION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5" name="Google Shape;34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6" name="Google Shape;3446;p6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7" name="Google Shape;3447;p65"/>
          <p:cNvSpPr txBox="1"/>
          <p:nvPr/>
        </p:nvSpPr>
        <p:spPr>
          <a:xfrm>
            <a:off x="559429" y="1518387"/>
            <a:ext cx="42157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 based on the collecive behavior of animals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Bird flocks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Insect swarms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8" name="Google Shape;3448;p65"/>
          <p:cNvSpPr txBox="1"/>
          <p:nvPr/>
        </p:nvSpPr>
        <p:spPr>
          <a:xfrm>
            <a:off x="559429" y="3147662"/>
            <a:ext cx="50430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by Kennedy, and Eberhart in the 90’s, inspired in the studies that modelled the social behavior of animals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9" name="Google Shape;3449;p65"/>
          <p:cNvSpPr txBox="1"/>
          <p:nvPr/>
        </p:nvSpPr>
        <p:spPr>
          <a:xfrm>
            <a:off x="6487887" y="1298414"/>
            <a:ext cx="5043083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applications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Animations that simulate animal behavior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Scientific and engineering problems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of antenas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of energy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Optimization of mathematical functions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non-linear, continuous functions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6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5" name="Google Shape;3455;p66"/>
          <p:cNvSpPr/>
          <p:nvPr/>
        </p:nvSpPr>
        <p:spPr>
          <a:xfrm>
            <a:off x="2309410" y="255877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BIRD FLOCK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6" name="Google Shape;34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7" name="Google Shape;3457;p6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omba com preenchimento sólido" id="3458" name="Google Shape;345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0686" y="3732216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59" name="Google Shape;3459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3546" y="2652163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0" name="Google Shape;3460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4046" y="4079091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1" name="Google Shape;3461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38" y="4622604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2" name="Google Shape;3462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7422" y="4813351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3" name="Google Shape;3463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9360" y="2997956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4" name="Google Shape;3464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1362" y="3511328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5" name="Google Shape;3465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5946" y="3671603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6" name="Google Shape;3466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26017">
            <a:off x="4962829" y="2307691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67" name="Google Shape;3467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6395" y="2784418"/>
            <a:ext cx="787751" cy="787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8" name="Google Shape;3468;p66"/>
          <p:cNvCxnSpPr/>
          <p:nvPr/>
        </p:nvCxnSpPr>
        <p:spPr>
          <a:xfrm>
            <a:off x="2945921" y="2377246"/>
            <a:ext cx="879864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9" name="Google Shape;3469;p66"/>
          <p:cNvCxnSpPr/>
          <p:nvPr/>
        </p:nvCxnSpPr>
        <p:spPr>
          <a:xfrm>
            <a:off x="2204182" y="5016479"/>
            <a:ext cx="879864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0" name="Google Shape;3470;p66"/>
          <p:cNvCxnSpPr/>
          <p:nvPr/>
        </p:nvCxnSpPr>
        <p:spPr>
          <a:xfrm>
            <a:off x="4265672" y="3905204"/>
            <a:ext cx="879864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1" name="Google Shape;3471;p66"/>
          <p:cNvCxnSpPr/>
          <p:nvPr/>
        </p:nvCxnSpPr>
        <p:spPr>
          <a:xfrm flipH="1" rot="10800000">
            <a:off x="6605988" y="4512514"/>
            <a:ext cx="718096" cy="745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2" name="Google Shape;3472;p66"/>
          <p:cNvCxnSpPr/>
          <p:nvPr/>
        </p:nvCxnSpPr>
        <p:spPr>
          <a:xfrm>
            <a:off x="6954919" y="2652163"/>
            <a:ext cx="682221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3" name="Google Shape;3473;p66"/>
          <p:cNvCxnSpPr/>
          <p:nvPr/>
        </p:nvCxnSpPr>
        <p:spPr>
          <a:xfrm>
            <a:off x="3992876" y="3651204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4" name="Google Shape;3474;p66"/>
          <p:cNvCxnSpPr/>
          <p:nvPr/>
        </p:nvCxnSpPr>
        <p:spPr>
          <a:xfrm>
            <a:off x="6703697" y="2422602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5" name="Google Shape;3475;p66"/>
          <p:cNvCxnSpPr/>
          <p:nvPr/>
        </p:nvCxnSpPr>
        <p:spPr>
          <a:xfrm>
            <a:off x="6999864" y="4813351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6" name="Google Shape;3476;p66"/>
          <p:cNvCxnSpPr/>
          <p:nvPr/>
        </p:nvCxnSpPr>
        <p:spPr>
          <a:xfrm>
            <a:off x="2178917" y="4813351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7" name="Google Shape;3477;p66"/>
          <p:cNvCxnSpPr/>
          <p:nvPr/>
        </p:nvCxnSpPr>
        <p:spPr>
          <a:xfrm>
            <a:off x="2747464" y="2628807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p6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3" name="Google Shape;3483;p67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BIRD FLOCK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4" name="Google Shape;348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5" name="Google Shape;3485;p6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omba com preenchimento sólido" id="3486" name="Google Shape;348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609" y="3731138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87" name="Google Shape;348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3546" y="2652163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88" name="Google Shape;348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046" y="4079091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89" name="Google Shape;348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238" y="4622604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90" name="Google Shape;349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422" y="4813351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91" name="Google Shape;349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360" y="2997956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92" name="Google Shape;349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05935">
            <a:off x="8356897" y="1719915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93" name="Google Shape;349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946" y="3671603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94" name="Google Shape;349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6017">
            <a:off x="4962829" y="2307691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495" name="Google Shape;349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6395" y="2784418"/>
            <a:ext cx="787751" cy="787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6" name="Google Shape;3496;p67"/>
          <p:cNvCxnSpPr/>
          <p:nvPr/>
        </p:nvCxnSpPr>
        <p:spPr>
          <a:xfrm>
            <a:off x="4345470" y="3142868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7" name="Google Shape;3497;p67"/>
          <p:cNvCxnSpPr/>
          <p:nvPr/>
        </p:nvCxnSpPr>
        <p:spPr>
          <a:xfrm>
            <a:off x="5555078" y="2784418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8" name="Google Shape;3498;p67"/>
          <p:cNvCxnSpPr/>
          <p:nvPr/>
        </p:nvCxnSpPr>
        <p:spPr>
          <a:xfrm>
            <a:off x="6217938" y="4134135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9" name="Google Shape;3499;p67"/>
          <p:cNvCxnSpPr/>
          <p:nvPr/>
        </p:nvCxnSpPr>
        <p:spPr>
          <a:xfrm>
            <a:off x="2155132" y="4125013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0" name="Google Shape;3500;p67"/>
          <p:cNvCxnSpPr/>
          <p:nvPr/>
        </p:nvCxnSpPr>
        <p:spPr>
          <a:xfrm>
            <a:off x="2928653" y="3485178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1" name="Google Shape;3501;p67"/>
          <p:cNvCxnSpPr/>
          <p:nvPr/>
        </p:nvCxnSpPr>
        <p:spPr>
          <a:xfrm>
            <a:off x="3713546" y="4518889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2" name="Google Shape;3502;p67"/>
          <p:cNvCxnSpPr/>
          <p:nvPr/>
        </p:nvCxnSpPr>
        <p:spPr>
          <a:xfrm>
            <a:off x="4764372" y="5207226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3" name="Google Shape;3503;p67"/>
          <p:cNvCxnSpPr/>
          <p:nvPr/>
        </p:nvCxnSpPr>
        <p:spPr>
          <a:xfrm>
            <a:off x="6999864" y="3235466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4" name="Google Shape;3504;p67"/>
          <p:cNvCxnSpPr/>
          <p:nvPr/>
        </p:nvCxnSpPr>
        <p:spPr>
          <a:xfrm>
            <a:off x="6407532" y="5047651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5" name="Google Shape;3505;p67"/>
          <p:cNvCxnSpPr/>
          <p:nvPr/>
        </p:nvCxnSpPr>
        <p:spPr>
          <a:xfrm flipH="1" rot="10800000">
            <a:off x="8983001" y="2158328"/>
            <a:ext cx="301670" cy="1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6" name="Google Shape;3506;p67"/>
          <p:cNvCxnSpPr/>
          <p:nvPr/>
        </p:nvCxnSpPr>
        <p:spPr>
          <a:xfrm flipH="1" rot="10800000">
            <a:off x="8807488" y="1370482"/>
            <a:ext cx="232899" cy="58451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p6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2" name="Google Shape;3512;p68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BIRD FLOCK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3" name="Google Shape;351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4" name="Google Shape;3514;p6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omba com preenchimento sólido" id="3515" name="Google Shape;351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620" y="3482215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16" name="Google Shape;351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2039" y="2274725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17" name="Google Shape;351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2514" y="3611758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18" name="Google Shape;351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389" y="4035204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19" name="Google Shape;35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5008" y="4269966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20" name="Google Shape;352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144" y="2694437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21" name="Google Shape;352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05935">
            <a:off x="8443984" y="1682595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22" name="Google Shape;352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4114" y="3128378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23" name="Google Shape;352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6017">
            <a:off x="5085360" y="1754427"/>
            <a:ext cx="787751" cy="78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mba com preenchimento sólido" id="3524" name="Google Shape;3524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6839" y="2226098"/>
            <a:ext cx="787751" cy="787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5" name="Google Shape;3525;p68"/>
          <p:cNvCxnSpPr/>
          <p:nvPr/>
        </p:nvCxnSpPr>
        <p:spPr>
          <a:xfrm>
            <a:off x="4460265" y="2771892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6" name="Google Shape;3526;p68"/>
          <p:cNvCxnSpPr/>
          <p:nvPr/>
        </p:nvCxnSpPr>
        <p:spPr>
          <a:xfrm>
            <a:off x="5640171" y="2397822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7" name="Google Shape;3527;p68"/>
          <p:cNvCxnSpPr/>
          <p:nvPr/>
        </p:nvCxnSpPr>
        <p:spPr>
          <a:xfrm>
            <a:off x="6330213" y="3677869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8" name="Google Shape;3528;p68"/>
          <p:cNvCxnSpPr/>
          <p:nvPr/>
        </p:nvCxnSpPr>
        <p:spPr>
          <a:xfrm>
            <a:off x="2517770" y="3916129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9" name="Google Shape;3529;p68"/>
          <p:cNvCxnSpPr/>
          <p:nvPr/>
        </p:nvCxnSpPr>
        <p:spPr>
          <a:xfrm>
            <a:off x="3376348" y="3259781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0" name="Google Shape;3530;p68"/>
          <p:cNvCxnSpPr/>
          <p:nvPr/>
        </p:nvCxnSpPr>
        <p:spPr>
          <a:xfrm>
            <a:off x="4225521" y="4088695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1" name="Google Shape;3531;p68"/>
          <p:cNvCxnSpPr/>
          <p:nvPr/>
        </p:nvCxnSpPr>
        <p:spPr>
          <a:xfrm>
            <a:off x="5060333" y="4822955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2" name="Google Shape;3532;p68"/>
          <p:cNvCxnSpPr/>
          <p:nvPr/>
        </p:nvCxnSpPr>
        <p:spPr>
          <a:xfrm>
            <a:off x="7020254" y="2771892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3" name="Google Shape;3533;p68"/>
          <p:cNvCxnSpPr/>
          <p:nvPr/>
        </p:nvCxnSpPr>
        <p:spPr>
          <a:xfrm>
            <a:off x="6724088" y="4482571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4" name="Google Shape;3534;p68"/>
          <p:cNvCxnSpPr/>
          <p:nvPr/>
        </p:nvCxnSpPr>
        <p:spPr>
          <a:xfrm flipH="1" rot="10800000">
            <a:off x="9070088" y="2121008"/>
            <a:ext cx="301670" cy="1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5" name="Google Shape;3535;p68"/>
          <p:cNvCxnSpPr/>
          <p:nvPr/>
        </p:nvCxnSpPr>
        <p:spPr>
          <a:xfrm flipH="1" rot="10800000">
            <a:off x="8894575" y="1333162"/>
            <a:ext cx="232899" cy="58451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6" name="Google Shape;3536;p68"/>
          <p:cNvCxnSpPr/>
          <p:nvPr/>
        </p:nvCxnSpPr>
        <p:spPr>
          <a:xfrm flipH="1" rot="10800000">
            <a:off x="3295523" y="2610369"/>
            <a:ext cx="331172" cy="37632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7" name="Google Shape;3537;p68"/>
          <p:cNvCxnSpPr/>
          <p:nvPr/>
        </p:nvCxnSpPr>
        <p:spPr>
          <a:xfrm flipH="1" rot="10800000">
            <a:off x="4236453" y="2204992"/>
            <a:ext cx="334055" cy="37840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8" name="Google Shape;3538;p68"/>
          <p:cNvCxnSpPr/>
          <p:nvPr/>
        </p:nvCxnSpPr>
        <p:spPr>
          <a:xfrm flipH="1" rot="10800000">
            <a:off x="5619104" y="1667267"/>
            <a:ext cx="350935" cy="40438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9" name="Google Shape;3539;p68"/>
          <p:cNvCxnSpPr/>
          <p:nvPr/>
        </p:nvCxnSpPr>
        <p:spPr>
          <a:xfrm flipH="1" rot="10800000">
            <a:off x="6975517" y="2118192"/>
            <a:ext cx="451473" cy="39432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0" name="Google Shape;3540;p68"/>
          <p:cNvCxnSpPr/>
          <p:nvPr/>
        </p:nvCxnSpPr>
        <p:spPr>
          <a:xfrm flipH="1" rot="10800000">
            <a:off x="4170824" y="3429000"/>
            <a:ext cx="421231" cy="43816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1" name="Google Shape;3541;p68"/>
          <p:cNvCxnSpPr/>
          <p:nvPr/>
        </p:nvCxnSpPr>
        <p:spPr>
          <a:xfrm flipH="1" rot="10800000">
            <a:off x="5073209" y="4129759"/>
            <a:ext cx="430199" cy="43246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2" name="Google Shape;3542;p68"/>
          <p:cNvCxnSpPr/>
          <p:nvPr/>
        </p:nvCxnSpPr>
        <p:spPr>
          <a:xfrm flipH="1" rot="10800000">
            <a:off x="6650755" y="3757371"/>
            <a:ext cx="232899" cy="58451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3" name="Google Shape;3543;p68"/>
          <p:cNvCxnSpPr/>
          <p:nvPr/>
        </p:nvCxnSpPr>
        <p:spPr>
          <a:xfrm flipH="1" rot="10800000">
            <a:off x="2357578" y="3429000"/>
            <a:ext cx="343236" cy="33960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4" name="Google Shape;3544;p68"/>
          <p:cNvSpPr txBox="1"/>
          <p:nvPr/>
        </p:nvSpPr>
        <p:spPr>
          <a:xfrm>
            <a:off x="8355818" y="4014468"/>
            <a:ext cx="20318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inertia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direction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5" name="Google Shape;3545;p68"/>
          <p:cNvCxnSpPr/>
          <p:nvPr/>
        </p:nvCxnSpPr>
        <p:spPr>
          <a:xfrm>
            <a:off x="10311994" y="4160425"/>
            <a:ext cx="592332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6" name="Google Shape;3546;p68"/>
          <p:cNvCxnSpPr/>
          <p:nvPr/>
        </p:nvCxnSpPr>
        <p:spPr>
          <a:xfrm flipH="1" rot="10800000">
            <a:off x="10311994" y="4747032"/>
            <a:ext cx="592332" cy="762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6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2" name="Google Shape;3552;p69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- EXAMPLE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3" name="Google Shape;355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4" name="Google Shape;3554;p6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5" name="Google Shape;3555;p69"/>
          <p:cNvSpPr/>
          <p:nvPr/>
        </p:nvSpPr>
        <p:spPr>
          <a:xfrm>
            <a:off x="3048000" y="1237204"/>
            <a:ext cx="8084456" cy="431271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6" name="Google Shape;3556;p69"/>
          <p:cNvSpPr/>
          <p:nvPr/>
        </p:nvSpPr>
        <p:spPr>
          <a:xfrm>
            <a:off x="7046685" y="3863383"/>
            <a:ext cx="362857" cy="31931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7" name="Google Shape;3557;p69"/>
          <p:cNvSpPr/>
          <p:nvPr/>
        </p:nvSpPr>
        <p:spPr>
          <a:xfrm>
            <a:off x="4281714" y="2402375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8" name="Google Shape;3558;p69"/>
          <p:cNvSpPr/>
          <p:nvPr/>
        </p:nvSpPr>
        <p:spPr>
          <a:xfrm>
            <a:off x="8781143" y="4407206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9" name="Google Shape;3559;p69"/>
          <p:cNvSpPr/>
          <p:nvPr/>
        </p:nvSpPr>
        <p:spPr>
          <a:xfrm>
            <a:off x="8694058" y="2663632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0" name="Google Shape;3560;p69"/>
          <p:cNvSpPr/>
          <p:nvPr/>
        </p:nvSpPr>
        <p:spPr>
          <a:xfrm>
            <a:off x="5878286" y="4407206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1" name="Google Shape;3561;p69"/>
          <p:cNvSpPr/>
          <p:nvPr/>
        </p:nvSpPr>
        <p:spPr>
          <a:xfrm>
            <a:off x="4114800" y="3863383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2" name="Google Shape;3562;p69"/>
          <p:cNvSpPr/>
          <p:nvPr/>
        </p:nvSpPr>
        <p:spPr>
          <a:xfrm>
            <a:off x="5921829" y="1792775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3" name="Google Shape;3563;p69"/>
          <p:cNvGrpSpPr/>
          <p:nvPr/>
        </p:nvGrpSpPr>
        <p:grpSpPr>
          <a:xfrm>
            <a:off x="370745" y="1927423"/>
            <a:ext cx="2350685" cy="1924650"/>
            <a:chOff x="370745" y="1927423"/>
            <a:chExt cx="2350685" cy="1924650"/>
          </a:xfrm>
        </p:grpSpPr>
        <p:sp>
          <p:nvSpPr>
            <p:cNvPr id="3564" name="Google Shape;3564;p69"/>
            <p:cNvSpPr/>
            <p:nvPr/>
          </p:nvSpPr>
          <p:spPr>
            <a:xfrm>
              <a:off x="370745" y="1952432"/>
              <a:ext cx="333828" cy="31931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69"/>
            <p:cNvSpPr/>
            <p:nvPr/>
          </p:nvSpPr>
          <p:spPr>
            <a:xfrm>
              <a:off x="370745" y="2721689"/>
              <a:ext cx="333828" cy="319314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69"/>
            <p:cNvSpPr/>
            <p:nvPr/>
          </p:nvSpPr>
          <p:spPr>
            <a:xfrm>
              <a:off x="370745" y="3532759"/>
              <a:ext cx="362857" cy="31931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69"/>
            <p:cNvSpPr txBox="1"/>
            <p:nvPr/>
          </p:nvSpPr>
          <p:spPr>
            <a:xfrm>
              <a:off x="791660" y="1927423"/>
              <a:ext cx="1364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568" name="Google Shape;3568;p69"/>
            <p:cNvSpPr txBox="1"/>
            <p:nvPr/>
          </p:nvSpPr>
          <p:spPr>
            <a:xfrm>
              <a:off x="791660" y="2738822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Closest person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69"/>
            <p:cNvSpPr txBox="1"/>
            <p:nvPr/>
          </p:nvSpPr>
          <p:spPr>
            <a:xfrm>
              <a:off x="784087" y="3544296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 source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7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5" name="Google Shape;3575;p70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- EXAMPLE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6" name="Google Shape;357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7" name="Google Shape;3577;p7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8" name="Google Shape;3578;p70"/>
          <p:cNvSpPr/>
          <p:nvPr/>
        </p:nvSpPr>
        <p:spPr>
          <a:xfrm>
            <a:off x="3062514" y="1237204"/>
            <a:ext cx="8084456" cy="431271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9" name="Google Shape;3579;p70"/>
          <p:cNvSpPr/>
          <p:nvPr/>
        </p:nvSpPr>
        <p:spPr>
          <a:xfrm>
            <a:off x="7061199" y="3872963"/>
            <a:ext cx="362857" cy="31931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0" name="Google Shape;3580;p70"/>
          <p:cNvSpPr/>
          <p:nvPr/>
        </p:nvSpPr>
        <p:spPr>
          <a:xfrm>
            <a:off x="4586513" y="2640000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1" name="Google Shape;3581;p70"/>
          <p:cNvSpPr/>
          <p:nvPr/>
        </p:nvSpPr>
        <p:spPr>
          <a:xfrm>
            <a:off x="8019143" y="4454469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2" name="Google Shape;3582;p70"/>
          <p:cNvSpPr/>
          <p:nvPr/>
        </p:nvSpPr>
        <p:spPr>
          <a:xfrm>
            <a:off x="8186057" y="2994677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3" name="Google Shape;3583;p70"/>
          <p:cNvSpPr/>
          <p:nvPr/>
        </p:nvSpPr>
        <p:spPr>
          <a:xfrm>
            <a:off x="5892800" y="4407206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4" name="Google Shape;3584;p70"/>
          <p:cNvSpPr/>
          <p:nvPr/>
        </p:nvSpPr>
        <p:spPr>
          <a:xfrm>
            <a:off x="4586513" y="4032620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5" name="Google Shape;3585;p70"/>
          <p:cNvSpPr/>
          <p:nvPr/>
        </p:nvSpPr>
        <p:spPr>
          <a:xfrm>
            <a:off x="5892800" y="2320686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6" name="Google Shape;3586;p70"/>
          <p:cNvSpPr/>
          <p:nvPr/>
        </p:nvSpPr>
        <p:spPr>
          <a:xfrm>
            <a:off x="8019143" y="4454469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7" name="Google Shape;3587;p70"/>
          <p:cNvSpPr/>
          <p:nvPr/>
        </p:nvSpPr>
        <p:spPr>
          <a:xfrm>
            <a:off x="5892800" y="4413764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8" name="Google Shape;3588;p70"/>
          <p:cNvCxnSpPr>
            <a:stCxn id="3580" idx="5"/>
          </p:cNvCxnSpPr>
          <p:nvPr/>
        </p:nvCxnSpPr>
        <p:spPr>
          <a:xfrm>
            <a:off x="4871453" y="2912552"/>
            <a:ext cx="281100" cy="2952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9" name="Google Shape;3589;p70"/>
          <p:cNvCxnSpPr/>
          <p:nvPr/>
        </p:nvCxnSpPr>
        <p:spPr>
          <a:xfrm flipH="1">
            <a:off x="8019143" y="3296515"/>
            <a:ext cx="333828" cy="247495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0" name="Google Shape;3590;p70"/>
          <p:cNvCxnSpPr/>
          <p:nvPr/>
        </p:nvCxnSpPr>
        <p:spPr>
          <a:xfrm rot="10800000">
            <a:off x="7670486" y="4566863"/>
            <a:ext cx="348657" cy="4726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1" name="Google Shape;3591;p70"/>
          <p:cNvCxnSpPr/>
          <p:nvPr/>
        </p:nvCxnSpPr>
        <p:spPr>
          <a:xfrm>
            <a:off x="4920341" y="4259653"/>
            <a:ext cx="341084" cy="92281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2" name="Google Shape;3592;p70"/>
          <p:cNvCxnSpPr/>
          <p:nvPr/>
        </p:nvCxnSpPr>
        <p:spPr>
          <a:xfrm>
            <a:off x="6157235" y="2617447"/>
            <a:ext cx="172632" cy="317599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593" name="Google Shape;3593;p70"/>
          <p:cNvGrpSpPr/>
          <p:nvPr/>
        </p:nvGrpSpPr>
        <p:grpSpPr>
          <a:xfrm>
            <a:off x="370745" y="1927423"/>
            <a:ext cx="2350685" cy="1924650"/>
            <a:chOff x="370745" y="1927423"/>
            <a:chExt cx="2350685" cy="1924650"/>
          </a:xfrm>
        </p:grpSpPr>
        <p:sp>
          <p:nvSpPr>
            <p:cNvPr id="3594" name="Google Shape;3594;p70"/>
            <p:cNvSpPr/>
            <p:nvPr/>
          </p:nvSpPr>
          <p:spPr>
            <a:xfrm>
              <a:off x="370745" y="1952432"/>
              <a:ext cx="333828" cy="31931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595;p70"/>
            <p:cNvSpPr/>
            <p:nvPr/>
          </p:nvSpPr>
          <p:spPr>
            <a:xfrm>
              <a:off x="370745" y="2721689"/>
              <a:ext cx="333828" cy="319314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596;p70"/>
            <p:cNvSpPr/>
            <p:nvPr/>
          </p:nvSpPr>
          <p:spPr>
            <a:xfrm>
              <a:off x="370745" y="3532759"/>
              <a:ext cx="362857" cy="31931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7" name="Google Shape;3597;p70"/>
            <p:cNvSpPr txBox="1"/>
            <p:nvPr/>
          </p:nvSpPr>
          <p:spPr>
            <a:xfrm>
              <a:off x="791660" y="1927423"/>
              <a:ext cx="1364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598" name="Google Shape;3598;p70"/>
            <p:cNvSpPr txBox="1"/>
            <p:nvPr/>
          </p:nvSpPr>
          <p:spPr>
            <a:xfrm>
              <a:off x="791660" y="2738822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Closest person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70"/>
            <p:cNvSpPr txBox="1"/>
            <p:nvPr/>
          </p:nvSpPr>
          <p:spPr>
            <a:xfrm>
              <a:off x="784087" y="3544296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 source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7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5" name="Google Shape;3605;p71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- EXAMPLE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6" name="Google Shape;360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7" name="Google Shape;3607;p7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8" name="Google Shape;3608;p71"/>
          <p:cNvSpPr/>
          <p:nvPr/>
        </p:nvSpPr>
        <p:spPr>
          <a:xfrm>
            <a:off x="3062514" y="1237204"/>
            <a:ext cx="8084456" cy="431271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9" name="Google Shape;3609;p71"/>
          <p:cNvSpPr/>
          <p:nvPr/>
        </p:nvSpPr>
        <p:spPr>
          <a:xfrm>
            <a:off x="7061199" y="3872963"/>
            <a:ext cx="362857" cy="31931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0" name="Google Shape;3610;p71"/>
          <p:cNvSpPr/>
          <p:nvPr/>
        </p:nvSpPr>
        <p:spPr>
          <a:xfrm>
            <a:off x="5109027" y="2799657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1" name="Google Shape;3611;p71"/>
          <p:cNvSpPr/>
          <p:nvPr/>
        </p:nvSpPr>
        <p:spPr>
          <a:xfrm>
            <a:off x="8019143" y="4454469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2" name="Google Shape;3612;p71"/>
          <p:cNvSpPr/>
          <p:nvPr/>
        </p:nvSpPr>
        <p:spPr>
          <a:xfrm>
            <a:off x="7932057" y="3648502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3" name="Google Shape;3613;p71"/>
          <p:cNvSpPr/>
          <p:nvPr/>
        </p:nvSpPr>
        <p:spPr>
          <a:xfrm>
            <a:off x="6226627" y="4294812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4" name="Google Shape;3614;p71"/>
          <p:cNvSpPr/>
          <p:nvPr/>
        </p:nvSpPr>
        <p:spPr>
          <a:xfrm>
            <a:off x="5050973" y="3957947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5" name="Google Shape;3615;p71"/>
          <p:cNvSpPr/>
          <p:nvPr/>
        </p:nvSpPr>
        <p:spPr>
          <a:xfrm>
            <a:off x="6444340" y="2640000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6" name="Google Shape;3616;p71"/>
          <p:cNvSpPr/>
          <p:nvPr/>
        </p:nvSpPr>
        <p:spPr>
          <a:xfrm>
            <a:off x="7932057" y="3648502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7" name="Google Shape;3617;p71"/>
          <p:cNvSpPr/>
          <p:nvPr/>
        </p:nvSpPr>
        <p:spPr>
          <a:xfrm>
            <a:off x="8019143" y="4454469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8" name="Google Shape;3618;p71"/>
          <p:cNvCxnSpPr/>
          <p:nvPr/>
        </p:nvCxnSpPr>
        <p:spPr>
          <a:xfrm>
            <a:off x="5380090" y="4092329"/>
            <a:ext cx="376094" cy="25275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9" name="Google Shape;3619;p71"/>
          <p:cNvCxnSpPr/>
          <p:nvPr/>
        </p:nvCxnSpPr>
        <p:spPr>
          <a:xfrm flipH="1" rot="10800000">
            <a:off x="6548522" y="4215630"/>
            <a:ext cx="318006" cy="173494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0" name="Google Shape;3620;p71"/>
          <p:cNvCxnSpPr/>
          <p:nvPr/>
        </p:nvCxnSpPr>
        <p:spPr>
          <a:xfrm>
            <a:off x="5441351" y="3021892"/>
            <a:ext cx="305883" cy="224115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1" name="Google Shape;3621;p71"/>
          <p:cNvCxnSpPr/>
          <p:nvPr/>
        </p:nvCxnSpPr>
        <p:spPr>
          <a:xfrm>
            <a:off x="6775415" y="2881346"/>
            <a:ext cx="281118" cy="295105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2" name="Google Shape;3622;p71"/>
          <p:cNvCxnSpPr/>
          <p:nvPr/>
        </p:nvCxnSpPr>
        <p:spPr>
          <a:xfrm>
            <a:off x="8107980" y="3967817"/>
            <a:ext cx="78077" cy="33456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623" name="Google Shape;3623;p71"/>
          <p:cNvGrpSpPr/>
          <p:nvPr/>
        </p:nvGrpSpPr>
        <p:grpSpPr>
          <a:xfrm>
            <a:off x="370745" y="1927423"/>
            <a:ext cx="2350685" cy="1924650"/>
            <a:chOff x="370745" y="1927423"/>
            <a:chExt cx="2350685" cy="1924650"/>
          </a:xfrm>
        </p:grpSpPr>
        <p:sp>
          <p:nvSpPr>
            <p:cNvPr id="3624" name="Google Shape;3624;p71"/>
            <p:cNvSpPr/>
            <p:nvPr/>
          </p:nvSpPr>
          <p:spPr>
            <a:xfrm>
              <a:off x="370745" y="1952432"/>
              <a:ext cx="333828" cy="31931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625;p71"/>
            <p:cNvSpPr/>
            <p:nvPr/>
          </p:nvSpPr>
          <p:spPr>
            <a:xfrm>
              <a:off x="370745" y="2721689"/>
              <a:ext cx="333828" cy="319314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626;p71"/>
            <p:cNvSpPr/>
            <p:nvPr/>
          </p:nvSpPr>
          <p:spPr>
            <a:xfrm>
              <a:off x="370745" y="3532759"/>
              <a:ext cx="362857" cy="31931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627;p71"/>
            <p:cNvSpPr txBox="1"/>
            <p:nvPr/>
          </p:nvSpPr>
          <p:spPr>
            <a:xfrm>
              <a:off x="791660" y="1927423"/>
              <a:ext cx="1364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628" name="Google Shape;3628;p71"/>
            <p:cNvSpPr txBox="1"/>
            <p:nvPr/>
          </p:nvSpPr>
          <p:spPr>
            <a:xfrm>
              <a:off x="791660" y="2738822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Closest person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9" name="Google Shape;3629;p71"/>
            <p:cNvSpPr txBox="1"/>
            <p:nvPr/>
          </p:nvSpPr>
          <p:spPr>
            <a:xfrm>
              <a:off x="784087" y="3544296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 source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186547" y="221554"/>
            <a:ext cx="43478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8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8"/>
          <p:cNvSpPr txBox="1"/>
          <p:nvPr/>
        </p:nvSpPr>
        <p:spPr>
          <a:xfrm>
            <a:off x="1154421" y="1210161"/>
            <a:ext cx="2398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00530" y="1856686"/>
            <a:ext cx="315253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Crossover probability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Differential weight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Population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00530" y="3051955"/>
            <a:ext cx="3152535" cy="46185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>
            <a:off x="5347416" y="2257901"/>
            <a:ext cx="4033064" cy="1154222"/>
            <a:chOff x="5726377" y="1897733"/>
            <a:chExt cx="4033064" cy="1154222"/>
          </a:xfrm>
        </p:grpSpPr>
        <p:grpSp>
          <p:nvGrpSpPr>
            <p:cNvPr id="177" name="Google Shape;177;p18"/>
            <p:cNvGrpSpPr/>
            <p:nvPr/>
          </p:nvGrpSpPr>
          <p:grpSpPr>
            <a:xfrm>
              <a:off x="5726377" y="1897733"/>
              <a:ext cx="2616608" cy="1154222"/>
              <a:chOff x="7477887" y="1736196"/>
              <a:chExt cx="2616608" cy="1154222"/>
            </a:xfrm>
          </p:grpSpPr>
          <p:sp>
            <p:nvSpPr>
              <p:cNvPr id="178" name="Google Shape;178;p18"/>
              <p:cNvSpPr/>
              <p:nvPr/>
            </p:nvSpPr>
            <p:spPr>
              <a:xfrm>
                <a:off x="7477887" y="1747440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8162598" y="1991018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847309" y="1736196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8847680" y="2428568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9604165" y="1820944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18"/>
            <p:cNvSpPr txBox="1"/>
            <p:nvPr/>
          </p:nvSpPr>
          <p:spPr>
            <a:xfrm>
              <a:off x="8712519" y="1990251"/>
              <a:ext cx="1046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 = 5</a:t>
              </a:r>
              <a:endParaRPr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5241192" y="2257901"/>
            <a:ext cx="4139288" cy="1547841"/>
            <a:chOff x="6129851" y="3475503"/>
            <a:chExt cx="4139288" cy="1547841"/>
          </a:xfrm>
        </p:grpSpPr>
        <p:grpSp>
          <p:nvGrpSpPr>
            <p:cNvPr id="185" name="Google Shape;185;p18"/>
            <p:cNvGrpSpPr/>
            <p:nvPr/>
          </p:nvGrpSpPr>
          <p:grpSpPr>
            <a:xfrm>
              <a:off x="6129851" y="3475503"/>
              <a:ext cx="2764582" cy="1547841"/>
              <a:chOff x="6129851" y="3475503"/>
              <a:chExt cx="2764582" cy="1547841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6277825" y="3486747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6962536" y="3730325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7647247" y="3475503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7647618" y="4167875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8404103" y="3560251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7059912" y="4561494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6129851" y="4154123"/>
                <a:ext cx="490330" cy="461850"/>
              </a:xfrm>
              <a:prstGeom prst="ellipse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8"/>
            <p:cNvSpPr txBox="1"/>
            <p:nvPr/>
          </p:nvSpPr>
          <p:spPr>
            <a:xfrm>
              <a:off x="9222217" y="3579265"/>
              <a:ext cx="1046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 = 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3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p7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5" name="Google Shape;3635;p72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- EXAMPLE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6" name="Google Shape;363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7" name="Google Shape;3637;p7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8" name="Google Shape;3638;p72"/>
          <p:cNvSpPr/>
          <p:nvPr/>
        </p:nvSpPr>
        <p:spPr>
          <a:xfrm>
            <a:off x="3062514" y="1237204"/>
            <a:ext cx="8084456" cy="431271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9" name="Google Shape;3639;p72"/>
          <p:cNvSpPr/>
          <p:nvPr/>
        </p:nvSpPr>
        <p:spPr>
          <a:xfrm>
            <a:off x="7061199" y="3872963"/>
            <a:ext cx="362857" cy="31931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0" name="Google Shape;3640;p72"/>
          <p:cNvSpPr/>
          <p:nvPr/>
        </p:nvSpPr>
        <p:spPr>
          <a:xfrm>
            <a:off x="5439544" y="2935046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1" name="Google Shape;3641;p72"/>
          <p:cNvSpPr/>
          <p:nvPr/>
        </p:nvSpPr>
        <p:spPr>
          <a:xfrm>
            <a:off x="8008579" y="4223151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2" name="Google Shape;3642;p72"/>
          <p:cNvSpPr/>
          <p:nvPr/>
        </p:nvSpPr>
        <p:spPr>
          <a:xfrm>
            <a:off x="7932057" y="3648502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3" name="Google Shape;3643;p72"/>
          <p:cNvSpPr/>
          <p:nvPr/>
        </p:nvSpPr>
        <p:spPr>
          <a:xfrm>
            <a:off x="6520859" y="4162767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4" name="Google Shape;3644;p72"/>
          <p:cNvSpPr/>
          <p:nvPr/>
        </p:nvSpPr>
        <p:spPr>
          <a:xfrm>
            <a:off x="5337314" y="3885175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5" name="Google Shape;3645;p72"/>
          <p:cNvSpPr/>
          <p:nvPr/>
        </p:nvSpPr>
        <p:spPr>
          <a:xfrm>
            <a:off x="6770914" y="2881346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6" name="Google Shape;3646;p72"/>
          <p:cNvSpPr/>
          <p:nvPr/>
        </p:nvSpPr>
        <p:spPr>
          <a:xfrm>
            <a:off x="7941367" y="3648502"/>
            <a:ext cx="333828" cy="31931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7" name="Google Shape;3647;p72"/>
          <p:cNvSpPr/>
          <p:nvPr/>
        </p:nvSpPr>
        <p:spPr>
          <a:xfrm>
            <a:off x="6520859" y="4162767"/>
            <a:ext cx="333828" cy="319314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8" name="Google Shape;3648;p72"/>
          <p:cNvCxnSpPr/>
          <p:nvPr/>
        </p:nvCxnSpPr>
        <p:spPr>
          <a:xfrm>
            <a:off x="5760827" y="3133895"/>
            <a:ext cx="343699" cy="139127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9" name="Google Shape;3649;p72"/>
          <p:cNvCxnSpPr/>
          <p:nvPr/>
        </p:nvCxnSpPr>
        <p:spPr>
          <a:xfrm>
            <a:off x="5662795" y="4008300"/>
            <a:ext cx="363560" cy="2432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0" name="Google Shape;3650;p72"/>
          <p:cNvCxnSpPr/>
          <p:nvPr/>
        </p:nvCxnSpPr>
        <p:spPr>
          <a:xfrm rot="10800000">
            <a:off x="8128333" y="3974374"/>
            <a:ext cx="0" cy="248777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1" name="Google Shape;3651;p72"/>
          <p:cNvCxnSpPr/>
          <p:nvPr/>
        </p:nvCxnSpPr>
        <p:spPr>
          <a:xfrm flipH="1" rot="10800000">
            <a:off x="6861942" y="4227734"/>
            <a:ext cx="240126" cy="86387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2" name="Google Shape;3652;p72"/>
          <p:cNvCxnSpPr/>
          <p:nvPr/>
        </p:nvCxnSpPr>
        <p:spPr>
          <a:xfrm>
            <a:off x="7102068" y="3098937"/>
            <a:ext cx="281118" cy="295105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653" name="Google Shape;3653;p72"/>
          <p:cNvGrpSpPr/>
          <p:nvPr/>
        </p:nvGrpSpPr>
        <p:grpSpPr>
          <a:xfrm>
            <a:off x="370745" y="1927423"/>
            <a:ext cx="2350685" cy="1924650"/>
            <a:chOff x="370745" y="1927423"/>
            <a:chExt cx="2350685" cy="1924650"/>
          </a:xfrm>
        </p:grpSpPr>
        <p:sp>
          <p:nvSpPr>
            <p:cNvPr id="3654" name="Google Shape;3654;p72"/>
            <p:cNvSpPr/>
            <p:nvPr/>
          </p:nvSpPr>
          <p:spPr>
            <a:xfrm>
              <a:off x="370745" y="1952432"/>
              <a:ext cx="333828" cy="31931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655;p72"/>
            <p:cNvSpPr/>
            <p:nvPr/>
          </p:nvSpPr>
          <p:spPr>
            <a:xfrm>
              <a:off x="370745" y="2721689"/>
              <a:ext cx="333828" cy="319314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72"/>
            <p:cNvSpPr/>
            <p:nvPr/>
          </p:nvSpPr>
          <p:spPr>
            <a:xfrm>
              <a:off x="370745" y="3532759"/>
              <a:ext cx="362857" cy="31931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72"/>
            <p:cNvSpPr txBox="1"/>
            <p:nvPr/>
          </p:nvSpPr>
          <p:spPr>
            <a:xfrm>
              <a:off x="791660" y="1927423"/>
              <a:ext cx="1364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658" name="Google Shape;3658;p72"/>
            <p:cNvSpPr txBox="1"/>
            <p:nvPr/>
          </p:nvSpPr>
          <p:spPr>
            <a:xfrm>
              <a:off x="791660" y="2738822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Closest person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72"/>
            <p:cNvSpPr txBox="1"/>
            <p:nvPr/>
          </p:nvSpPr>
          <p:spPr>
            <a:xfrm>
              <a:off x="784087" y="3544296"/>
              <a:ext cx="19297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 source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3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p7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5" name="Google Shape;3665;p73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BIRD CRANE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6" name="Google Shape;366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7" name="Google Shape;3667;p7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68" name="Google Shape;3668;p73"/>
          <p:cNvGrpSpPr/>
          <p:nvPr/>
        </p:nvGrpSpPr>
        <p:grpSpPr>
          <a:xfrm>
            <a:off x="4484915" y="3038764"/>
            <a:ext cx="2425524" cy="2104853"/>
            <a:chOff x="4484915" y="3038764"/>
            <a:chExt cx="2425524" cy="2104853"/>
          </a:xfrm>
        </p:grpSpPr>
        <p:grpSp>
          <p:nvGrpSpPr>
            <p:cNvPr id="3669" name="Google Shape;3669;p73"/>
            <p:cNvGrpSpPr/>
            <p:nvPr/>
          </p:nvGrpSpPr>
          <p:grpSpPr>
            <a:xfrm>
              <a:off x="4591314" y="3038764"/>
              <a:ext cx="304800" cy="596685"/>
              <a:chOff x="4027715" y="2644474"/>
              <a:chExt cx="304800" cy="596685"/>
            </a:xfrm>
          </p:grpSpPr>
          <p:sp>
            <p:nvSpPr>
              <p:cNvPr id="3670" name="Google Shape;3670;p73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71" name="Google Shape;3671;p73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672" name="Google Shape;3672;p73"/>
            <p:cNvGrpSpPr/>
            <p:nvPr/>
          </p:nvGrpSpPr>
          <p:grpSpPr>
            <a:xfrm>
              <a:off x="5514610" y="3191904"/>
              <a:ext cx="304800" cy="596685"/>
              <a:chOff x="4027715" y="2644474"/>
              <a:chExt cx="304800" cy="596685"/>
            </a:xfrm>
          </p:grpSpPr>
          <p:sp>
            <p:nvSpPr>
              <p:cNvPr id="3673" name="Google Shape;3673;p73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74" name="Google Shape;3674;p73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675" name="Google Shape;3675;p73"/>
            <p:cNvGrpSpPr/>
            <p:nvPr/>
          </p:nvGrpSpPr>
          <p:grpSpPr>
            <a:xfrm>
              <a:off x="6563734" y="3260906"/>
              <a:ext cx="304800" cy="596685"/>
              <a:chOff x="4027715" y="2644474"/>
              <a:chExt cx="304800" cy="596685"/>
            </a:xfrm>
          </p:grpSpPr>
          <p:sp>
            <p:nvSpPr>
              <p:cNvPr id="3676" name="Google Shape;3676;p73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77" name="Google Shape;3677;p73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678" name="Google Shape;3678;p73"/>
            <p:cNvGrpSpPr/>
            <p:nvPr/>
          </p:nvGrpSpPr>
          <p:grpSpPr>
            <a:xfrm>
              <a:off x="4484915" y="4305615"/>
              <a:ext cx="304800" cy="596685"/>
              <a:chOff x="4027715" y="2644474"/>
              <a:chExt cx="304800" cy="596685"/>
            </a:xfrm>
          </p:grpSpPr>
          <p:sp>
            <p:nvSpPr>
              <p:cNvPr id="3679" name="Google Shape;3679;p73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0" name="Google Shape;3680;p73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681" name="Google Shape;3681;p73"/>
            <p:cNvGrpSpPr/>
            <p:nvPr/>
          </p:nvGrpSpPr>
          <p:grpSpPr>
            <a:xfrm>
              <a:off x="5562601" y="4546932"/>
              <a:ext cx="304800" cy="596685"/>
              <a:chOff x="4027715" y="2644474"/>
              <a:chExt cx="304800" cy="596685"/>
            </a:xfrm>
          </p:grpSpPr>
          <p:sp>
            <p:nvSpPr>
              <p:cNvPr id="3682" name="Google Shape;3682;p73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3" name="Google Shape;3683;p73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684" name="Google Shape;3684;p73"/>
            <p:cNvGrpSpPr/>
            <p:nvPr/>
          </p:nvGrpSpPr>
          <p:grpSpPr>
            <a:xfrm>
              <a:off x="6605639" y="4443918"/>
              <a:ext cx="304800" cy="596685"/>
              <a:chOff x="4027715" y="2644474"/>
              <a:chExt cx="304800" cy="596685"/>
            </a:xfrm>
          </p:grpSpPr>
          <p:sp>
            <p:nvSpPr>
              <p:cNvPr id="3685" name="Google Shape;3685;p73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6" name="Google Shape;3686;p73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3687" name="Google Shape;3687;p73"/>
          <p:cNvGrpSpPr/>
          <p:nvPr/>
        </p:nvGrpSpPr>
        <p:grpSpPr>
          <a:xfrm>
            <a:off x="6209773" y="1850571"/>
            <a:ext cx="304800" cy="615865"/>
            <a:chOff x="6209773" y="1850571"/>
            <a:chExt cx="304800" cy="615865"/>
          </a:xfrm>
        </p:grpSpPr>
        <p:cxnSp>
          <p:nvCxnSpPr>
            <p:cNvPr id="3688" name="Google Shape;3688;p73"/>
            <p:cNvCxnSpPr/>
            <p:nvPr/>
          </p:nvCxnSpPr>
          <p:spPr>
            <a:xfrm rot="10800000">
              <a:off x="6362173" y="1850571"/>
              <a:ext cx="0" cy="44428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89" name="Google Shape;3689;p73"/>
            <p:cNvSpPr/>
            <p:nvPr/>
          </p:nvSpPr>
          <p:spPr>
            <a:xfrm>
              <a:off x="6209773" y="2161636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7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5" name="Google Shape;3695;p74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BIRD CRANE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6" name="Google Shape;369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7" name="Google Shape;3697;p74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98" name="Google Shape;3698;p74"/>
          <p:cNvGrpSpPr/>
          <p:nvPr/>
        </p:nvGrpSpPr>
        <p:grpSpPr>
          <a:xfrm rot="5400000">
            <a:off x="9359228" y="1841671"/>
            <a:ext cx="304800" cy="615865"/>
            <a:chOff x="6209773" y="1850571"/>
            <a:chExt cx="304800" cy="615865"/>
          </a:xfrm>
        </p:grpSpPr>
        <p:cxnSp>
          <p:nvCxnSpPr>
            <p:cNvPr id="3699" name="Google Shape;3699;p74"/>
            <p:cNvCxnSpPr/>
            <p:nvPr/>
          </p:nvCxnSpPr>
          <p:spPr>
            <a:xfrm rot="10800000">
              <a:off x="6362173" y="1850571"/>
              <a:ext cx="0" cy="44428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00" name="Google Shape;3700;p74"/>
            <p:cNvSpPr/>
            <p:nvPr/>
          </p:nvSpPr>
          <p:spPr>
            <a:xfrm>
              <a:off x="6209773" y="2161636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1" name="Google Shape;3701;p74"/>
          <p:cNvGrpSpPr/>
          <p:nvPr/>
        </p:nvGrpSpPr>
        <p:grpSpPr>
          <a:xfrm>
            <a:off x="4484915" y="3038764"/>
            <a:ext cx="2425524" cy="2104853"/>
            <a:chOff x="4484915" y="3038764"/>
            <a:chExt cx="2425524" cy="2104853"/>
          </a:xfrm>
        </p:grpSpPr>
        <p:grpSp>
          <p:nvGrpSpPr>
            <p:cNvPr id="3702" name="Google Shape;3702;p74"/>
            <p:cNvGrpSpPr/>
            <p:nvPr/>
          </p:nvGrpSpPr>
          <p:grpSpPr>
            <a:xfrm>
              <a:off x="4591314" y="3038764"/>
              <a:ext cx="304800" cy="596685"/>
              <a:chOff x="4027715" y="2644474"/>
              <a:chExt cx="304800" cy="596685"/>
            </a:xfrm>
          </p:grpSpPr>
          <p:sp>
            <p:nvSpPr>
              <p:cNvPr id="3703" name="Google Shape;3703;p74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4" name="Google Shape;3704;p74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05" name="Google Shape;3705;p74"/>
            <p:cNvGrpSpPr/>
            <p:nvPr/>
          </p:nvGrpSpPr>
          <p:grpSpPr>
            <a:xfrm>
              <a:off x="5514610" y="3191904"/>
              <a:ext cx="304800" cy="596685"/>
              <a:chOff x="4027715" y="2644474"/>
              <a:chExt cx="304800" cy="596685"/>
            </a:xfrm>
          </p:grpSpPr>
          <p:sp>
            <p:nvSpPr>
              <p:cNvPr id="3706" name="Google Shape;3706;p74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7" name="Google Shape;3707;p74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08" name="Google Shape;3708;p74"/>
            <p:cNvGrpSpPr/>
            <p:nvPr/>
          </p:nvGrpSpPr>
          <p:grpSpPr>
            <a:xfrm>
              <a:off x="6563734" y="3260906"/>
              <a:ext cx="304800" cy="596685"/>
              <a:chOff x="4027715" y="2644474"/>
              <a:chExt cx="304800" cy="596685"/>
            </a:xfrm>
          </p:grpSpPr>
          <p:sp>
            <p:nvSpPr>
              <p:cNvPr id="3709" name="Google Shape;3709;p74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0" name="Google Shape;3710;p74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11" name="Google Shape;3711;p74"/>
            <p:cNvGrpSpPr/>
            <p:nvPr/>
          </p:nvGrpSpPr>
          <p:grpSpPr>
            <a:xfrm>
              <a:off x="4484915" y="4305615"/>
              <a:ext cx="304800" cy="596685"/>
              <a:chOff x="4027715" y="2644474"/>
              <a:chExt cx="304800" cy="596685"/>
            </a:xfrm>
          </p:grpSpPr>
          <p:sp>
            <p:nvSpPr>
              <p:cNvPr id="3712" name="Google Shape;3712;p74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3" name="Google Shape;3713;p74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14" name="Google Shape;3714;p74"/>
            <p:cNvGrpSpPr/>
            <p:nvPr/>
          </p:nvGrpSpPr>
          <p:grpSpPr>
            <a:xfrm>
              <a:off x="5562601" y="4546932"/>
              <a:ext cx="304800" cy="596685"/>
              <a:chOff x="4027715" y="2644474"/>
              <a:chExt cx="304800" cy="596685"/>
            </a:xfrm>
          </p:grpSpPr>
          <p:sp>
            <p:nvSpPr>
              <p:cNvPr id="3715" name="Google Shape;3715;p74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6" name="Google Shape;3716;p74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17" name="Google Shape;3717;p74"/>
            <p:cNvGrpSpPr/>
            <p:nvPr/>
          </p:nvGrpSpPr>
          <p:grpSpPr>
            <a:xfrm>
              <a:off x="6605639" y="4443918"/>
              <a:ext cx="304800" cy="596685"/>
              <a:chOff x="4027715" y="2644474"/>
              <a:chExt cx="304800" cy="596685"/>
            </a:xfrm>
          </p:grpSpPr>
          <p:sp>
            <p:nvSpPr>
              <p:cNvPr id="3718" name="Google Shape;3718;p74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9" name="Google Shape;3719;p74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3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p7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5" name="Google Shape;3725;p75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NO INERTIA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6" name="Google Shape;372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7" name="Google Shape;3727;p7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28" name="Google Shape;3728;p75"/>
          <p:cNvGrpSpPr/>
          <p:nvPr/>
        </p:nvGrpSpPr>
        <p:grpSpPr>
          <a:xfrm rot="5400000">
            <a:off x="9054430" y="1310367"/>
            <a:ext cx="304800" cy="615865"/>
            <a:chOff x="6209773" y="1850571"/>
            <a:chExt cx="304800" cy="615865"/>
          </a:xfrm>
        </p:grpSpPr>
        <p:cxnSp>
          <p:nvCxnSpPr>
            <p:cNvPr id="3729" name="Google Shape;3729;p75"/>
            <p:cNvCxnSpPr/>
            <p:nvPr/>
          </p:nvCxnSpPr>
          <p:spPr>
            <a:xfrm rot="10800000">
              <a:off x="6362173" y="1850571"/>
              <a:ext cx="0" cy="44428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30" name="Google Shape;3730;p75"/>
            <p:cNvSpPr/>
            <p:nvPr/>
          </p:nvSpPr>
          <p:spPr>
            <a:xfrm>
              <a:off x="6209773" y="2161636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1" name="Google Shape;3731;p75"/>
          <p:cNvSpPr/>
          <p:nvPr/>
        </p:nvSpPr>
        <p:spPr>
          <a:xfrm>
            <a:off x="3854900" y="1425272"/>
            <a:ext cx="4818743" cy="4093029"/>
          </a:xfrm>
          <a:custGeom>
            <a:rect b="b" l="l" r="r" t="t"/>
            <a:pathLst>
              <a:path extrusionOk="0" h="4093029" w="4818743">
                <a:moveTo>
                  <a:pt x="4731657" y="391886"/>
                </a:moveTo>
                <a:lnTo>
                  <a:pt x="4731657" y="391886"/>
                </a:lnTo>
                <a:lnTo>
                  <a:pt x="4818743" y="0"/>
                </a:lnTo>
                <a:lnTo>
                  <a:pt x="3396343" y="145143"/>
                </a:lnTo>
                <a:lnTo>
                  <a:pt x="2699657" y="566057"/>
                </a:lnTo>
                <a:lnTo>
                  <a:pt x="1683657" y="1364343"/>
                </a:lnTo>
                <a:lnTo>
                  <a:pt x="391886" y="1959429"/>
                </a:lnTo>
                <a:lnTo>
                  <a:pt x="72572" y="2612572"/>
                </a:lnTo>
                <a:lnTo>
                  <a:pt x="0" y="3585029"/>
                </a:lnTo>
                <a:lnTo>
                  <a:pt x="1494972" y="4093029"/>
                </a:lnTo>
                <a:lnTo>
                  <a:pt x="3207657" y="3831772"/>
                </a:lnTo>
                <a:lnTo>
                  <a:pt x="3135086" y="2786743"/>
                </a:lnTo>
                <a:lnTo>
                  <a:pt x="3280229" y="1930400"/>
                </a:lnTo>
                <a:lnTo>
                  <a:pt x="3831772" y="1625600"/>
                </a:lnTo>
                <a:lnTo>
                  <a:pt x="3889829" y="1059543"/>
                </a:lnTo>
                <a:lnTo>
                  <a:pt x="4731657" y="391886"/>
                </a:lnTo>
                <a:close/>
              </a:path>
            </a:pathLst>
          </a:custGeom>
          <a:solidFill>
            <a:srgbClr val="FFF2CC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2" name="Google Shape;3732;p75"/>
          <p:cNvGrpSpPr/>
          <p:nvPr/>
        </p:nvGrpSpPr>
        <p:grpSpPr>
          <a:xfrm>
            <a:off x="6401510" y="1442974"/>
            <a:ext cx="2174410" cy="1810728"/>
            <a:chOff x="6720822" y="1938457"/>
            <a:chExt cx="2174410" cy="1810728"/>
          </a:xfrm>
        </p:grpSpPr>
        <p:grpSp>
          <p:nvGrpSpPr>
            <p:cNvPr id="3733" name="Google Shape;3733;p75"/>
            <p:cNvGrpSpPr/>
            <p:nvPr/>
          </p:nvGrpSpPr>
          <p:grpSpPr>
            <a:xfrm rot="3452614">
              <a:off x="7576063" y="2006962"/>
              <a:ext cx="387386" cy="596079"/>
              <a:chOff x="4027715" y="2645080"/>
              <a:chExt cx="387386" cy="596079"/>
            </a:xfrm>
          </p:grpSpPr>
          <p:sp>
            <p:nvSpPr>
              <p:cNvPr id="3734" name="Google Shape;3734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35" name="Google Shape;3735;p75"/>
              <p:cNvCxnSpPr/>
              <p:nvPr/>
            </p:nvCxnSpPr>
            <p:spPr>
              <a:xfrm flipH="1" rot="7347386">
                <a:off x="4020336" y="2797781"/>
                <a:ext cx="437867" cy="13827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36" name="Google Shape;3736;p75"/>
            <p:cNvGrpSpPr/>
            <p:nvPr/>
          </p:nvGrpSpPr>
          <p:grpSpPr>
            <a:xfrm rot="3645869">
              <a:off x="8408060" y="1918812"/>
              <a:ext cx="304800" cy="596685"/>
              <a:chOff x="4027715" y="2644474"/>
              <a:chExt cx="304800" cy="596685"/>
            </a:xfrm>
          </p:grpSpPr>
          <p:sp>
            <p:nvSpPr>
              <p:cNvPr id="3737" name="Google Shape;3737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38" name="Google Shape;3738;p75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39" name="Google Shape;3739;p75"/>
            <p:cNvGrpSpPr/>
            <p:nvPr/>
          </p:nvGrpSpPr>
          <p:grpSpPr>
            <a:xfrm rot="3975340">
              <a:off x="8120555" y="2269616"/>
              <a:ext cx="304800" cy="596685"/>
              <a:chOff x="4027715" y="2644474"/>
              <a:chExt cx="304800" cy="596685"/>
            </a:xfrm>
          </p:grpSpPr>
          <p:sp>
            <p:nvSpPr>
              <p:cNvPr id="3740" name="Google Shape;3740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41" name="Google Shape;3741;p75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42" name="Google Shape;3742;p75"/>
            <p:cNvGrpSpPr/>
            <p:nvPr/>
          </p:nvGrpSpPr>
          <p:grpSpPr>
            <a:xfrm rot="3517054">
              <a:off x="6902482" y="2430886"/>
              <a:ext cx="304800" cy="596685"/>
              <a:chOff x="4027715" y="2644474"/>
              <a:chExt cx="304800" cy="596685"/>
            </a:xfrm>
          </p:grpSpPr>
          <p:sp>
            <p:nvSpPr>
              <p:cNvPr id="3743" name="Google Shape;3743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44" name="Google Shape;3744;p75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45" name="Google Shape;3745;p75"/>
            <p:cNvGrpSpPr/>
            <p:nvPr/>
          </p:nvGrpSpPr>
          <p:grpSpPr>
            <a:xfrm rot="2680461">
              <a:off x="7301817" y="2613569"/>
              <a:ext cx="304800" cy="596685"/>
              <a:chOff x="4027715" y="2644474"/>
              <a:chExt cx="304800" cy="596685"/>
            </a:xfrm>
          </p:grpSpPr>
          <p:sp>
            <p:nvSpPr>
              <p:cNvPr id="3746" name="Google Shape;3746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47" name="Google Shape;3747;p75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48" name="Google Shape;3748;p75"/>
            <p:cNvGrpSpPr/>
            <p:nvPr/>
          </p:nvGrpSpPr>
          <p:grpSpPr>
            <a:xfrm rot="2131623">
              <a:off x="7488709" y="3119481"/>
              <a:ext cx="304800" cy="596685"/>
              <a:chOff x="4027715" y="2644474"/>
              <a:chExt cx="304800" cy="596685"/>
            </a:xfrm>
          </p:grpSpPr>
          <p:sp>
            <p:nvSpPr>
              <p:cNvPr id="3749" name="Google Shape;3749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0" name="Google Shape;3750;p75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3751" name="Google Shape;3751;p75"/>
          <p:cNvGrpSpPr/>
          <p:nvPr/>
        </p:nvGrpSpPr>
        <p:grpSpPr>
          <a:xfrm>
            <a:off x="4185453" y="3262859"/>
            <a:ext cx="2615170" cy="1953175"/>
            <a:chOff x="4484915" y="3190442"/>
            <a:chExt cx="2615170" cy="1953175"/>
          </a:xfrm>
        </p:grpSpPr>
        <p:grpSp>
          <p:nvGrpSpPr>
            <p:cNvPr id="3752" name="Google Shape;3752;p75"/>
            <p:cNvGrpSpPr/>
            <p:nvPr/>
          </p:nvGrpSpPr>
          <p:grpSpPr>
            <a:xfrm>
              <a:off x="4591314" y="3190442"/>
              <a:ext cx="526002" cy="445007"/>
              <a:chOff x="4027715" y="2796152"/>
              <a:chExt cx="526002" cy="445007"/>
            </a:xfrm>
          </p:grpSpPr>
          <p:sp>
            <p:nvSpPr>
              <p:cNvPr id="3753" name="Google Shape;3753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4" name="Google Shape;3754;p75"/>
              <p:cNvCxnSpPr/>
              <p:nvPr/>
            </p:nvCxnSpPr>
            <p:spPr>
              <a:xfrm flipH="1" rot="10800000">
                <a:off x="4180115" y="2796152"/>
                <a:ext cx="373602" cy="29260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55" name="Google Shape;3755;p75"/>
            <p:cNvGrpSpPr/>
            <p:nvPr/>
          </p:nvGrpSpPr>
          <p:grpSpPr>
            <a:xfrm>
              <a:off x="5514610" y="3301685"/>
              <a:ext cx="500567" cy="486904"/>
              <a:chOff x="4027715" y="2754255"/>
              <a:chExt cx="500567" cy="486904"/>
            </a:xfrm>
          </p:grpSpPr>
          <p:sp>
            <p:nvSpPr>
              <p:cNvPr id="3756" name="Google Shape;3756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7" name="Google Shape;3757;p75"/>
              <p:cNvCxnSpPr/>
              <p:nvPr/>
            </p:nvCxnSpPr>
            <p:spPr>
              <a:xfrm flipH="1" rot="10800000">
                <a:off x="4180115" y="2754255"/>
                <a:ext cx="348167" cy="33450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58" name="Google Shape;3758;p75"/>
            <p:cNvGrpSpPr/>
            <p:nvPr/>
          </p:nvGrpSpPr>
          <p:grpSpPr>
            <a:xfrm>
              <a:off x="6563734" y="3325008"/>
              <a:ext cx="476308" cy="532583"/>
              <a:chOff x="4027715" y="2708576"/>
              <a:chExt cx="476308" cy="532583"/>
            </a:xfrm>
          </p:grpSpPr>
          <p:sp>
            <p:nvSpPr>
              <p:cNvPr id="3759" name="Google Shape;3759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0" name="Google Shape;3760;p75"/>
              <p:cNvCxnSpPr/>
              <p:nvPr/>
            </p:nvCxnSpPr>
            <p:spPr>
              <a:xfrm flipH="1" rot="10800000">
                <a:off x="4180115" y="2708576"/>
                <a:ext cx="323908" cy="3801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61" name="Google Shape;3761;p75"/>
            <p:cNvGrpSpPr/>
            <p:nvPr/>
          </p:nvGrpSpPr>
          <p:grpSpPr>
            <a:xfrm>
              <a:off x="4484915" y="4237525"/>
              <a:ext cx="490138" cy="664775"/>
              <a:chOff x="4027715" y="2576384"/>
              <a:chExt cx="490138" cy="664775"/>
            </a:xfrm>
          </p:grpSpPr>
          <p:sp>
            <p:nvSpPr>
              <p:cNvPr id="3762" name="Google Shape;3762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3" name="Google Shape;3763;p75"/>
              <p:cNvCxnSpPr/>
              <p:nvPr/>
            </p:nvCxnSpPr>
            <p:spPr>
              <a:xfrm flipH="1" rot="10800000">
                <a:off x="4180115" y="2576384"/>
                <a:ext cx="337738" cy="51237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64" name="Google Shape;3764;p75"/>
            <p:cNvGrpSpPr/>
            <p:nvPr/>
          </p:nvGrpSpPr>
          <p:grpSpPr>
            <a:xfrm>
              <a:off x="5562601" y="4506841"/>
              <a:ext cx="455490" cy="636776"/>
              <a:chOff x="4027715" y="2604383"/>
              <a:chExt cx="455490" cy="636776"/>
            </a:xfrm>
          </p:grpSpPr>
          <p:sp>
            <p:nvSpPr>
              <p:cNvPr id="3765" name="Google Shape;3765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6" name="Google Shape;3766;p75"/>
              <p:cNvCxnSpPr/>
              <p:nvPr/>
            </p:nvCxnSpPr>
            <p:spPr>
              <a:xfrm flipH="1" rot="10800000">
                <a:off x="4180115" y="2604383"/>
                <a:ext cx="303090" cy="48437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67" name="Google Shape;3767;p75"/>
            <p:cNvGrpSpPr/>
            <p:nvPr/>
          </p:nvGrpSpPr>
          <p:grpSpPr>
            <a:xfrm>
              <a:off x="6605639" y="4394411"/>
              <a:ext cx="494446" cy="646192"/>
              <a:chOff x="4027715" y="2594967"/>
              <a:chExt cx="494446" cy="646192"/>
            </a:xfrm>
          </p:grpSpPr>
          <p:sp>
            <p:nvSpPr>
              <p:cNvPr id="3768" name="Google Shape;3768;p75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9" name="Google Shape;3769;p75"/>
              <p:cNvCxnSpPr/>
              <p:nvPr/>
            </p:nvCxnSpPr>
            <p:spPr>
              <a:xfrm flipH="1" rot="10800000">
                <a:off x="4180115" y="2594967"/>
                <a:ext cx="342046" cy="493793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p7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5" name="Google Shape;3775;p76"/>
          <p:cNvSpPr/>
          <p:nvPr/>
        </p:nvSpPr>
        <p:spPr>
          <a:xfrm>
            <a:off x="2543277" y="194283"/>
            <a:ext cx="75731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PARTICLES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76" name="Google Shape;377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7" name="Google Shape;3777;p7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78" name="Google Shape;3778;p76"/>
          <p:cNvGrpSpPr/>
          <p:nvPr/>
        </p:nvGrpSpPr>
        <p:grpSpPr>
          <a:xfrm>
            <a:off x="4484915" y="3038764"/>
            <a:ext cx="2425524" cy="2104853"/>
            <a:chOff x="4484915" y="3038764"/>
            <a:chExt cx="2425524" cy="2104853"/>
          </a:xfrm>
        </p:grpSpPr>
        <p:grpSp>
          <p:nvGrpSpPr>
            <p:cNvPr id="3779" name="Google Shape;3779;p76"/>
            <p:cNvGrpSpPr/>
            <p:nvPr/>
          </p:nvGrpSpPr>
          <p:grpSpPr>
            <a:xfrm>
              <a:off x="4591314" y="3038764"/>
              <a:ext cx="304800" cy="596685"/>
              <a:chOff x="4027715" y="2644474"/>
              <a:chExt cx="304800" cy="596685"/>
            </a:xfrm>
          </p:grpSpPr>
          <p:sp>
            <p:nvSpPr>
              <p:cNvPr id="3780" name="Google Shape;3780;p76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1" name="Google Shape;3781;p76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82" name="Google Shape;3782;p76"/>
            <p:cNvGrpSpPr/>
            <p:nvPr/>
          </p:nvGrpSpPr>
          <p:grpSpPr>
            <a:xfrm>
              <a:off x="5514610" y="3191904"/>
              <a:ext cx="304800" cy="596685"/>
              <a:chOff x="4027715" y="2644474"/>
              <a:chExt cx="304800" cy="596685"/>
            </a:xfrm>
          </p:grpSpPr>
          <p:sp>
            <p:nvSpPr>
              <p:cNvPr id="3783" name="Google Shape;3783;p76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4" name="Google Shape;3784;p76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85" name="Google Shape;3785;p76"/>
            <p:cNvGrpSpPr/>
            <p:nvPr/>
          </p:nvGrpSpPr>
          <p:grpSpPr>
            <a:xfrm>
              <a:off x="6563734" y="3260906"/>
              <a:ext cx="304800" cy="596685"/>
              <a:chOff x="4027715" y="2644474"/>
              <a:chExt cx="304800" cy="596685"/>
            </a:xfrm>
          </p:grpSpPr>
          <p:sp>
            <p:nvSpPr>
              <p:cNvPr id="3786" name="Google Shape;3786;p76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7" name="Google Shape;3787;p76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88" name="Google Shape;3788;p76"/>
            <p:cNvGrpSpPr/>
            <p:nvPr/>
          </p:nvGrpSpPr>
          <p:grpSpPr>
            <a:xfrm>
              <a:off x="4484915" y="4305615"/>
              <a:ext cx="304800" cy="596685"/>
              <a:chOff x="4027715" y="2644474"/>
              <a:chExt cx="304800" cy="596685"/>
            </a:xfrm>
          </p:grpSpPr>
          <p:sp>
            <p:nvSpPr>
              <p:cNvPr id="3789" name="Google Shape;3789;p76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90" name="Google Shape;3790;p76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91" name="Google Shape;3791;p76"/>
            <p:cNvGrpSpPr/>
            <p:nvPr/>
          </p:nvGrpSpPr>
          <p:grpSpPr>
            <a:xfrm>
              <a:off x="5562601" y="4546932"/>
              <a:ext cx="304800" cy="596685"/>
              <a:chOff x="4027715" y="2644474"/>
              <a:chExt cx="304800" cy="596685"/>
            </a:xfrm>
          </p:grpSpPr>
          <p:sp>
            <p:nvSpPr>
              <p:cNvPr id="3792" name="Google Shape;3792;p76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93" name="Google Shape;3793;p76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3794" name="Google Shape;3794;p76"/>
            <p:cNvGrpSpPr/>
            <p:nvPr/>
          </p:nvGrpSpPr>
          <p:grpSpPr>
            <a:xfrm>
              <a:off x="6605639" y="4443918"/>
              <a:ext cx="304800" cy="596685"/>
              <a:chOff x="4027715" y="2644474"/>
              <a:chExt cx="304800" cy="596685"/>
            </a:xfrm>
          </p:grpSpPr>
          <p:sp>
            <p:nvSpPr>
              <p:cNvPr id="3795" name="Google Shape;3795;p76"/>
              <p:cNvSpPr/>
              <p:nvPr/>
            </p:nvSpPr>
            <p:spPr>
              <a:xfrm>
                <a:off x="4027715" y="2936359"/>
                <a:ext cx="304800" cy="3048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96" name="Google Shape;3796;p76"/>
              <p:cNvCxnSpPr/>
              <p:nvPr/>
            </p:nvCxnSpPr>
            <p:spPr>
              <a:xfrm rot="10800000">
                <a:off x="4180115" y="2644474"/>
                <a:ext cx="0" cy="44428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3797" name="Google Shape;3797;p76"/>
          <p:cNvGrpSpPr/>
          <p:nvPr/>
        </p:nvGrpSpPr>
        <p:grpSpPr>
          <a:xfrm>
            <a:off x="6209773" y="1850571"/>
            <a:ext cx="304800" cy="615865"/>
            <a:chOff x="6209773" y="1850571"/>
            <a:chExt cx="304800" cy="615865"/>
          </a:xfrm>
        </p:grpSpPr>
        <p:cxnSp>
          <p:nvCxnSpPr>
            <p:cNvPr id="3798" name="Google Shape;3798;p76"/>
            <p:cNvCxnSpPr/>
            <p:nvPr/>
          </p:nvCxnSpPr>
          <p:spPr>
            <a:xfrm rot="10800000">
              <a:off x="6362173" y="1850571"/>
              <a:ext cx="0" cy="44428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99" name="Google Shape;3799;p76"/>
            <p:cNvSpPr/>
            <p:nvPr/>
          </p:nvSpPr>
          <p:spPr>
            <a:xfrm>
              <a:off x="6209773" y="2161636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3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p7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5" name="Google Shape;3805;p77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WITH INERTIA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6" name="Google Shape;380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7" name="Google Shape;3807;p7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808" name="Google Shape;3808;p77"/>
          <p:cNvGrpSpPr/>
          <p:nvPr/>
        </p:nvGrpSpPr>
        <p:grpSpPr>
          <a:xfrm rot="5400000">
            <a:off x="9344714" y="1846440"/>
            <a:ext cx="304800" cy="615865"/>
            <a:chOff x="6209773" y="1850571"/>
            <a:chExt cx="304800" cy="615865"/>
          </a:xfrm>
        </p:grpSpPr>
        <p:cxnSp>
          <p:nvCxnSpPr>
            <p:cNvPr id="3809" name="Google Shape;3809;p77"/>
            <p:cNvCxnSpPr/>
            <p:nvPr/>
          </p:nvCxnSpPr>
          <p:spPr>
            <a:xfrm rot="10800000">
              <a:off x="6362173" y="1850571"/>
              <a:ext cx="0" cy="4442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810" name="Google Shape;3810;p77"/>
            <p:cNvSpPr/>
            <p:nvPr/>
          </p:nvSpPr>
          <p:spPr>
            <a:xfrm>
              <a:off x="6209773" y="2161636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1" name="Google Shape;3811;p77"/>
          <p:cNvGrpSpPr/>
          <p:nvPr/>
        </p:nvGrpSpPr>
        <p:grpSpPr>
          <a:xfrm>
            <a:off x="4484915" y="3038764"/>
            <a:ext cx="2679525" cy="2104853"/>
            <a:chOff x="4484915" y="3038764"/>
            <a:chExt cx="2679525" cy="2104853"/>
          </a:xfrm>
        </p:grpSpPr>
        <p:grpSp>
          <p:nvGrpSpPr>
            <p:cNvPr id="3812" name="Google Shape;3812;p77"/>
            <p:cNvGrpSpPr/>
            <p:nvPr/>
          </p:nvGrpSpPr>
          <p:grpSpPr>
            <a:xfrm>
              <a:off x="4484915" y="3038764"/>
              <a:ext cx="2425524" cy="2104853"/>
              <a:chOff x="4484915" y="3038764"/>
              <a:chExt cx="2425524" cy="2104853"/>
            </a:xfrm>
          </p:grpSpPr>
          <p:grpSp>
            <p:nvGrpSpPr>
              <p:cNvPr id="3813" name="Google Shape;3813;p77"/>
              <p:cNvGrpSpPr/>
              <p:nvPr/>
            </p:nvGrpSpPr>
            <p:grpSpPr>
              <a:xfrm>
                <a:off x="4591314" y="3038764"/>
                <a:ext cx="304800" cy="596685"/>
                <a:chOff x="4027715" y="2644474"/>
                <a:chExt cx="304800" cy="596685"/>
              </a:xfrm>
            </p:grpSpPr>
            <p:sp>
              <p:nvSpPr>
                <p:cNvPr id="3814" name="Google Shape;3814;p77"/>
                <p:cNvSpPr/>
                <p:nvPr/>
              </p:nvSpPr>
              <p:spPr>
                <a:xfrm>
                  <a:off x="4027715" y="2936359"/>
                  <a:ext cx="304800" cy="3048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15" name="Google Shape;3815;p77"/>
                <p:cNvCxnSpPr/>
                <p:nvPr/>
              </p:nvCxnSpPr>
              <p:spPr>
                <a:xfrm rot="10800000">
                  <a:off x="4180115" y="2644474"/>
                  <a:ext cx="0" cy="4442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3816" name="Google Shape;3816;p77"/>
              <p:cNvGrpSpPr/>
              <p:nvPr/>
            </p:nvGrpSpPr>
            <p:grpSpPr>
              <a:xfrm>
                <a:off x="5514610" y="3191904"/>
                <a:ext cx="304800" cy="596685"/>
                <a:chOff x="4027715" y="2644474"/>
                <a:chExt cx="304800" cy="596685"/>
              </a:xfrm>
            </p:grpSpPr>
            <p:sp>
              <p:nvSpPr>
                <p:cNvPr id="3817" name="Google Shape;3817;p77"/>
                <p:cNvSpPr/>
                <p:nvPr/>
              </p:nvSpPr>
              <p:spPr>
                <a:xfrm>
                  <a:off x="4027715" y="2936359"/>
                  <a:ext cx="304800" cy="3048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18" name="Google Shape;3818;p77"/>
                <p:cNvCxnSpPr/>
                <p:nvPr/>
              </p:nvCxnSpPr>
              <p:spPr>
                <a:xfrm rot="10800000">
                  <a:off x="4180115" y="2644474"/>
                  <a:ext cx="0" cy="4442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3819" name="Google Shape;3819;p77"/>
              <p:cNvGrpSpPr/>
              <p:nvPr/>
            </p:nvGrpSpPr>
            <p:grpSpPr>
              <a:xfrm>
                <a:off x="6563734" y="3260906"/>
                <a:ext cx="304800" cy="596685"/>
                <a:chOff x="4027715" y="2644474"/>
                <a:chExt cx="304800" cy="596685"/>
              </a:xfrm>
            </p:grpSpPr>
            <p:sp>
              <p:nvSpPr>
                <p:cNvPr id="3820" name="Google Shape;3820;p77"/>
                <p:cNvSpPr/>
                <p:nvPr/>
              </p:nvSpPr>
              <p:spPr>
                <a:xfrm>
                  <a:off x="4027715" y="2936359"/>
                  <a:ext cx="304800" cy="3048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21" name="Google Shape;3821;p77"/>
                <p:cNvCxnSpPr/>
                <p:nvPr/>
              </p:nvCxnSpPr>
              <p:spPr>
                <a:xfrm rot="10800000">
                  <a:off x="4180115" y="2644474"/>
                  <a:ext cx="0" cy="4442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3822" name="Google Shape;3822;p77"/>
              <p:cNvGrpSpPr/>
              <p:nvPr/>
            </p:nvGrpSpPr>
            <p:grpSpPr>
              <a:xfrm>
                <a:off x="4484915" y="4305615"/>
                <a:ext cx="304800" cy="596685"/>
                <a:chOff x="4027715" y="2644474"/>
                <a:chExt cx="304800" cy="596685"/>
              </a:xfrm>
            </p:grpSpPr>
            <p:sp>
              <p:nvSpPr>
                <p:cNvPr id="3823" name="Google Shape;3823;p77"/>
                <p:cNvSpPr/>
                <p:nvPr/>
              </p:nvSpPr>
              <p:spPr>
                <a:xfrm>
                  <a:off x="4027715" y="2936359"/>
                  <a:ext cx="304800" cy="3048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24" name="Google Shape;3824;p77"/>
                <p:cNvCxnSpPr/>
                <p:nvPr/>
              </p:nvCxnSpPr>
              <p:spPr>
                <a:xfrm rot="10800000">
                  <a:off x="4180115" y="2644474"/>
                  <a:ext cx="0" cy="4442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3825" name="Google Shape;3825;p77"/>
              <p:cNvGrpSpPr/>
              <p:nvPr/>
            </p:nvGrpSpPr>
            <p:grpSpPr>
              <a:xfrm>
                <a:off x="5562601" y="4546932"/>
                <a:ext cx="304800" cy="596685"/>
                <a:chOff x="4027715" y="2644474"/>
                <a:chExt cx="304800" cy="596685"/>
              </a:xfrm>
            </p:grpSpPr>
            <p:sp>
              <p:nvSpPr>
                <p:cNvPr id="3826" name="Google Shape;3826;p77"/>
                <p:cNvSpPr/>
                <p:nvPr/>
              </p:nvSpPr>
              <p:spPr>
                <a:xfrm>
                  <a:off x="4027715" y="2936359"/>
                  <a:ext cx="304800" cy="3048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27" name="Google Shape;3827;p77"/>
                <p:cNvCxnSpPr/>
                <p:nvPr/>
              </p:nvCxnSpPr>
              <p:spPr>
                <a:xfrm rot="10800000">
                  <a:off x="4180115" y="2644474"/>
                  <a:ext cx="0" cy="4442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3828" name="Google Shape;3828;p77"/>
              <p:cNvGrpSpPr/>
              <p:nvPr/>
            </p:nvGrpSpPr>
            <p:grpSpPr>
              <a:xfrm>
                <a:off x="6605639" y="4443918"/>
                <a:ext cx="304800" cy="596685"/>
                <a:chOff x="4027715" y="2644474"/>
                <a:chExt cx="304800" cy="596685"/>
              </a:xfrm>
            </p:grpSpPr>
            <p:sp>
              <p:nvSpPr>
                <p:cNvPr id="3829" name="Google Shape;3829;p77"/>
                <p:cNvSpPr/>
                <p:nvPr/>
              </p:nvSpPr>
              <p:spPr>
                <a:xfrm>
                  <a:off x="4027715" y="2936359"/>
                  <a:ext cx="304800" cy="3048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30" name="Google Shape;3830;p77"/>
                <p:cNvCxnSpPr/>
                <p:nvPr/>
              </p:nvCxnSpPr>
              <p:spPr>
                <a:xfrm rot="10800000">
                  <a:off x="4180115" y="2644474"/>
                  <a:ext cx="0" cy="44428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cxnSp>
          <p:nvCxnSpPr>
            <p:cNvPr id="3831" name="Google Shape;3831;p77"/>
            <p:cNvCxnSpPr/>
            <p:nvPr/>
          </p:nvCxnSpPr>
          <p:spPr>
            <a:xfrm flipH="1" rot="10800000">
              <a:off x="4789715" y="3098100"/>
              <a:ext cx="420917" cy="3441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2" name="Google Shape;3832;p77"/>
            <p:cNvCxnSpPr/>
            <p:nvPr/>
          </p:nvCxnSpPr>
          <p:spPr>
            <a:xfrm flipH="1" rot="10800000">
              <a:off x="6743523" y="4544028"/>
              <a:ext cx="420917" cy="3441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3" name="Google Shape;3833;p77"/>
            <p:cNvCxnSpPr/>
            <p:nvPr/>
          </p:nvCxnSpPr>
          <p:spPr>
            <a:xfrm flipH="1" rot="10800000">
              <a:off x="5757544" y="4621680"/>
              <a:ext cx="420917" cy="3441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4" name="Google Shape;3834;p77"/>
            <p:cNvCxnSpPr/>
            <p:nvPr/>
          </p:nvCxnSpPr>
          <p:spPr>
            <a:xfrm flipH="1" rot="10800000">
              <a:off x="4655456" y="4411238"/>
              <a:ext cx="420917" cy="3441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5" name="Google Shape;3835;p77"/>
            <p:cNvCxnSpPr/>
            <p:nvPr/>
          </p:nvCxnSpPr>
          <p:spPr>
            <a:xfrm flipH="1" rot="10800000">
              <a:off x="5749648" y="3288065"/>
              <a:ext cx="420917" cy="3441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6" name="Google Shape;3836;p77"/>
            <p:cNvCxnSpPr/>
            <p:nvPr/>
          </p:nvCxnSpPr>
          <p:spPr>
            <a:xfrm flipH="1" rot="10800000">
              <a:off x="6716134" y="3361016"/>
              <a:ext cx="420917" cy="3441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837" name="Google Shape;3837;p77"/>
          <p:cNvSpPr/>
          <p:nvPr/>
        </p:nvSpPr>
        <p:spPr>
          <a:xfrm>
            <a:off x="6831106" y="2474259"/>
            <a:ext cx="2487706" cy="2326341"/>
          </a:xfrm>
          <a:custGeom>
            <a:rect b="b" l="l" r="r" t="t"/>
            <a:pathLst>
              <a:path extrusionOk="0" h="2326341" w="2487706">
                <a:moveTo>
                  <a:pt x="13447" y="2326341"/>
                </a:moveTo>
                <a:lnTo>
                  <a:pt x="0" y="1775012"/>
                </a:lnTo>
                <a:lnTo>
                  <a:pt x="510988" y="1116106"/>
                </a:lnTo>
                <a:lnTo>
                  <a:pt x="1761565" y="336176"/>
                </a:lnTo>
                <a:lnTo>
                  <a:pt x="2487706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8" name="Google Shape;3838;p77"/>
          <p:cNvSpPr/>
          <p:nvPr/>
        </p:nvSpPr>
        <p:spPr>
          <a:xfrm>
            <a:off x="6696635" y="1237129"/>
            <a:ext cx="2702859" cy="2272553"/>
          </a:xfrm>
          <a:custGeom>
            <a:rect b="b" l="l" r="r" t="t"/>
            <a:pathLst>
              <a:path extrusionOk="0" h="2272553" w="2702859">
                <a:moveTo>
                  <a:pt x="0" y="2272553"/>
                </a:moveTo>
                <a:lnTo>
                  <a:pt x="0" y="1277471"/>
                </a:lnTo>
                <a:lnTo>
                  <a:pt x="685800" y="322730"/>
                </a:lnTo>
                <a:lnTo>
                  <a:pt x="2030506" y="0"/>
                </a:lnTo>
                <a:lnTo>
                  <a:pt x="2702859" y="36307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9" name="Google Shape;3839;p77"/>
          <p:cNvSpPr/>
          <p:nvPr/>
        </p:nvSpPr>
        <p:spPr>
          <a:xfrm>
            <a:off x="5755341" y="2124635"/>
            <a:ext cx="3186953" cy="2689412"/>
          </a:xfrm>
          <a:custGeom>
            <a:rect b="b" l="l" r="r" t="t"/>
            <a:pathLst>
              <a:path extrusionOk="0" h="2689412" w="3186953">
                <a:moveTo>
                  <a:pt x="0" y="2689412"/>
                </a:moveTo>
                <a:lnTo>
                  <a:pt x="0" y="1586753"/>
                </a:lnTo>
                <a:lnTo>
                  <a:pt x="403412" y="349624"/>
                </a:lnTo>
                <a:lnTo>
                  <a:pt x="1707777" y="0"/>
                </a:lnTo>
                <a:lnTo>
                  <a:pt x="3186953" y="4034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0" name="Google Shape;3840;p77"/>
          <p:cNvSpPr/>
          <p:nvPr/>
        </p:nvSpPr>
        <p:spPr>
          <a:xfrm>
            <a:off x="5580529" y="1438835"/>
            <a:ext cx="3469342" cy="1828800"/>
          </a:xfrm>
          <a:custGeom>
            <a:rect b="b" l="l" r="r" t="t"/>
            <a:pathLst>
              <a:path extrusionOk="0" h="1828800" w="3469342">
                <a:moveTo>
                  <a:pt x="0" y="1828800"/>
                </a:moveTo>
                <a:lnTo>
                  <a:pt x="0" y="753036"/>
                </a:lnTo>
                <a:lnTo>
                  <a:pt x="1062318" y="0"/>
                </a:lnTo>
                <a:lnTo>
                  <a:pt x="3065930" y="174812"/>
                </a:lnTo>
                <a:lnTo>
                  <a:pt x="3469342" y="53788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1" name="Google Shape;3841;p77"/>
          <p:cNvSpPr/>
          <p:nvPr/>
        </p:nvSpPr>
        <p:spPr>
          <a:xfrm>
            <a:off x="4800600" y="1694329"/>
            <a:ext cx="3913094" cy="1559859"/>
          </a:xfrm>
          <a:custGeom>
            <a:rect b="b" l="l" r="r" t="t"/>
            <a:pathLst>
              <a:path extrusionOk="0" h="1559859" w="3913094">
                <a:moveTo>
                  <a:pt x="0" y="1559859"/>
                </a:moveTo>
                <a:lnTo>
                  <a:pt x="322729" y="403412"/>
                </a:lnTo>
                <a:lnTo>
                  <a:pt x="2057400" y="0"/>
                </a:lnTo>
                <a:lnTo>
                  <a:pt x="3913094" y="34962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2" name="Google Shape;3842;p77"/>
          <p:cNvSpPr/>
          <p:nvPr/>
        </p:nvSpPr>
        <p:spPr>
          <a:xfrm>
            <a:off x="4693024" y="2366682"/>
            <a:ext cx="4329952" cy="2097742"/>
          </a:xfrm>
          <a:custGeom>
            <a:rect b="b" l="l" r="r" t="t"/>
            <a:pathLst>
              <a:path extrusionOk="0" h="2097742" w="4329952">
                <a:moveTo>
                  <a:pt x="0" y="2097742"/>
                </a:moveTo>
                <a:lnTo>
                  <a:pt x="322729" y="914400"/>
                </a:lnTo>
                <a:lnTo>
                  <a:pt x="2487705" y="282389"/>
                </a:lnTo>
                <a:lnTo>
                  <a:pt x="432995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7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8" name="Google Shape;3848;p78"/>
          <p:cNvSpPr/>
          <p:nvPr/>
        </p:nvSpPr>
        <p:spPr>
          <a:xfrm>
            <a:off x="2543277" y="19428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NO INERTIA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9" name="Google Shape;384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0" name="Google Shape;3850;p7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1" name="Google Shape;3851;p78"/>
          <p:cNvSpPr/>
          <p:nvPr/>
        </p:nvSpPr>
        <p:spPr>
          <a:xfrm rot="-5400000">
            <a:off x="300327" y="2796574"/>
            <a:ext cx="904777" cy="6874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2" name="Google Shape;3852;p78"/>
          <p:cNvSpPr/>
          <p:nvPr/>
        </p:nvSpPr>
        <p:spPr>
          <a:xfrm>
            <a:off x="2934340" y="1513203"/>
            <a:ext cx="8299717" cy="4228927"/>
          </a:xfrm>
          <a:custGeom>
            <a:rect b="b" l="l" r="r" t="t"/>
            <a:pathLst>
              <a:path extrusionOk="0" h="4136572" w="8244115">
                <a:moveTo>
                  <a:pt x="58058" y="2046515"/>
                </a:moveTo>
                <a:lnTo>
                  <a:pt x="58058" y="2046515"/>
                </a:lnTo>
                <a:cubicBezTo>
                  <a:pt x="1107766" y="1952511"/>
                  <a:pt x="705699" y="1979730"/>
                  <a:pt x="1262743" y="1944915"/>
                </a:cubicBezTo>
                <a:lnTo>
                  <a:pt x="7808686" y="0"/>
                </a:lnTo>
                <a:lnTo>
                  <a:pt x="8244115" y="319315"/>
                </a:lnTo>
                <a:lnTo>
                  <a:pt x="7895772" y="899886"/>
                </a:lnTo>
                <a:lnTo>
                  <a:pt x="3120572" y="4136572"/>
                </a:lnTo>
                <a:lnTo>
                  <a:pt x="1146629" y="4020457"/>
                </a:lnTo>
                <a:lnTo>
                  <a:pt x="0" y="2728686"/>
                </a:lnTo>
                <a:lnTo>
                  <a:pt x="58058" y="2046515"/>
                </a:lnTo>
                <a:close/>
              </a:path>
            </a:pathLst>
          </a:custGeom>
          <a:solidFill>
            <a:srgbClr val="FFF2CC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3" name="Google Shape;3853;p78"/>
          <p:cNvSpPr/>
          <p:nvPr/>
        </p:nvSpPr>
        <p:spPr>
          <a:xfrm>
            <a:off x="4750669" y="3644275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4" name="Google Shape;3854;p78"/>
          <p:cNvSpPr/>
          <p:nvPr/>
        </p:nvSpPr>
        <p:spPr>
          <a:xfrm>
            <a:off x="6693541" y="4654619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5" name="Google Shape;3855;p78"/>
          <p:cNvSpPr/>
          <p:nvPr/>
        </p:nvSpPr>
        <p:spPr>
          <a:xfrm>
            <a:off x="5479141" y="5068867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6" name="Google Shape;3856;p78"/>
          <p:cNvSpPr/>
          <p:nvPr/>
        </p:nvSpPr>
        <p:spPr>
          <a:xfrm>
            <a:off x="4387812" y="5035777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7" name="Google Shape;3857;p78"/>
          <p:cNvSpPr/>
          <p:nvPr/>
        </p:nvSpPr>
        <p:spPr>
          <a:xfrm>
            <a:off x="3223911" y="3644276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8" name="Google Shape;3858;p78"/>
          <p:cNvSpPr/>
          <p:nvPr/>
        </p:nvSpPr>
        <p:spPr>
          <a:xfrm>
            <a:off x="5733142" y="4124940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9" name="Google Shape;3859;p78"/>
          <p:cNvSpPr/>
          <p:nvPr/>
        </p:nvSpPr>
        <p:spPr>
          <a:xfrm>
            <a:off x="10695402" y="1710497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0" name="Google Shape;3860;p78"/>
          <p:cNvGrpSpPr/>
          <p:nvPr/>
        </p:nvGrpSpPr>
        <p:grpSpPr>
          <a:xfrm>
            <a:off x="3405339" y="1987914"/>
            <a:ext cx="7343202" cy="3252077"/>
            <a:chOff x="1902167" y="1761222"/>
            <a:chExt cx="7343202" cy="3252077"/>
          </a:xfrm>
        </p:grpSpPr>
        <p:cxnSp>
          <p:nvCxnSpPr>
            <p:cNvPr id="3861" name="Google Shape;3861;p78"/>
            <p:cNvCxnSpPr/>
            <p:nvPr/>
          </p:nvCxnSpPr>
          <p:spPr>
            <a:xfrm flipH="1" rot="10800000">
              <a:off x="1902167" y="1761222"/>
              <a:ext cx="7114265" cy="18184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62" name="Google Shape;3862;p78"/>
            <p:cNvCxnSpPr/>
            <p:nvPr/>
          </p:nvCxnSpPr>
          <p:spPr>
            <a:xfrm flipH="1" rot="10800000">
              <a:off x="3460334" y="1859342"/>
              <a:ext cx="5628202" cy="16699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63" name="Google Shape;3863;p78"/>
            <p:cNvCxnSpPr>
              <a:endCxn id="3859" idx="3"/>
            </p:cNvCxnSpPr>
            <p:nvPr/>
          </p:nvCxnSpPr>
          <p:spPr>
            <a:xfrm flipH="1" rot="10800000">
              <a:off x="4346369" y="1781133"/>
              <a:ext cx="4899000" cy="2323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64" name="Google Shape;3864;p78"/>
            <p:cNvCxnSpPr/>
            <p:nvPr/>
          </p:nvCxnSpPr>
          <p:spPr>
            <a:xfrm flipH="1" rot="10800000">
              <a:off x="3066068" y="1907456"/>
              <a:ext cx="6022468" cy="31058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65" name="Google Shape;3865;p78"/>
            <p:cNvCxnSpPr/>
            <p:nvPr/>
          </p:nvCxnSpPr>
          <p:spPr>
            <a:xfrm flipH="1" rot="10800000">
              <a:off x="5393567" y="1853894"/>
              <a:ext cx="3749469" cy="2756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66" name="Google Shape;3866;p78"/>
            <p:cNvCxnSpPr/>
            <p:nvPr/>
          </p:nvCxnSpPr>
          <p:spPr>
            <a:xfrm flipH="1" rot="10800000">
              <a:off x="4030469" y="1807504"/>
              <a:ext cx="5058067" cy="31858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79"/>
          <p:cNvSpPr/>
          <p:nvPr/>
        </p:nvSpPr>
        <p:spPr>
          <a:xfrm>
            <a:off x="0" y="1"/>
            <a:ext cx="12192000" cy="65594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2" name="Google Shape;3872;p79"/>
          <p:cNvSpPr/>
          <p:nvPr/>
        </p:nvSpPr>
        <p:spPr>
          <a:xfrm>
            <a:off x="2427163" y="0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– WITH INERTIA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3" name="Google Shape;387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4" name="Google Shape;3874;p7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5" name="Google Shape;3875;p79"/>
          <p:cNvSpPr/>
          <p:nvPr/>
        </p:nvSpPr>
        <p:spPr>
          <a:xfrm rot="-5400000">
            <a:off x="1100639" y="2668735"/>
            <a:ext cx="904777" cy="6874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6" name="Google Shape;3876;p79"/>
          <p:cNvSpPr/>
          <p:nvPr/>
        </p:nvSpPr>
        <p:spPr>
          <a:xfrm>
            <a:off x="2427163" y="948905"/>
            <a:ext cx="8923008" cy="4739152"/>
          </a:xfrm>
          <a:custGeom>
            <a:rect b="b" l="l" r="r" t="t"/>
            <a:pathLst>
              <a:path extrusionOk="0" h="4684612" w="8596684">
                <a:moveTo>
                  <a:pt x="71005" y="3368255"/>
                </a:moveTo>
                <a:cubicBezTo>
                  <a:pt x="-11243" y="3254560"/>
                  <a:pt x="-8823" y="3397283"/>
                  <a:pt x="12948" y="3165055"/>
                </a:cubicBezTo>
                <a:cubicBezTo>
                  <a:pt x="34719" y="2932827"/>
                  <a:pt x="-33014" y="2291779"/>
                  <a:pt x="201634" y="1974884"/>
                </a:cubicBezTo>
                <a:cubicBezTo>
                  <a:pt x="436282" y="1657989"/>
                  <a:pt x="912834" y="1524941"/>
                  <a:pt x="1420834" y="1263684"/>
                </a:cubicBezTo>
                <a:cubicBezTo>
                  <a:pt x="1928834" y="1002427"/>
                  <a:pt x="2555367" y="598446"/>
                  <a:pt x="3249634" y="407341"/>
                </a:cubicBezTo>
                <a:cubicBezTo>
                  <a:pt x="3943901" y="216236"/>
                  <a:pt x="4846206" y="179950"/>
                  <a:pt x="5586434" y="117055"/>
                </a:cubicBezTo>
                <a:cubicBezTo>
                  <a:pt x="6326663" y="54160"/>
                  <a:pt x="7195100" y="-52279"/>
                  <a:pt x="7691005" y="29969"/>
                </a:cubicBezTo>
                <a:cubicBezTo>
                  <a:pt x="8186910" y="112217"/>
                  <a:pt x="8453005" y="402503"/>
                  <a:pt x="8561862" y="610541"/>
                </a:cubicBezTo>
                <a:cubicBezTo>
                  <a:pt x="8670719" y="818579"/>
                  <a:pt x="8503805" y="1106446"/>
                  <a:pt x="8344148" y="1278198"/>
                </a:cubicBezTo>
                <a:cubicBezTo>
                  <a:pt x="8184491" y="1449950"/>
                  <a:pt x="7886948" y="1350769"/>
                  <a:pt x="7603920" y="1641055"/>
                </a:cubicBezTo>
                <a:cubicBezTo>
                  <a:pt x="7320892" y="1931341"/>
                  <a:pt x="6958034" y="2615931"/>
                  <a:pt x="6645977" y="3019912"/>
                </a:cubicBezTo>
                <a:cubicBezTo>
                  <a:pt x="6333920" y="3423893"/>
                  <a:pt x="6082339" y="3808522"/>
                  <a:pt x="5731577" y="4064941"/>
                </a:cubicBezTo>
                <a:cubicBezTo>
                  <a:pt x="5380815" y="4321360"/>
                  <a:pt x="5051824" y="4459245"/>
                  <a:pt x="4541405" y="4558426"/>
                </a:cubicBezTo>
                <a:cubicBezTo>
                  <a:pt x="4030986" y="4657607"/>
                  <a:pt x="3203671" y="4652769"/>
                  <a:pt x="2669062" y="4660026"/>
                </a:cubicBezTo>
                <a:cubicBezTo>
                  <a:pt x="2134453" y="4667283"/>
                  <a:pt x="1694186" y="4737436"/>
                  <a:pt x="1333748" y="4601969"/>
                </a:cubicBezTo>
                <a:cubicBezTo>
                  <a:pt x="973310" y="4466502"/>
                  <a:pt x="712053" y="4052845"/>
                  <a:pt x="506434" y="3847226"/>
                </a:cubicBezTo>
                <a:cubicBezTo>
                  <a:pt x="300815" y="3641607"/>
                  <a:pt x="153253" y="3481950"/>
                  <a:pt x="71005" y="3368255"/>
                </a:cubicBezTo>
                <a:close/>
              </a:path>
            </a:pathLst>
          </a:custGeom>
          <a:solidFill>
            <a:srgbClr val="FFF2CC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7" name="Google Shape;3877;p79"/>
          <p:cNvSpPr/>
          <p:nvPr/>
        </p:nvSpPr>
        <p:spPr>
          <a:xfrm>
            <a:off x="4750669" y="3644275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8" name="Google Shape;3878;p79"/>
          <p:cNvSpPr/>
          <p:nvPr/>
        </p:nvSpPr>
        <p:spPr>
          <a:xfrm>
            <a:off x="6598368" y="4811148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9" name="Google Shape;3879;p79"/>
          <p:cNvSpPr/>
          <p:nvPr/>
        </p:nvSpPr>
        <p:spPr>
          <a:xfrm>
            <a:off x="5479141" y="5068867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0" name="Google Shape;3880;p79"/>
          <p:cNvSpPr/>
          <p:nvPr/>
        </p:nvSpPr>
        <p:spPr>
          <a:xfrm>
            <a:off x="4387812" y="5035777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1" name="Google Shape;3881;p79"/>
          <p:cNvSpPr/>
          <p:nvPr/>
        </p:nvSpPr>
        <p:spPr>
          <a:xfrm>
            <a:off x="3223911" y="3644276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2" name="Google Shape;3882;p79"/>
          <p:cNvSpPr/>
          <p:nvPr/>
        </p:nvSpPr>
        <p:spPr>
          <a:xfrm>
            <a:off x="5733142" y="4124940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3" name="Google Shape;3883;p79"/>
          <p:cNvSpPr/>
          <p:nvPr/>
        </p:nvSpPr>
        <p:spPr>
          <a:xfrm>
            <a:off x="10695402" y="1797583"/>
            <a:ext cx="362857" cy="3483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4" name="Google Shape;3884;p79"/>
          <p:cNvGrpSpPr/>
          <p:nvPr/>
        </p:nvGrpSpPr>
        <p:grpSpPr>
          <a:xfrm>
            <a:off x="3425371" y="1389505"/>
            <a:ext cx="7315200" cy="3893695"/>
            <a:chOff x="3425371" y="1389505"/>
            <a:chExt cx="7315200" cy="3893695"/>
          </a:xfrm>
        </p:grpSpPr>
        <p:sp>
          <p:nvSpPr>
            <p:cNvPr id="3885" name="Google Shape;3885;p79"/>
            <p:cNvSpPr/>
            <p:nvPr/>
          </p:nvSpPr>
          <p:spPr>
            <a:xfrm>
              <a:off x="7010400" y="2104571"/>
              <a:ext cx="3614057" cy="2569029"/>
            </a:xfrm>
            <a:custGeom>
              <a:rect b="b" l="l" r="r" t="t"/>
              <a:pathLst>
                <a:path extrusionOk="0" h="2569029" w="3614057">
                  <a:moveTo>
                    <a:pt x="0" y="2569029"/>
                  </a:moveTo>
                  <a:cubicBezTo>
                    <a:pt x="169840" y="2365219"/>
                    <a:pt x="-10026" y="2594579"/>
                    <a:pt x="116114" y="2394858"/>
                  </a:cubicBezTo>
                  <a:cubicBezTo>
                    <a:pt x="162487" y="2321434"/>
                    <a:pt x="283178" y="2150733"/>
                    <a:pt x="348343" y="2075543"/>
                  </a:cubicBezTo>
                  <a:cubicBezTo>
                    <a:pt x="438077" y="1972004"/>
                    <a:pt x="527231" y="1867625"/>
                    <a:pt x="624114" y="1770743"/>
                  </a:cubicBezTo>
                  <a:cubicBezTo>
                    <a:pt x="687009" y="1707848"/>
                    <a:pt x="754228" y="1648998"/>
                    <a:pt x="812800" y="1582058"/>
                  </a:cubicBezTo>
                  <a:cubicBezTo>
                    <a:pt x="880533" y="1504648"/>
                    <a:pt x="924000" y="1395829"/>
                    <a:pt x="1016000" y="1349829"/>
                  </a:cubicBezTo>
                  <a:cubicBezTo>
                    <a:pt x="1054705" y="1330477"/>
                    <a:pt x="1098323" y="1318804"/>
                    <a:pt x="1132114" y="1291772"/>
                  </a:cubicBezTo>
                  <a:cubicBezTo>
                    <a:pt x="1156305" y="1272420"/>
                    <a:pt x="1179632" y="1251936"/>
                    <a:pt x="1204686" y="1233715"/>
                  </a:cubicBezTo>
                  <a:cubicBezTo>
                    <a:pt x="1232901" y="1213195"/>
                    <a:pt x="1264694" y="1197658"/>
                    <a:pt x="1291771" y="1175658"/>
                  </a:cubicBezTo>
                  <a:cubicBezTo>
                    <a:pt x="1342288" y="1134613"/>
                    <a:pt x="1389515" y="1089639"/>
                    <a:pt x="1436914" y="1045029"/>
                  </a:cubicBezTo>
                  <a:cubicBezTo>
                    <a:pt x="1554027" y="934805"/>
                    <a:pt x="1676172" y="829375"/>
                    <a:pt x="1785257" y="711200"/>
                  </a:cubicBezTo>
                  <a:cubicBezTo>
                    <a:pt x="1843314" y="648305"/>
                    <a:pt x="1895133" y="579017"/>
                    <a:pt x="1959429" y="522515"/>
                  </a:cubicBezTo>
                  <a:cubicBezTo>
                    <a:pt x="2055375" y="438199"/>
                    <a:pt x="2147209" y="341482"/>
                    <a:pt x="2264229" y="290286"/>
                  </a:cubicBezTo>
                  <a:cubicBezTo>
                    <a:pt x="2420483" y="221925"/>
                    <a:pt x="2643429" y="119920"/>
                    <a:pt x="2801257" y="72572"/>
                  </a:cubicBezTo>
                  <a:cubicBezTo>
                    <a:pt x="2860791" y="54712"/>
                    <a:pt x="3026653" y="0"/>
                    <a:pt x="3091543" y="0"/>
                  </a:cubicBezTo>
                  <a:lnTo>
                    <a:pt x="361405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79"/>
            <p:cNvSpPr/>
            <p:nvPr/>
          </p:nvSpPr>
          <p:spPr>
            <a:xfrm>
              <a:off x="5950857" y="1814286"/>
              <a:ext cx="4659086" cy="2409371"/>
            </a:xfrm>
            <a:custGeom>
              <a:rect b="b" l="l" r="r" t="t"/>
              <a:pathLst>
                <a:path extrusionOk="0" h="2409371" w="4659086">
                  <a:moveTo>
                    <a:pt x="0" y="2409371"/>
                  </a:moveTo>
                  <a:cubicBezTo>
                    <a:pt x="33189" y="2326399"/>
                    <a:pt x="33932" y="2331702"/>
                    <a:pt x="58057" y="2235200"/>
                  </a:cubicBezTo>
                  <a:cubicBezTo>
                    <a:pt x="68875" y="2191927"/>
                    <a:pt x="73562" y="2147076"/>
                    <a:pt x="87086" y="2104571"/>
                  </a:cubicBezTo>
                  <a:cubicBezTo>
                    <a:pt x="103331" y="2053514"/>
                    <a:pt x="223636" y="1752103"/>
                    <a:pt x="246743" y="1712685"/>
                  </a:cubicBezTo>
                  <a:cubicBezTo>
                    <a:pt x="292255" y="1635048"/>
                    <a:pt x="347392" y="1562919"/>
                    <a:pt x="406400" y="1494971"/>
                  </a:cubicBezTo>
                  <a:cubicBezTo>
                    <a:pt x="507366" y="1378707"/>
                    <a:pt x="601388" y="1251997"/>
                    <a:pt x="725714" y="1161143"/>
                  </a:cubicBezTo>
                  <a:cubicBezTo>
                    <a:pt x="851505" y="1069219"/>
                    <a:pt x="967815" y="962669"/>
                    <a:pt x="1103086" y="885371"/>
                  </a:cubicBezTo>
                  <a:lnTo>
                    <a:pt x="1509486" y="653143"/>
                  </a:lnTo>
                  <a:cubicBezTo>
                    <a:pt x="1509604" y="653076"/>
                    <a:pt x="1770625" y="508065"/>
                    <a:pt x="1770743" y="508000"/>
                  </a:cubicBezTo>
                  <a:cubicBezTo>
                    <a:pt x="1959092" y="404408"/>
                    <a:pt x="1892949" y="439640"/>
                    <a:pt x="2075543" y="348343"/>
                  </a:cubicBezTo>
                  <a:cubicBezTo>
                    <a:pt x="2114248" y="328991"/>
                    <a:pt x="2152113" y="307860"/>
                    <a:pt x="2191657" y="290285"/>
                  </a:cubicBezTo>
                  <a:cubicBezTo>
                    <a:pt x="2235200" y="270933"/>
                    <a:pt x="2279223" y="252626"/>
                    <a:pt x="2322286" y="232228"/>
                  </a:cubicBezTo>
                  <a:cubicBezTo>
                    <a:pt x="2371171" y="209072"/>
                    <a:pt x="2416881" y="178913"/>
                    <a:pt x="2467429" y="159657"/>
                  </a:cubicBezTo>
                  <a:cubicBezTo>
                    <a:pt x="2572520" y="119623"/>
                    <a:pt x="2626787" y="116157"/>
                    <a:pt x="2728686" y="101600"/>
                  </a:cubicBezTo>
                  <a:cubicBezTo>
                    <a:pt x="2762553" y="91924"/>
                    <a:pt x="2796622" y="82929"/>
                    <a:pt x="2830286" y="72571"/>
                  </a:cubicBezTo>
                  <a:cubicBezTo>
                    <a:pt x="2930295" y="41799"/>
                    <a:pt x="2930349" y="32162"/>
                    <a:pt x="3048000" y="14514"/>
                  </a:cubicBezTo>
                  <a:cubicBezTo>
                    <a:pt x="3100847" y="6587"/>
                    <a:pt x="3154438" y="4838"/>
                    <a:pt x="3207657" y="0"/>
                  </a:cubicBezTo>
                  <a:lnTo>
                    <a:pt x="4412343" y="14514"/>
                  </a:lnTo>
                  <a:cubicBezTo>
                    <a:pt x="4437006" y="15075"/>
                    <a:pt x="4461114" y="22537"/>
                    <a:pt x="4484914" y="29028"/>
                  </a:cubicBezTo>
                  <a:cubicBezTo>
                    <a:pt x="4514435" y="37079"/>
                    <a:pt x="4572000" y="58057"/>
                    <a:pt x="4572000" y="58057"/>
                  </a:cubicBezTo>
                  <a:cubicBezTo>
                    <a:pt x="4637707" y="123764"/>
                    <a:pt x="4605578" y="103875"/>
                    <a:pt x="4659086" y="13062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79"/>
            <p:cNvSpPr/>
            <p:nvPr/>
          </p:nvSpPr>
          <p:spPr>
            <a:xfrm>
              <a:off x="3425371" y="1389505"/>
              <a:ext cx="7315200" cy="2369695"/>
            </a:xfrm>
            <a:custGeom>
              <a:rect b="b" l="l" r="r" t="t"/>
              <a:pathLst>
                <a:path extrusionOk="0" h="2369695" w="7315200">
                  <a:moveTo>
                    <a:pt x="0" y="2369695"/>
                  </a:moveTo>
                  <a:cubicBezTo>
                    <a:pt x="24191" y="2350343"/>
                    <a:pt x="51266" y="2334127"/>
                    <a:pt x="72572" y="2311638"/>
                  </a:cubicBezTo>
                  <a:cubicBezTo>
                    <a:pt x="317744" y="2052847"/>
                    <a:pt x="324650" y="1992683"/>
                    <a:pt x="566058" y="1643981"/>
                  </a:cubicBezTo>
                  <a:cubicBezTo>
                    <a:pt x="660971" y="1506884"/>
                    <a:pt x="633763" y="1557810"/>
                    <a:pt x="725715" y="1440781"/>
                  </a:cubicBezTo>
                  <a:cubicBezTo>
                    <a:pt x="792533" y="1355740"/>
                    <a:pt x="815363" y="1313953"/>
                    <a:pt x="885372" y="1237581"/>
                  </a:cubicBezTo>
                  <a:cubicBezTo>
                    <a:pt x="913112" y="1207319"/>
                    <a:pt x="943429" y="1179524"/>
                    <a:pt x="972458" y="1150495"/>
                  </a:cubicBezTo>
                  <a:cubicBezTo>
                    <a:pt x="986972" y="1135981"/>
                    <a:pt x="999798" y="1119554"/>
                    <a:pt x="1016000" y="1106952"/>
                  </a:cubicBezTo>
                  <a:cubicBezTo>
                    <a:pt x="1059543" y="1073085"/>
                    <a:pt x="1099327" y="1033733"/>
                    <a:pt x="1146629" y="1005352"/>
                  </a:cubicBezTo>
                  <a:cubicBezTo>
                    <a:pt x="1235966" y="951749"/>
                    <a:pt x="1250755" y="940352"/>
                    <a:pt x="1364343" y="889238"/>
                  </a:cubicBezTo>
                  <a:cubicBezTo>
                    <a:pt x="1411861" y="867855"/>
                    <a:pt x="1461674" y="851900"/>
                    <a:pt x="1509486" y="831181"/>
                  </a:cubicBezTo>
                  <a:cubicBezTo>
                    <a:pt x="1849948" y="683647"/>
                    <a:pt x="1699948" y="737760"/>
                    <a:pt x="1944915" y="642495"/>
                  </a:cubicBezTo>
                  <a:cubicBezTo>
                    <a:pt x="1983441" y="627513"/>
                    <a:pt x="2020495" y="607059"/>
                    <a:pt x="2061029" y="598952"/>
                  </a:cubicBezTo>
                  <a:cubicBezTo>
                    <a:pt x="2109410" y="589276"/>
                    <a:pt x="2158971" y="584290"/>
                    <a:pt x="2206172" y="569924"/>
                  </a:cubicBezTo>
                  <a:cubicBezTo>
                    <a:pt x="2270639" y="550304"/>
                    <a:pt x="2330929" y="518662"/>
                    <a:pt x="2394858" y="497352"/>
                  </a:cubicBezTo>
                  <a:cubicBezTo>
                    <a:pt x="2520741" y="455391"/>
                    <a:pt x="2613154" y="444489"/>
                    <a:pt x="2743200" y="410266"/>
                  </a:cubicBezTo>
                  <a:cubicBezTo>
                    <a:pt x="2864669" y="378300"/>
                    <a:pt x="2981810" y="327073"/>
                    <a:pt x="3106058" y="308666"/>
                  </a:cubicBezTo>
                  <a:cubicBezTo>
                    <a:pt x="3236686" y="289314"/>
                    <a:pt x="3368820" y="278278"/>
                    <a:pt x="3497943" y="250609"/>
                  </a:cubicBezTo>
                  <a:lnTo>
                    <a:pt x="3701143" y="207066"/>
                  </a:lnTo>
                  <a:cubicBezTo>
                    <a:pt x="3955010" y="148482"/>
                    <a:pt x="3812169" y="169210"/>
                    <a:pt x="4107543" y="119981"/>
                  </a:cubicBezTo>
                  <a:cubicBezTo>
                    <a:pt x="4227066" y="100060"/>
                    <a:pt x="4336331" y="86401"/>
                    <a:pt x="4455886" y="76438"/>
                  </a:cubicBezTo>
                  <a:cubicBezTo>
                    <a:pt x="4523557" y="70799"/>
                    <a:pt x="4591353" y="66762"/>
                    <a:pt x="4659086" y="61924"/>
                  </a:cubicBezTo>
                  <a:cubicBezTo>
                    <a:pt x="5346536" y="-43839"/>
                    <a:pt x="4929450" y="9950"/>
                    <a:pt x="6415315" y="47409"/>
                  </a:cubicBezTo>
                  <a:cubicBezTo>
                    <a:pt x="6556929" y="50979"/>
                    <a:pt x="6577283" y="87902"/>
                    <a:pt x="6705600" y="119981"/>
                  </a:cubicBezTo>
                  <a:cubicBezTo>
                    <a:pt x="6758077" y="133100"/>
                    <a:pt x="6812039" y="139333"/>
                    <a:pt x="6865258" y="149009"/>
                  </a:cubicBezTo>
                  <a:cubicBezTo>
                    <a:pt x="6884610" y="158685"/>
                    <a:pt x="6902789" y="171196"/>
                    <a:pt x="6923315" y="178038"/>
                  </a:cubicBezTo>
                  <a:cubicBezTo>
                    <a:pt x="6946718" y="185839"/>
                    <a:pt x="6971953" y="186569"/>
                    <a:pt x="6995886" y="192552"/>
                  </a:cubicBezTo>
                  <a:cubicBezTo>
                    <a:pt x="7010729" y="196263"/>
                    <a:pt x="7024915" y="202228"/>
                    <a:pt x="7039429" y="207066"/>
                  </a:cubicBezTo>
                  <a:cubicBezTo>
                    <a:pt x="7073889" y="230040"/>
                    <a:pt x="7109524" y="252634"/>
                    <a:pt x="7141029" y="279638"/>
                  </a:cubicBezTo>
                  <a:cubicBezTo>
                    <a:pt x="7156614" y="292996"/>
                    <a:pt x="7167869" y="311250"/>
                    <a:pt x="7184572" y="323181"/>
                  </a:cubicBezTo>
                  <a:cubicBezTo>
                    <a:pt x="7202178" y="335757"/>
                    <a:pt x="7223277" y="342533"/>
                    <a:pt x="7242629" y="352209"/>
                  </a:cubicBezTo>
                  <a:cubicBezTo>
                    <a:pt x="7304107" y="413687"/>
                    <a:pt x="7273318" y="410266"/>
                    <a:pt x="7315200" y="410266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79"/>
            <p:cNvSpPr/>
            <p:nvPr/>
          </p:nvSpPr>
          <p:spPr>
            <a:xfrm>
              <a:off x="5094514" y="1843314"/>
              <a:ext cx="5486456" cy="1901372"/>
            </a:xfrm>
            <a:custGeom>
              <a:rect b="b" l="l" r="r" t="t"/>
              <a:pathLst>
                <a:path extrusionOk="0" h="1901372" w="5486456">
                  <a:moveTo>
                    <a:pt x="0" y="1901372"/>
                  </a:moveTo>
                  <a:cubicBezTo>
                    <a:pt x="4838" y="1765905"/>
                    <a:pt x="8752" y="1630402"/>
                    <a:pt x="14515" y="1494972"/>
                  </a:cubicBezTo>
                  <a:cubicBezTo>
                    <a:pt x="18429" y="1403004"/>
                    <a:pt x="19223" y="1310727"/>
                    <a:pt x="29029" y="1219200"/>
                  </a:cubicBezTo>
                  <a:cubicBezTo>
                    <a:pt x="33781" y="1174849"/>
                    <a:pt x="45471" y="1131364"/>
                    <a:pt x="58057" y="1088572"/>
                  </a:cubicBezTo>
                  <a:cubicBezTo>
                    <a:pt x="74560" y="1032463"/>
                    <a:pt x="113290" y="938459"/>
                    <a:pt x="145143" y="885372"/>
                  </a:cubicBezTo>
                  <a:cubicBezTo>
                    <a:pt x="157589" y="864629"/>
                    <a:pt x="174172" y="846667"/>
                    <a:pt x="188686" y="827315"/>
                  </a:cubicBezTo>
                  <a:cubicBezTo>
                    <a:pt x="237410" y="681143"/>
                    <a:pt x="189833" y="793276"/>
                    <a:pt x="261257" y="682172"/>
                  </a:cubicBezTo>
                  <a:cubicBezTo>
                    <a:pt x="291767" y="634711"/>
                    <a:pt x="303206" y="570882"/>
                    <a:pt x="348343" y="537029"/>
                  </a:cubicBezTo>
                  <a:lnTo>
                    <a:pt x="464457" y="449943"/>
                  </a:lnTo>
                  <a:cubicBezTo>
                    <a:pt x="483810" y="435429"/>
                    <a:pt x="499865" y="414894"/>
                    <a:pt x="522515" y="406400"/>
                  </a:cubicBezTo>
                  <a:cubicBezTo>
                    <a:pt x="860194" y="279770"/>
                    <a:pt x="428130" y="448844"/>
                    <a:pt x="740229" y="304800"/>
                  </a:cubicBezTo>
                  <a:cubicBezTo>
                    <a:pt x="805736" y="274566"/>
                    <a:pt x="875114" y="268316"/>
                    <a:pt x="943429" y="246743"/>
                  </a:cubicBezTo>
                  <a:cubicBezTo>
                    <a:pt x="997429" y="229690"/>
                    <a:pt x="1048148" y="202420"/>
                    <a:pt x="1103086" y="188686"/>
                  </a:cubicBezTo>
                  <a:cubicBezTo>
                    <a:pt x="1164821" y="173252"/>
                    <a:pt x="1229078" y="170560"/>
                    <a:pt x="1291772" y="159657"/>
                  </a:cubicBezTo>
                  <a:cubicBezTo>
                    <a:pt x="1473514" y="128050"/>
                    <a:pt x="1430358" y="122576"/>
                    <a:pt x="1640115" y="101600"/>
                  </a:cubicBezTo>
                  <a:cubicBezTo>
                    <a:pt x="2226976" y="42914"/>
                    <a:pt x="1543827" y="127577"/>
                    <a:pt x="2075543" y="72572"/>
                  </a:cubicBezTo>
                  <a:cubicBezTo>
                    <a:pt x="2148368" y="65038"/>
                    <a:pt x="2220779" y="53897"/>
                    <a:pt x="2293257" y="43543"/>
                  </a:cubicBezTo>
                  <a:cubicBezTo>
                    <a:pt x="2356253" y="34544"/>
                    <a:pt x="2418604" y="20645"/>
                    <a:pt x="2481943" y="14515"/>
                  </a:cubicBezTo>
                  <a:cubicBezTo>
                    <a:pt x="2568757" y="6114"/>
                    <a:pt x="2656114" y="4838"/>
                    <a:pt x="2743200" y="0"/>
                  </a:cubicBezTo>
                  <a:lnTo>
                    <a:pt x="4209143" y="14515"/>
                  </a:lnTo>
                  <a:cubicBezTo>
                    <a:pt x="4326101" y="18258"/>
                    <a:pt x="4440966" y="47268"/>
                    <a:pt x="4557486" y="58057"/>
                  </a:cubicBezTo>
                  <a:cubicBezTo>
                    <a:pt x="4702332" y="71469"/>
                    <a:pt x="4847772" y="77410"/>
                    <a:pt x="4992915" y="87086"/>
                  </a:cubicBezTo>
                  <a:cubicBezTo>
                    <a:pt x="5270519" y="126743"/>
                    <a:pt x="4831968" y="67176"/>
                    <a:pt x="5370286" y="116115"/>
                  </a:cubicBezTo>
                  <a:cubicBezTo>
                    <a:pt x="5385523" y="117500"/>
                    <a:pt x="5398986" y="126918"/>
                    <a:pt x="5413829" y="130629"/>
                  </a:cubicBezTo>
                  <a:cubicBezTo>
                    <a:pt x="5491144" y="149957"/>
                    <a:pt x="5486400" y="119716"/>
                    <a:pt x="5486400" y="159657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79"/>
            <p:cNvSpPr/>
            <p:nvPr/>
          </p:nvSpPr>
          <p:spPr>
            <a:xfrm>
              <a:off x="4557486" y="1870670"/>
              <a:ext cx="5994400" cy="3412530"/>
            </a:xfrm>
            <a:custGeom>
              <a:rect b="b" l="l" r="r" t="t"/>
              <a:pathLst>
                <a:path extrusionOk="0" h="3412530" w="5994400">
                  <a:moveTo>
                    <a:pt x="0" y="3412530"/>
                  </a:moveTo>
                  <a:cubicBezTo>
                    <a:pt x="9676" y="3098054"/>
                    <a:pt x="12492" y="2783291"/>
                    <a:pt x="29028" y="2469101"/>
                  </a:cubicBezTo>
                  <a:cubicBezTo>
                    <a:pt x="31871" y="2415084"/>
                    <a:pt x="41504" y="2360941"/>
                    <a:pt x="58057" y="2309444"/>
                  </a:cubicBezTo>
                  <a:cubicBezTo>
                    <a:pt x="85276" y="2224764"/>
                    <a:pt x="125446" y="2144806"/>
                    <a:pt x="159657" y="2062701"/>
                  </a:cubicBezTo>
                  <a:cubicBezTo>
                    <a:pt x="206596" y="1950047"/>
                    <a:pt x="194991" y="1977518"/>
                    <a:pt x="246743" y="1874016"/>
                  </a:cubicBezTo>
                  <a:cubicBezTo>
                    <a:pt x="251581" y="1854664"/>
                    <a:pt x="256008" y="1835204"/>
                    <a:pt x="261257" y="1815959"/>
                  </a:cubicBezTo>
                  <a:cubicBezTo>
                    <a:pt x="270524" y="1781978"/>
                    <a:pt x="281742" y="1748529"/>
                    <a:pt x="290285" y="1714359"/>
                  </a:cubicBezTo>
                  <a:cubicBezTo>
                    <a:pt x="296268" y="1690426"/>
                    <a:pt x="299962" y="1665978"/>
                    <a:pt x="304800" y="1641787"/>
                  </a:cubicBezTo>
                  <a:cubicBezTo>
                    <a:pt x="336665" y="1323130"/>
                    <a:pt x="298958" y="1592579"/>
                    <a:pt x="333828" y="1453101"/>
                  </a:cubicBezTo>
                  <a:cubicBezTo>
                    <a:pt x="339811" y="1429168"/>
                    <a:pt x="340542" y="1403933"/>
                    <a:pt x="348343" y="1380530"/>
                  </a:cubicBezTo>
                  <a:cubicBezTo>
                    <a:pt x="355185" y="1360004"/>
                    <a:pt x="368584" y="1342245"/>
                    <a:pt x="377371" y="1322473"/>
                  </a:cubicBezTo>
                  <a:cubicBezTo>
                    <a:pt x="398543" y="1274837"/>
                    <a:pt x="407947" y="1235814"/>
                    <a:pt x="435428" y="1191844"/>
                  </a:cubicBezTo>
                  <a:cubicBezTo>
                    <a:pt x="448249" y="1171331"/>
                    <a:pt x="466525" y="1154530"/>
                    <a:pt x="478971" y="1133787"/>
                  </a:cubicBezTo>
                  <a:cubicBezTo>
                    <a:pt x="528370" y="1051455"/>
                    <a:pt x="520339" y="1027236"/>
                    <a:pt x="580571" y="945101"/>
                  </a:cubicBezTo>
                  <a:cubicBezTo>
                    <a:pt x="610985" y="903628"/>
                    <a:pt x="647287" y="866778"/>
                    <a:pt x="682171" y="828987"/>
                  </a:cubicBezTo>
                  <a:cubicBezTo>
                    <a:pt x="705375" y="803849"/>
                    <a:pt x="726110" y="775138"/>
                    <a:pt x="754743" y="756416"/>
                  </a:cubicBezTo>
                  <a:cubicBezTo>
                    <a:pt x="946725" y="630889"/>
                    <a:pt x="1086767" y="563754"/>
                    <a:pt x="1291771" y="480644"/>
                  </a:cubicBezTo>
                  <a:cubicBezTo>
                    <a:pt x="1392529" y="439796"/>
                    <a:pt x="1492197" y="394972"/>
                    <a:pt x="1596571" y="364530"/>
                  </a:cubicBezTo>
                  <a:cubicBezTo>
                    <a:pt x="1905107" y="274541"/>
                    <a:pt x="2042074" y="276920"/>
                    <a:pt x="2351314" y="219387"/>
                  </a:cubicBezTo>
                  <a:cubicBezTo>
                    <a:pt x="2439019" y="203070"/>
                    <a:pt x="2524310" y="174309"/>
                    <a:pt x="2612571" y="161330"/>
                  </a:cubicBezTo>
                  <a:cubicBezTo>
                    <a:pt x="2689306" y="150045"/>
                    <a:pt x="2767423" y="152152"/>
                    <a:pt x="2844800" y="146816"/>
                  </a:cubicBezTo>
                  <a:cubicBezTo>
                    <a:pt x="2906785" y="142541"/>
                    <a:pt x="3123134" y="125865"/>
                    <a:pt x="3193143" y="117787"/>
                  </a:cubicBezTo>
                  <a:cubicBezTo>
                    <a:pt x="3265874" y="109395"/>
                    <a:pt x="3337944" y="95387"/>
                    <a:pt x="3410857" y="88759"/>
                  </a:cubicBezTo>
                  <a:cubicBezTo>
                    <a:pt x="3550917" y="76026"/>
                    <a:pt x="3691711" y="72463"/>
                    <a:pt x="3831771" y="59730"/>
                  </a:cubicBezTo>
                  <a:cubicBezTo>
                    <a:pt x="3884990" y="54892"/>
                    <a:pt x="3938047" y="47699"/>
                    <a:pt x="3991428" y="45216"/>
                  </a:cubicBezTo>
                  <a:cubicBezTo>
                    <a:pt x="4146155" y="38019"/>
                    <a:pt x="4301066" y="35539"/>
                    <a:pt x="4455885" y="30701"/>
                  </a:cubicBezTo>
                  <a:cubicBezTo>
                    <a:pt x="4581676" y="21025"/>
                    <a:pt x="4707105" y="3270"/>
                    <a:pt x="4833257" y="1673"/>
                  </a:cubicBezTo>
                  <a:cubicBezTo>
                    <a:pt x="5324857" y="-4550"/>
                    <a:pt x="5453971" y="6903"/>
                    <a:pt x="5834743" y="30701"/>
                  </a:cubicBezTo>
                  <a:cubicBezTo>
                    <a:pt x="5902725" y="44298"/>
                    <a:pt x="5916237" y="42420"/>
                    <a:pt x="5979885" y="74244"/>
                  </a:cubicBezTo>
                  <a:cubicBezTo>
                    <a:pt x="5986005" y="77304"/>
                    <a:pt x="5989562" y="83921"/>
                    <a:pt x="5994400" y="8875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79"/>
            <p:cNvSpPr/>
            <p:nvPr/>
          </p:nvSpPr>
          <p:spPr>
            <a:xfrm>
              <a:off x="5558971" y="2072722"/>
              <a:ext cx="4818743" cy="3166935"/>
            </a:xfrm>
            <a:custGeom>
              <a:rect b="b" l="l" r="r" t="t"/>
              <a:pathLst>
                <a:path extrusionOk="0" h="3166935" w="4818743">
                  <a:moveTo>
                    <a:pt x="101600" y="3166935"/>
                  </a:moveTo>
                  <a:cubicBezTo>
                    <a:pt x="87086" y="3142745"/>
                    <a:pt x="66979" y="3121127"/>
                    <a:pt x="58058" y="3094364"/>
                  </a:cubicBezTo>
                  <a:cubicBezTo>
                    <a:pt x="29062" y="3007375"/>
                    <a:pt x="24509" y="2894021"/>
                    <a:pt x="14515" y="2804078"/>
                  </a:cubicBezTo>
                  <a:cubicBezTo>
                    <a:pt x="10207" y="2765311"/>
                    <a:pt x="4838" y="2726669"/>
                    <a:pt x="0" y="2687964"/>
                  </a:cubicBezTo>
                  <a:cubicBezTo>
                    <a:pt x="4600" y="2559159"/>
                    <a:pt x="8413" y="2272320"/>
                    <a:pt x="29029" y="2107392"/>
                  </a:cubicBezTo>
                  <a:cubicBezTo>
                    <a:pt x="69526" y="1783415"/>
                    <a:pt x="52497" y="1909680"/>
                    <a:pt x="101600" y="1700992"/>
                  </a:cubicBezTo>
                  <a:cubicBezTo>
                    <a:pt x="111816" y="1657573"/>
                    <a:pt x="121283" y="1613979"/>
                    <a:pt x="130629" y="1570364"/>
                  </a:cubicBezTo>
                  <a:cubicBezTo>
                    <a:pt x="135798" y="1546242"/>
                    <a:pt x="138054" y="1521421"/>
                    <a:pt x="145143" y="1497792"/>
                  </a:cubicBezTo>
                  <a:cubicBezTo>
                    <a:pt x="152630" y="1472837"/>
                    <a:pt x="165933" y="1449938"/>
                    <a:pt x="174172" y="1425221"/>
                  </a:cubicBezTo>
                  <a:cubicBezTo>
                    <a:pt x="309176" y="1020208"/>
                    <a:pt x="126812" y="1554059"/>
                    <a:pt x="217715" y="1251049"/>
                  </a:cubicBezTo>
                  <a:cubicBezTo>
                    <a:pt x="225202" y="1226094"/>
                    <a:pt x="237839" y="1202963"/>
                    <a:pt x="246743" y="1178478"/>
                  </a:cubicBezTo>
                  <a:cubicBezTo>
                    <a:pt x="257200" y="1149721"/>
                    <a:pt x="259555" y="1117340"/>
                    <a:pt x="275772" y="1091392"/>
                  </a:cubicBezTo>
                  <a:cubicBezTo>
                    <a:pt x="381077" y="922904"/>
                    <a:pt x="377076" y="965819"/>
                    <a:pt x="522515" y="859164"/>
                  </a:cubicBezTo>
                  <a:cubicBezTo>
                    <a:pt x="552986" y="836818"/>
                    <a:pt x="579649" y="809631"/>
                    <a:pt x="609600" y="786592"/>
                  </a:cubicBezTo>
                  <a:cubicBezTo>
                    <a:pt x="673094" y="737750"/>
                    <a:pt x="789414" y="658806"/>
                    <a:pt x="856343" y="626935"/>
                  </a:cubicBezTo>
                  <a:cubicBezTo>
                    <a:pt x="956846" y="579076"/>
                    <a:pt x="1191426" y="518457"/>
                    <a:pt x="1277258" y="496307"/>
                  </a:cubicBezTo>
                  <a:cubicBezTo>
                    <a:pt x="1582292" y="417589"/>
                    <a:pt x="1349761" y="477448"/>
                    <a:pt x="1611086" y="438249"/>
                  </a:cubicBezTo>
                  <a:cubicBezTo>
                    <a:pt x="1957539" y="386281"/>
                    <a:pt x="1521596" y="425980"/>
                    <a:pt x="1959429" y="394707"/>
                  </a:cubicBezTo>
                  <a:lnTo>
                    <a:pt x="2322286" y="336649"/>
                  </a:lnTo>
                  <a:cubicBezTo>
                    <a:pt x="2380385" y="327227"/>
                    <a:pt x="2438054" y="314921"/>
                    <a:pt x="2496458" y="307621"/>
                  </a:cubicBezTo>
                  <a:lnTo>
                    <a:pt x="2612572" y="293107"/>
                  </a:lnTo>
                  <a:cubicBezTo>
                    <a:pt x="2734471" y="279562"/>
                    <a:pt x="2806568" y="274521"/>
                    <a:pt x="2931886" y="264078"/>
                  </a:cubicBezTo>
                  <a:lnTo>
                    <a:pt x="3077029" y="235049"/>
                  </a:lnTo>
                  <a:cubicBezTo>
                    <a:pt x="3120677" y="225860"/>
                    <a:pt x="3163599" y="212978"/>
                    <a:pt x="3207658" y="206021"/>
                  </a:cubicBezTo>
                  <a:cubicBezTo>
                    <a:pt x="3255685" y="198438"/>
                    <a:pt x="3304419" y="196345"/>
                    <a:pt x="3352800" y="191507"/>
                  </a:cubicBezTo>
                  <a:cubicBezTo>
                    <a:pt x="3421842" y="177698"/>
                    <a:pt x="3543247" y="155810"/>
                    <a:pt x="3614058" y="133449"/>
                  </a:cubicBezTo>
                  <a:cubicBezTo>
                    <a:pt x="3668058" y="116396"/>
                    <a:pt x="3718128" y="86201"/>
                    <a:pt x="3773715" y="75392"/>
                  </a:cubicBezTo>
                  <a:cubicBezTo>
                    <a:pt x="4008199" y="29798"/>
                    <a:pt x="4219683" y="28071"/>
                    <a:pt x="4455886" y="17335"/>
                  </a:cubicBezTo>
                  <a:cubicBezTo>
                    <a:pt x="4643696" y="-9495"/>
                    <a:pt x="4523276" y="2821"/>
                    <a:pt x="4818743" y="282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80"/>
          <p:cNvSpPr/>
          <p:nvPr/>
        </p:nvSpPr>
        <p:spPr>
          <a:xfrm>
            <a:off x="0" y="1"/>
            <a:ext cx="12192000" cy="655948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6" name="Google Shape;3896;p80"/>
          <p:cNvSpPr/>
          <p:nvPr/>
        </p:nvSpPr>
        <p:spPr>
          <a:xfrm>
            <a:off x="2194935" y="97142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COMPARISON – WITH/WITHOUT INERTIA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7" name="Google Shape;389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8" name="Google Shape;3898;p8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899" name="Google Shape;3899;p80"/>
          <p:cNvGrpSpPr/>
          <p:nvPr/>
        </p:nvGrpSpPr>
        <p:grpSpPr>
          <a:xfrm>
            <a:off x="711200" y="1833206"/>
            <a:ext cx="10769599" cy="2816182"/>
            <a:chOff x="101601" y="1392961"/>
            <a:chExt cx="12090399" cy="3205661"/>
          </a:xfrm>
        </p:grpSpPr>
        <p:pic>
          <p:nvPicPr>
            <p:cNvPr id="3900" name="Google Shape;3900;p80"/>
            <p:cNvPicPr preferRelativeResize="0"/>
            <p:nvPr/>
          </p:nvPicPr>
          <p:blipFill rotWithShape="1">
            <a:blip r:embed="rId4">
              <a:alphaModFix/>
            </a:blip>
            <a:srcRect b="14692" l="17737" r="6072" t="18821"/>
            <a:stretch/>
          </p:blipFill>
          <p:spPr>
            <a:xfrm>
              <a:off x="101601" y="1603621"/>
              <a:ext cx="5675085" cy="278433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901" name="Google Shape;3901;p80"/>
            <p:cNvPicPr preferRelativeResize="0"/>
            <p:nvPr/>
          </p:nvPicPr>
          <p:blipFill rotWithShape="1">
            <a:blip r:embed="rId5">
              <a:alphaModFix/>
            </a:blip>
            <a:srcRect b="15750" l="17618" r="5356" t="10986"/>
            <a:stretch/>
          </p:blipFill>
          <p:spPr>
            <a:xfrm>
              <a:off x="6197600" y="1392961"/>
              <a:ext cx="5994400" cy="32056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902" name="Google Shape;3902;p80"/>
          <p:cNvSpPr txBox="1"/>
          <p:nvPr/>
        </p:nvSpPr>
        <p:spPr>
          <a:xfrm>
            <a:off x="2194935" y="1323667"/>
            <a:ext cx="188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inertia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3" name="Google Shape;3903;p80"/>
          <p:cNvSpPr txBox="1"/>
          <p:nvPr/>
        </p:nvSpPr>
        <p:spPr>
          <a:xfrm>
            <a:off x="7867595" y="1323667"/>
            <a:ext cx="188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4" name="Google Shape;3904;p80"/>
          <p:cNvSpPr txBox="1"/>
          <p:nvPr/>
        </p:nvSpPr>
        <p:spPr>
          <a:xfrm>
            <a:off x="6914988" y="4787153"/>
            <a:ext cx="37920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 search in the search space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8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0" name="Google Shape;3910;p81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MAIN STEPS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11" name="Google Shape;391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2" name="Google Shape;3912;p8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3" name="Google Shape;3913;p81"/>
          <p:cNvSpPr/>
          <p:nvPr/>
        </p:nvSpPr>
        <p:spPr>
          <a:xfrm>
            <a:off x="669236" y="2276993"/>
            <a:ext cx="7639877" cy="230401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4" name="Google Shape;3914;p81"/>
          <p:cNvGrpSpPr/>
          <p:nvPr/>
        </p:nvGrpSpPr>
        <p:grpSpPr>
          <a:xfrm>
            <a:off x="801753" y="1893311"/>
            <a:ext cx="7507360" cy="2428725"/>
            <a:chOff x="874638" y="1497496"/>
            <a:chExt cx="7507360" cy="2428725"/>
          </a:xfrm>
        </p:grpSpPr>
        <p:sp>
          <p:nvSpPr>
            <p:cNvPr id="3915" name="Google Shape;3915;p81"/>
            <p:cNvSpPr txBox="1"/>
            <p:nvPr/>
          </p:nvSpPr>
          <p:spPr>
            <a:xfrm>
              <a:off x="874642" y="1497496"/>
              <a:ext cx="52213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Initilize the population with random values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81"/>
            <p:cNvSpPr txBox="1"/>
            <p:nvPr/>
          </p:nvSpPr>
          <p:spPr>
            <a:xfrm>
              <a:off x="874642" y="2002320"/>
              <a:ext cx="4055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Evaluate the fitness of every particle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81"/>
            <p:cNvSpPr txBox="1"/>
            <p:nvPr/>
          </p:nvSpPr>
          <p:spPr>
            <a:xfrm>
              <a:off x="874640" y="2531670"/>
              <a:ext cx="75073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Compare the value of each particle position with its anterior position (find the pbest)</a:t>
              </a:r>
              <a:endParaRPr/>
            </a:p>
          </p:txBody>
        </p:sp>
        <p:sp>
          <p:nvSpPr>
            <p:cNvPr id="3918" name="Google Shape;3918;p81"/>
            <p:cNvSpPr txBox="1"/>
            <p:nvPr/>
          </p:nvSpPr>
          <p:spPr>
            <a:xfrm>
              <a:off x="874638" y="3061020"/>
              <a:ext cx="75073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Compare the value of each particle in the population (find the gbest)</a:t>
              </a:r>
              <a:endParaRPr/>
            </a:p>
          </p:txBody>
        </p:sp>
        <p:sp>
          <p:nvSpPr>
            <p:cNvPr id="3919" name="Google Shape;3919;p81"/>
            <p:cNvSpPr txBox="1"/>
            <p:nvPr/>
          </p:nvSpPr>
          <p:spPr>
            <a:xfrm>
              <a:off x="874639" y="3587667"/>
              <a:ext cx="52213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Update velocity and position of every particle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0" name="Google Shape;3920;p81"/>
          <p:cNvSpPr/>
          <p:nvPr/>
        </p:nvSpPr>
        <p:spPr>
          <a:xfrm>
            <a:off x="8402467" y="2453774"/>
            <a:ext cx="661443" cy="19504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1" name="Google Shape;3921;p81"/>
          <p:cNvSpPr txBox="1"/>
          <p:nvPr/>
        </p:nvSpPr>
        <p:spPr>
          <a:xfrm>
            <a:off x="9244562" y="3164447"/>
            <a:ext cx="2278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a stopping criterion is met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044090" y="221099"/>
            <a:ext cx="6940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STRUCTURE OF THE ALGORITHM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9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2" name="Google Shape;202;p19"/>
          <p:cNvGrpSpPr/>
          <p:nvPr/>
        </p:nvGrpSpPr>
        <p:grpSpPr>
          <a:xfrm>
            <a:off x="7360469" y="2281345"/>
            <a:ext cx="516834" cy="584775"/>
            <a:chOff x="2067339" y="1426197"/>
            <a:chExt cx="516834" cy="584775"/>
          </a:xfrm>
        </p:grpSpPr>
        <p:sp>
          <p:nvSpPr>
            <p:cNvPr id="203" name="Google Shape;203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2067339" y="1426197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8612799" y="2353550"/>
            <a:ext cx="547793" cy="584775"/>
            <a:chOff x="2067339" y="1476844"/>
            <a:chExt cx="547793" cy="584775"/>
          </a:xfrm>
        </p:grpSpPr>
        <p:sp>
          <p:nvSpPr>
            <p:cNvPr id="206" name="Google Shape;206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2098298" y="1476844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9467562" y="2951908"/>
            <a:ext cx="516834" cy="584775"/>
            <a:chOff x="2067339" y="1431235"/>
            <a:chExt cx="516834" cy="584775"/>
          </a:xfrm>
        </p:grpSpPr>
        <p:sp>
          <p:nvSpPr>
            <p:cNvPr id="209" name="Google Shape;209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8781763" y="3364196"/>
            <a:ext cx="516834" cy="584775"/>
            <a:chOff x="2067339" y="1431235"/>
            <a:chExt cx="516834" cy="584775"/>
          </a:xfrm>
        </p:grpSpPr>
        <p:sp>
          <p:nvSpPr>
            <p:cNvPr id="212" name="Google Shape;212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8001542" y="3101068"/>
            <a:ext cx="516834" cy="584775"/>
            <a:chOff x="2067339" y="1431235"/>
            <a:chExt cx="516834" cy="584775"/>
          </a:xfrm>
        </p:grpSpPr>
        <p:sp>
          <p:nvSpPr>
            <p:cNvPr id="215" name="Google Shape;215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7168314" y="3218631"/>
            <a:ext cx="516834" cy="584775"/>
            <a:chOff x="2067339" y="1431235"/>
            <a:chExt cx="516834" cy="584775"/>
          </a:xfrm>
        </p:grpSpPr>
        <p:sp>
          <p:nvSpPr>
            <p:cNvPr id="218" name="Google Shape;218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9725979" y="2231786"/>
            <a:ext cx="516834" cy="584775"/>
            <a:chOff x="2067339" y="1454563"/>
            <a:chExt cx="516834" cy="584775"/>
          </a:xfrm>
        </p:grpSpPr>
        <p:sp>
          <p:nvSpPr>
            <p:cNvPr id="221" name="Google Shape;221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2067339" y="1454563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7484708" y="4043086"/>
            <a:ext cx="516834" cy="584775"/>
            <a:chOff x="2067339" y="1431235"/>
            <a:chExt cx="516834" cy="584775"/>
          </a:xfrm>
        </p:grpSpPr>
        <p:sp>
          <p:nvSpPr>
            <p:cNvPr id="224" name="Google Shape;224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6568655" y="3750699"/>
            <a:ext cx="516834" cy="584775"/>
            <a:chOff x="2067339" y="1431235"/>
            <a:chExt cx="516834" cy="584775"/>
          </a:xfrm>
        </p:grpSpPr>
        <p:sp>
          <p:nvSpPr>
            <p:cNvPr id="227" name="Google Shape;227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sp>
        <p:nvSpPr>
          <p:cNvPr id="229" name="Google Shape;229;p19"/>
          <p:cNvSpPr txBox="1"/>
          <p:nvPr/>
        </p:nvSpPr>
        <p:spPr>
          <a:xfrm>
            <a:off x="7325166" y="1544927"/>
            <a:ext cx="1577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n10</a:t>
            </a:r>
            <a:endParaRPr/>
          </a:p>
        </p:txBody>
      </p:sp>
      <p:grpSp>
        <p:nvGrpSpPr>
          <p:cNvPr id="230" name="Google Shape;230;p19"/>
          <p:cNvGrpSpPr/>
          <p:nvPr/>
        </p:nvGrpSpPr>
        <p:grpSpPr>
          <a:xfrm>
            <a:off x="8337816" y="3917311"/>
            <a:ext cx="516834" cy="584775"/>
            <a:chOff x="2067339" y="1431235"/>
            <a:chExt cx="516834" cy="584775"/>
          </a:xfrm>
        </p:grpSpPr>
        <p:sp>
          <p:nvSpPr>
            <p:cNvPr id="231" name="Google Shape;231;p19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862277" y="1332348"/>
            <a:ext cx="5494161" cy="3921666"/>
            <a:chOff x="862277" y="1332348"/>
            <a:chExt cx="5494161" cy="3921666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2612217" y="1332348"/>
              <a:ext cx="2027588" cy="572602"/>
              <a:chOff x="2385387" y="1656522"/>
              <a:chExt cx="2027588" cy="572602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9"/>
              <p:cNvSpPr txBox="1"/>
              <p:nvPr/>
            </p:nvSpPr>
            <p:spPr>
              <a:xfrm>
                <a:off x="2385387" y="1705904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Generation of solution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7" name="Google Shape;237;p19"/>
            <p:cNvSpPr/>
            <p:nvPr/>
          </p:nvSpPr>
          <p:spPr>
            <a:xfrm>
              <a:off x="3305515" y="1927333"/>
              <a:ext cx="636105" cy="32134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238;p19"/>
            <p:cNvGrpSpPr/>
            <p:nvPr/>
          </p:nvGrpSpPr>
          <p:grpSpPr>
            <a:xfrm>
              <a:off x="2610325" y="2272125"/>
              <a:ext cx="2062374" cy="556591"/>
              <a:chOff x="2385390" y="1656522"/>
              <a:chExt cx="2062374" cy="556591"/>
            </a:xfrm>
          </p:grpSpPr>
          <p:sp>
            <p:nvSpPr>
              <p:cNvPr id="239" name="Google Shape;239;p19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 txBox="1"/>
              <p:nvPr/>
            </p:nvSpPr>
            <p:spPr>
              <a:xfrm>
                <a:off x="2420180" y="1689218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each vector, choose other three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3306064" y="2869098"/>
              <a:ext cx="636105" cy="35006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2489637" y="3235178"/>
              <a:ext cx="2219739" cy="738664"/>
              <a:chOff x="2289311" y="1656522"/>
              <a:chExt cx="2219739" cy="738664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2289311" y="1656522"/>
                <a:ext cx="2219739" cy="738664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9"/>
              <p:cNvSpPr txBox="1"/>
              <p:nvPr/>
            </p:nvSpPr>
            <p:spPr>
              <a:xfrm>
                <a:off x="2385387" y="1672532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Generate a trial vector from vector A</a:t>
                </a:r>
                <a:endParaRPr/>
              </a:p>
            </p:txBody>
          </p:sp>
        </p:grpSp>
        <p:sp>
          <p:nvSpPr>
            <p:cNvPr id="245" name="Google Shape;245;p19"/>
            <p:cNvSpPr/>
            <p:nvPr/>
          </p:nvSpPr>
          <p:spPr>
            <a:xfrm>
              <a:off x="3317903" y="4053344"/>
              <a:ext cx="636105" cy="34387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1813075" y="4451857"/>
              <a:ext cx="4086511" cy="802157"/>
              <a:chOff x="1928186" y="1621467"/>
              <a:chExt cx="4086511" cy="802157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1928186" y="1621467"/>
                <a:ext cx="4086511" cy="79581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9"/>
              <p:cNvSpPr txBox="1"/>
              <p:nvPr/>
            </p:nvSpPr>
            <p:spPr>
              <a:xfrm>
                <a:off x="1962979" y="1684960"/>
                <a:ext cx="3908549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 the trial vector has a better fitness than the parental vector, it replaces the parental vector in the population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19"/>
            <p:cNvSpPr/>
            <p:nvPr/>
          </p:nvSpPr>
          <p:spPr>
            <a:xfrm rot="-966373">
              <a:off x="5162938" y="2243392"/>
              <a:ext cx="932214" cy="2015591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 rot="-9753254">
              <a:off x="1156332" y="2185915"/>
              <a:ext cx="977130" cy="2111574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8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7" name="Google Shape;3927;p82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DETAILED STEPS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8" name="Google Shape;392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9" name="Google Shape;3929;p8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0" name="Google Shape;3930;p82"/>
          <p:cNvSpPr txBox="1"/>
          <p:nvPr/>
        </p:nvSpPr>
        <p:spPr>
          <a:xfrm>
            <a:off x="659844" y="1044982"/>
            <a:ext cx="1039841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fitness function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Determination of hyperparameters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-inertia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particle population with each respective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 (set the number of iterations)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particle, evaluate the best position: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current position &gt; best position, then: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best position = current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particle set: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particle position &gt; best global position: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best overall position = particle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position of each particle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velocity = inertia x velocity + c1xr1(best individual position – previous position) + c2xr2(best overall position – previous position)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position = previous position + new speed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8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6" name="Google Shape;3936;p83"/>
          <p:cNvSpPr/>
          <p:nvPr/>
        </p:nvSpPr>
        <p:spPr>
          <a:xfrm>
            <a:off x="1954321" y="185071"/>
            <a:ext cx="80937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- PARTICLE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7" name="Google Shape;393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8" name="Google Shape;3938;p83"/>
          <p:cNvGrpSpPr/>
          <p:nvPr/>
        </p:nvGrpSpPr>
        <p:grpSpPr>
          <a:xfrm>
            <a:off x="969799" y="1607567"/>
            <a:ext cx="2985359" cy="1037805"/>
            <a:chOff x="969799" y="1607567"/>
            <a:chExt cx="2985359" cy="1037805"/>
          </a:xfrm>
        </p:grpSpPr>
        <p:grpSp>
          <p:nvGrpSpPr>
            <p:cNvPr id="3939" name="Google Shape;3939;p83"/>
            <p:cNvGrpSpPr/>
            <p:nvPr/>
          </p:nvGrpSpPr>
          <p:grpSpPr>
            <a:xfrm>
              <a:off x="969799" y="2062275"/>
              <a:ext cx="2985359" cy="583097"/>
              <a:chOff x="3263951" y="1744223"/>
              <a:chExt cx="2985359" cy="583097"/>
            </a:xfrm>
          </p:grpSpPr>
          <p:grpSp>
            <p:nvGrpSpPr>
              <p:cNvPr id="3940" name="Google Shape;3940;p83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3941" name="Google Shape;3941;p83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83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83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83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[21,32]</a:t>
                  </a:r>
                  <a:endParaRPr/>
                </a:p>
              </p:txBody>
            </p:sp>
            <p:sp>
              <p:nvSpPr>
                <p:cNvPr id="3945" name="Google Shape;3945;p83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[28,15]</a:t>
                  </a:r>
                  <a:endParaRPr/>
                </a:p>
              </p:txBody>
            </p:sp>
          </p:grpSp>
          <p:sp>
            <p:nvSpPr>
              <p:cNvPr id="3946" name="Google Shape;3946;p83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7" name="Google Shape;3947;p83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sp>
          <p:nvSpPr>
            <p:cNvPr id="3948" name="Google Shape;3948;p83"/>
            <p:cNvSpPr txBox="1"/>
            <p:nvPr/>
          </p:nvSpPr>
          <p:spPr>
            <a:xfrm>
              <a:off x="1361964" y="1630017"/>
              <a:ext cx="647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pos1</a:t>
              </a:r>
              <a:endParaRPr/>
            </a:p>
          </p:txBody>
        </p:sp>
        <p:sp>
          <p:nvSpPr>
            <p:cNvPr id="3949" name="Google Shape;3949;p83"/>
            <p:cNvSpPr txBox="1"/>
            <p:nvPr/>
          </p:nvSpPr>
          <p:spPr>
            <a:xfrm>
              <a:off x="2315749" y="1607567"/>
              <a:ext cx="647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pos2</a:t>
              </a:r>
              <a:endParaRPr/>
            </a:p>
          </p:txBody>
        </p:sp>
        <p:sp>
          <p:nvSpPr>
            <p:cNvPr id="3950" name="Google Shape;3950;p83"/>
            <p:cNvSpPr txBox="1"/>
            <p:nvPr/>
          </p:nvSpPr>
          <p:spPr>
            <a:xfrm>
              <a:off x="3125764" y="1614842"/>
              <a:ext cx="647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51" name="Google Shape;3951;p8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2" name="Google Shape;3952;p83"/>
          <p:cNvSpPr txBox="1"/>
          <p:nvPr/>
        </p:nvSpPr>
        <p:spPr>
          <a:xfrm>
            <a:off x="7442975" y="1776844"/>
            <a:ext cx="20143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x</a:t>
            </a:r>
            <a:r>
              <a:rPr baseline="30000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 y</a:t>
            </a:r>
            <a:r>
              <a:rPr baseline="30000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53" name="Google Shape;3953;p83"/>
          <p:cNvSpPr txBox="1"/>
          <p:nvPr/>
        </p:nvSpPr>
        <p:spPr>
          <a:xfrm>
            <a:off x="6587197" y="2418916"/>
            <a:ext cx="49024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variables (x and y), therefore, we have two dimensions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4" name="Google Shape;3954;p83"/>
          <p:cNvSpPr/>
          <p:nvPr/>
        </p:nvSpPr>
        <p:spPr>
          <a:xfrm>
            <a:off x="8447273" y="1805486"/>
            <a:ext cx="889058" cy="40011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5" name="Google Shape;3955;p83"/>
          <p:cNvSpPr txBox="1"/>
          <p:nvPr/>
        </p:nvSpPr>
        <p:spPr>
          <a:xfrm>
            <a:off x="794024" y="4062329"/>
            <a:ext cx="6102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positions of each particle will be vectors whose size can vary depending on the dimensionality of the problem.</a:t>
            </a:r>
            <a:endParaRPr/>
          </a:p>
        </p:txBody>
      </p:sp>
      <p:sp>
        <p:nvSpPr>
          <p:cNvPr id="3956" name="Google Shape;3956;p83"/>
          <p:cNvSpPr txBox="1"/>
          <p:nvPr/>
        </p:nvSpPr>
        <p:spPr>
          <a:xfrm>
            <a:off x="801025" y="2999432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particle is composed of three pieces of information: the previous position (or pos1), current position (or pos2) and the velocity (vel)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8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2" name="Google Shape;3962;p84"/>
          <p:cNvSpPr/>
          <p:nvPr/>
        </p:nvSpPr>
        <p:spPr>
          <a:xfrm>
            <a:off x="1954321" y="185071"/>
            <a:ext cx="80937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INITIALIZING THE POPULATION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3" name="Google Shape;396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4" name="Google Shape;3964;p84"/>
          <p:cNvGrpSpPr/>
          <p:nvPr/>
        </p:nvGrpSpPr>
        <p:grpSpPr>
          <a:xfrm>
            <a:off x="1954321" y="2102032"/>
            <a:ext cx="7166986" cy="2949787"/>
            <a:chOff x="1954321" y="2102032"/>
            <a:chExt cx="7166986" cy="2949787"/>
          </a:xfrm>
        </p:grpSpPr>
        <p:grpSp>
          <p:nvGrpSpPr>
            <p:cNvPr id="3965" name="Google Shape;3965;p84"/>
            <p:cNvGrpSpPr/>
            <p:nvPr/>
          </p:nvGrpSpPr>
          <p:grpSpPr>
            <a:xfrm>
              <a:off x="3593730" y="2102032"/>
              <a:ext cx="2985359" cy="583097"/>
              <a:chOff x="3263951" y="1744223"/>
              <a:chExt cx="2985359" cy="583097"/>
            </a:xfrm>
          </p:grpSpPr>
          <p:grpSp>
            <p:nvGrpSpPr>
              <p:cNvPr id="3966" name="Google Shape;3966;p84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3967" name="Google Shape;3967;p84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84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84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84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[11,32]</a:t>
                  </a:r>
                  <a:endParaRPr/>
                </a:p>
              </p:txBody>
            </p:sp>
            <p:sp>
              <p:nvSpPr>
                <p:cNvPr id="3971" name="Google Shape;3971;p84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[22,15]</a:t>
                  </a:r>
                  <a:endParaRPr/>
                </a:p>
              </p:txBody>
            </p:sp>
          </p:grpSp>
          <p:sp>
            <p:nvSpPr>
              <p:cNvPr id="3972" name="Google Shape;3972;p84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3" name="Google Shape;3973;p84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3974" name="Google Shape;3974;p84"/>
            <p:cNvGrpSpPr/>
            <p:nvPr/>
          </p:nvGrpSpPr>
          <p:grpSpPr>
            <a:xfrm>
              <a:off x="5673673" y="3066106"/>
              <a:ext cx="2985359" cy="583097"/>
              <a:chOff x="3263951" y="1744223"/>
              <a:chExt cx="2985359" cy="583097"/>
            </a:xfrm>
          </p:grpSpPr>
          <p:grpSp>
            <p:nvGrpSpPr>
              <p:cNvPr id="3975" name="Google Shape;3975;p84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3976" name="Google Shape;3976;p84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84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84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84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[21,32]</a:t>
                  </a:r>
                  <a:endParaRPr/>
                </a:p>
              </p:txBody>
            </p:sp>
            <p:sp>
              <p:nvSpPr>
                <p:cNvPr id="3980" name="Google Shape;3980;p84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[28,15]</a:t>
                  </a:r>
                  <a:endParaRPr/>
                </a:p>
              </p:txBody>
            </p:sp>
          </p:grpSp>
          <p:sp>
            <p:nvSpPr>
              <p:cNvPr id="3981" name="Google Shape;3981;p84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2" name="Google Shape;3982;p84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3983" name="Google Shape;3983;p84"/>
            <p:cNvGrpSpPr/>
            <p:nvPr/>
          </p:nvGrpSpPr>
          <p:grpSpPr>
            <a:xfrm>
              <a:off x="1954321" y="3188685"/>
              <a:ext cx="2985359" cy="583097"/>
              <a:chOff x="3263951" y="1744223"/>
              <a:chExt cx="2985359" cy="583097"/>
            </a:xfrm>
          </p:grpSpPr>
          <p:grpSp>
            <p:nvGrpSpPr>
              <p:cNvPr id="3984" name="Google Shape;3984;p84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3985" name="Google Shape;3985;p84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84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84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84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[11, 2]</a:t>
                  </a:r>
                  <a:endParaRPr/>
                </a:p>
              </p:txBody>
            </p:sp>
            <p:sp>
              <p:nvSpPr>
                <p:cNvPr id="3989" name="Google Shape;3989;p84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[28,65]</a:t>
                  </a:r>
                  <a:endParaRPr/>
                </a:p>
              </p:txBody>
            </p:sp>
          </p:grpSp>
          <p:sp>
            <p:nvSpPr>
              <p:cNvPr id="3990" name="Google Shape;3990;p84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1" name="Google Shape;3991;p84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3992" name="Google Shape;3992;p84"/>
            <p:cNvGrpSpPr/>
            <p:nvPr/>
          </p:nvGrpSpPr>
          <p:grpSpPr>
            <a:xfrm>
              <a:off x="6135948" y="4468722"/>
              <a:ext cx="2985359" cy="583097"/>
              <a:chOff x="3263951" y="1744223"/>
              <a:chExt cx="2985359" cy="583097"/>
            </a:xfrm>
          </p:grpSpPr>
          <p:grpSp>
            <p:nvGrpSpPr>
              <p:cNvPr id="3993" name="Google Shape;3993;p84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3994" name="Google Shape;3994;p84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84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84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84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[41,52]</a:t>
                  </a:r>
                  <a:endParaRPr/>
                </a:p>
              </p:txBody>
            </p:sp>
            <p:sp>
              <p:nvSpPr>
                <p:cNvPr id="3998" name="Google Shape;3998;p84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[68,45]</a:t>
                  </a:r>
                  <a:endParaRPr/>
                </a:p>
              </p:txBody>
            </p:sp>
          </p:grpSp>
          <p:sp>
            <p:nvSpPr>
              <p:cNvPr id="3999" name="Google Shape;3999;p84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0" name="Google Shape;4000;p84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4001" name="Google Shape;4001;p84"/>
            <p:cNvGrpSpPr/>
            <p:nvPr/>
          </p:nvGrpSpPr>
          <p:grpSpPr>
            <a:xfrm>
              <a:off x="2493216" y="4274358"/>
              <a:ext cx="2985359" cy="583097"/>
              <a:chOff x="3263951" y="1744223"/>
              <a:chExt cx="2985359" cy="583097"/>
            </a:xfrm>
          </p:grpSpPr>
          <p:grpSp>
            <p:nvGrpSpPr>
              <p:cNvPr id="4002" name="Google Shape;4002;p84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4003" name="Google Shape;4003;p84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4" name="Google Shape;4004;p84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5" name="Google Shape;4005;p84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6" name="Google Shape;4006;p84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[1,38]</a:t>
                  </a:r>
                  <a:endParaRPr/>
                </a:p>
              </p:txBody>
            </p:sp>
            <p:sp>
              <p:nvSpPr>
                <p:cNvPr id="4007" name="Google Shape;4007;p84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[23,11]</a:t>
                  </a:r>
                  <a:endParaRPr/>
                </a:p>
              </p:txBody>
            </p:sp>
          </p:grpSp>
          <p:sp>
            <p:nvSpPr>
              <p:cNvPr id="4008" name="Google Shape;4008;p84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9" name="Google Shape;4009;p84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</p:grpSp>
      <p:sp>
        <p:nvSpPr>
          <p:cNvPr id="4010" name="Google Shape;4010;p84"/>
          <p:cNvSpPr txBox="1"/>
          <p:nvPr/>
        </p:nvSpPr>
        <p:spPr>
          <a:xfrm>
            <a:off x="3985895" y="1669774"/>
            <a:ext cx="6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pos1</a:t>
            </a:r>
            <a:endParaRPr/>
          </a:p>
        </p:txBody>
      </p:sp>
      <p:sp>
        <p:nvSpPr>
          <p:cNvPr id="4011" name="Google Shape;4011;p84"/>
          <p:cNvSpPr txBox="1"/>
          <p:nvPr/>
        </p:nvSpPr>
        <p:spPr>
          <a:xfrm>
            <a:off x="4939680" y="1647324"/>
            <a:ext cx="6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pos2</a:t>
            </a:r>
            <a:endParaRPr/>
          </a:p>
        </p:txBody>
      </p:sp>
      <p:sp>
        <p:nvSpPr>
          <p:cNvPr id="4012" name="Google Shape;4012;p84"/>
          <p:cNvSpPr txBox="1"/>
          <p:nvPr/>
        </p:nvSpPr>
        <p:spPr>
          <a:xfrm>
            <a:off x="5749695" y="1654599"/>
            <a:ext cx="6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3" name="Google Shape;4013;p84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p8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9" name="Google Shape;4019;p85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BEST PERSONAL POSITION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20" name="Google Shape;402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1" name="Google Shape;4021;p8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22" name="Google Shape;4022;p85"/>
          <p:cNvGrpSpPr/>
          <p:nvPr/>
        </p:nvGrpSpPr>
        <p:grpSpPr>
          <a:xfrm>
            <a:off x="3787634" y="2110306"/>
            <a:ext cx="2985359" cy="583097"/>
            <a:chOff x="3263951" y="1744223"/>
            <a:chExt cx="2985359" cy="583097"/>
          </a:xfrm>
        </p:grpSpPr>
        <p:grpSp>
          <p:nvGrpSpPr>
            <p:cNvPr id="4023" name="Google Shape;4023;p85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024" name="Google Shape;4024;p85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5" name="Google Shape;4025;p85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6" name="Google Shape;4026;p85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7" name="Google Shape;4027;p85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[11,32]</a:t>
                </a:r>
                <a:endParaRPr/>
              </a:p>
            </p:txBody>
          </p:sp>
          <p:sp>
            <p:nvSpPr>
              <p:cNvPr id="4028" name="Google Shape;4028;p85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[22,15]</a:t>
                </a:r>
                <a:endParaRPr/>
              </a:p>
            </p:txBody>
          </p:sp>
        </p:grpSp>
        <p:sp>
          <p:nvSpPr>
            <p:cNvPr id="4029" name="Google Shape;4029;p85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85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031" name="Google Shape;4031;p85"/>
          <p:cNvGrpSpPr/>
          <p:nvPr/>
        </p:nvGrpSpPr>
        <p:grpSpPr>
          <a:xfrm>
            <a:off x="5867577" y="3074380"/>
            <a:ext cx="2985359" cy="583097"/>
            <a:chOff x="3263951" y="1744223"/>
            <a:chExt cx="2985359" cy="583097"/>
          </a:xfrm>
        </p:grpSpPr>
        <p:grpSp>
          <p:nvGrpSpPr>
            <p:cNvPr id="4032" name="Google Shape;4032;p85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033" name="Google Shape;4033;p85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4" name="Google Shape;4034;p85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5" name="Google Shape;4035;p85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6" name="Google Shape;4036;p85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[21,32]</a:t>
                </a:r>
                <a:endParaRPr/>
              </a:p>
            </p:txBody>
          </p:sp>
          <p:sp>
            <p:nvSpPr>
              <p:cNvPr id="4037" name="Google Shape;4037;p85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[28,15]</a:t>
                </a:r>
                <a:endParaRPr/>
              </a:p>
            </p:txBody>
          </p:sp>
        </p:grpSp>
        <p:sp>
          <p:nvSpPr>
            <p:cNvPr id="4038" name="Google Shape;4038;p85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85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040" name="Google Shape;4040;p85"/>
          <p:cNvGrpSpPr/>
          <p:nvPr/>
        </p:nvGrpSpPr>
        <p:grpSpPr>
          <a:xfrm>
            <a:off x="2148225" y="3196959"/>
            <a:ext cx="2985359" cy="583097"/>
            <a:chOff x="3263951" y="1744223"/>
            <a:chExt cx="2985359" cy="583097"/>
          </a:xfrm>
        </p:grpSpPr>
        <p:grpSp>
          <p:nvGrpSpPr>
            <p:cNvPr id="4041" name="Google Shape;4041;p85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042" name="Google Shape;4042;p85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3" name="Google Shape;4043;p85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85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85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[11, 2]</a:t>
                </a:r>
                <a:endParaRPr/>
              </a:p>
            </p:txBody>
          </p:sp>
          <p:sp>
            <p:nvSpPr>
              <p:cNvPr id="4046" name="Google Shape;4046;p85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[28,65]</a:t>
                </a:r>
                <a:endParaRPr/>
              </a:p>
            </p:txBody>
          </p:sp>
        </p:grpSp>
        <p:sp>
          <p:nvSpPr>
            <p:cNvPr id="4047" name="Google Shape;4047;p85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8" name="Google Shape;4048;p85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049" name="Google Shape;4049;p85"/>
          <p:cNvGrpSpPr/>
          <p:nvPr/>
        </p:nvGrpSpPr>
        <p:grpSpPr>
          <a:xfrm>
            <a:off x="6329852" y="4476996"/>
            <a:ext cx="2985359" cy="583097"/>
            <a:chOff x="3263951" y="1744223"/>
            <a:chExt cx="2985359" cy="583097"/>
          </a:xfrm>
        </p:grpSpPr>
        <p:grpSp>
          <p:nvGrpSpPr>
            <p:cNvPr id="4050" name="Google Shape;4050;p85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051" name="Google Shape;4051;p85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2" name="Google Shape;4052;p85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3" name="Google Shape;4053;p85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4" name="Google Shape;4054;p85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[41,52]</a:t>
                </a:r>
                <a:endParaRPr/>
              </a:p>
            </p:txBody>
          </p:sp>
          <p:sp>
            <p:nvSpPr>
              <p:cNvPr id="4055" name="Google Shape;4055;p85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[68,45]</a:t>
                </a:r>
                <a:endParaRPr/>
              </a:p>
            </p:txBody>
          </p:sp>
        </p:grpSp>
        <p:sp>
          <p:nvSpPr>
            <p:cNvPr id="4056" name="Google Shape;4056;p85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85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058" name="Google Shape;4058;p85"/>
          <p:cNvGrpSpPr/>
          <p:nvPr/>
        </p:nvGrpSpPr>
        <p:grpSpPr>
          <a:xfrm>
            <a:off x="2687120" y="4282632"/>
            <a:ext cx="2985359" cy="583097"/>
            <a:chOff x="3263951" y="1744223"/>
            <a:chExt cx="2985359" cy="583097"/>
          </a:xfrm>
        </p:grpSpPr>
        <p:grpSp>
          <p:nvGrpSpPr>
            <p:cNvPr id="4059" name="Google Shape;4059;p85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060" name="Google Shape;4060;p85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1" name="Google Shape;4061;p85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2" name="Google Shape;4062;p85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3" name="Google Shape;4063;p85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[1,38]</a:t>
                </a:r>
                <a:endParaRPr/>
              </a:p>
            </p:txBody>
          </p:sp>
          <p:sp>
            <p:nvSpPr>
              <p:cNvPr id="4064" name="Google Shape;4064;p85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[23,11]</a:t>
                </a:r>
                <a:endParaRPr/>
              </a:p>
            </p:txBody>
          </p:sp>
        </p:grpSp>
        <p:sp>
          <p:nvSpPr>
            <p:cNvPr id="4065" name="Google Shape;4065;p85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85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067" name="Google Shape;4067;p85"/>
          <p:cNvGrpSpPr/>
          <p:nvPr/>
        </p:nvGrpSpPr>
        <p:grpSpPr>
          <a:xfrm>
            <a:off x="2210062" y="1710447"/>
            <a:ext cx="5867071" cy="3287761"/>
            <a:chOff x="2210062" y="1710447"/>
            <a:chExt cx="5867071" cy="3287761"/>
          </a:xfrm>
        </p:grpSpPr>
        <p:sp>
          <p:nvSpPr>
            <p:cNvPr id="4068" name="Google Shape;4068;p85"/>
            <p:cNvSpPr txBox="1"/>
            <p:nvPr/>
          </p:nvSpPr>
          <p:spPr>
            <a:xfrm>
              <a:off x="3998325" y="1710447"/>
              <a:ext cx="728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pbest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85"/>
            <p:cNvSpPr txBox="1"/>
            <p:nvPr/>
          </p:nvSpPr>
          <p:spPr>
            <a:xfrm>
              <a:off x="3005758" y="3903359"/>
              <a:ext cx="728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pbest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85"/>
            <p:cNvSpPr txBox="1"/>
            <p:nvPr/>
          </p:nvSpPr>
          <p:spPr>
            <a:xfrm>
              <a:off x="2597941" y="2812852"/>
              <a:ext cx="728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pbest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85"/>
            <p:cNvSpPr txBox="1"/>
            <p:nvPr/>
          </p:nvSpPr>
          <p:spPr>
            <a:xfrm>
              <a:off x="6502558" y="3997786"/>
              <a:ext cx="728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pbest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85"/>
            <p:cNvSpPr/>
            <p:nvPr/>
          </p:nvSpPr>
          <p:spPr>
            <a:xfrm>
              <a:off x="7063943" y="3012224"/>
              <a:ext cx="1013190" cy="58309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85"/>
            <p:cNvSpPr/>
            <p:nvPr/>
          </p:nvSpPr>
          <p:spPr>
            <a:xfrm>
              <a:off x="2673774" y="4292330"/>
              <a:ext cx="1013190" cy="58309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85"/>
            <p:cNvSpPr/>
            <p:nvPr/>
          </p:nvSpPr>
          <p:spPr>
            <a:xfrm>
              <a:off x="3935959" y="2109466"/>
              <a:ext cx="1013190" cy="58309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85"/>
            <p:cNvSpPr/>
            <p:nvPr/>
          </p:nvSpPr>
          <p:spPr>
            <a:xfrm>
              <a:off x="2210062" y="3202853"/>
              <a:ext cx="1013190" cy="58309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85"/>
            <p:cNvSpPr/>
            <p:nvPr/>
          </p:nvSpPr>
          <p:spPr>
            <a:xfrm>
              <a:off x="6403706" y="4415111"/>
              <a:ext cx="1013190" cy="58309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85"/>
            <p:cNvSpPr txBox="1"/>
            <p:nvPr/>
          </p:nvSpPr>
          <p:spPr>
            <a:xfrm>
              <a:off x="7206103" y="2587843"/>
              <a:ext cx="728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pbest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8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3" name="Google Shape;4083;p86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BEST GLOBAL POSITION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4" name="Google Shape;408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sp>
        <p:nvSpPr>
          <p:cNvPr id="4085" name="Google Shape;4085;p86"/>
          <p:cNvSpPr/>
          <p:nvPr/>
        </p:nvSpPr>
        <p:spPr>
          <a:xfrm>
            <a:off x="9268962" y="1573839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6" name="Google Shape;4086;p86"/>
          <p:cNvSpPr/>
          <p:nvPr/>
        </p:nvSpPr>
        <p:spPr>
          <a:xfrm>
            <a:off x="7003476" y="1573839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7" name="Google Shape;4087;p86"/>
          <p:cNvSpPr txBox="1"/>
          <p:nvPr/>
        </p:nvSpPr>
        <p:spPr>
          <a:xfrm>
            <a:off x="9320160" y="1686222"/>
            <a:ext cx="870427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[1,38]</a:t>
            </a:r>
            <a:endParaRPr/>
          </a:p>
        </p:txBody>
      </p:sp>
      <p:sp>
        <p:nvSpPr>
          <p:cNvPr id="4088" name="Google Shape;4088;p86"/>
          <p:cNvSpPr txBox="1"/>
          <p:nvPr/>
        </p:nvSpPr>
        <p:spPr>
          <a:xfrm>
            <a:off x="8126866" y="1693377"/>
            <a:ext cx="870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[11,2]</a:t>
            </a:r>
            <a:endParaRPr/>
          </a:p>
        </p:txBody>
      </p:sp>
      <p:sp>
        <p:nvSpPr>
          <p:cNvPr id="4089" name="Google Shape;4089;p86"/>
          <p:cNvSpPr txBox="1"/>
          <p:nvPr/>
        </p:nvSpPr>
        <p:spPr>
          <a:xfrm>
            <a:off x="7082846" y="1692944"/>
            <a:ext cx="870427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[28,15]</a:t>
            </a:r>
            <a:endParaRPr/>
          </a:p>
        </p:txBody>
      </p:sp>
      <p:sp>
        <p:nvSpPr>
          <p:cNvPr id="4090" name="Google Shape;4090;p86"/>
          <p:cNvSpPr/>
          <p:nvPr/>
        </p:nvSpPr>
        <p:spPr>
          <a:xfrm>
            <a:off x="9265395" y="1571354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1" name="Google Shape;4091;p86"/>
          <p:cNvSpPr txBox="1"/>
          <p:nvPr/>
        </p:nvSpPr>
        <p:spPr>
          <a:xfrm>
            <a:off x="7714771" y="1040624"/>
            <a:ext cx="1378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2" name="Google Shape;4092;p86"/>
          <p:cNvSpPr txBox="1"/>
          <p:nvPr/>
        </p:nvSpPr>
        <p:spPr>
          <a:xfrm>
            <a:off x="7879901" y="2223431"/>
            <a:ext cx="1378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3" name="Google Shape;4093;p86"/>
          <p:cNvSpPr/>
          <p:nvPr/>
        </p:nvSpPr>
        <p:spPr>
          <a:xfrm>
            <a:off x="5892401" y="1573839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4" name="Google Shape;4094;p86"/>
          <p:cNvSpPr txBox="1"/>
          <p:nvPr/>
        </p:nvSpPr>
        <p:spPr>
          <a:xfrm>
            <a:off x="5961076" y="1699735"/>
            <a:ext cx="870427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[11,32]</a:t>
            </a:r>
            <a:endParaRPr/>
          </a:p>
        </p:txBody>
      </p:sp>
      <p:cxnSp>
        <p:nvCxnSpPr>
          <p:cNvPr id="4095" name="Google Shape;4095;p8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6" name="Google Shape;4096;p86"/>
          <p:cNvSpPr/>
          <p:nvPr/>
        </p:nvSpPr>
        <p:spPr>
          <a:xfrm>
            <a:off x="8119486" y="1581273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7" name="Google Shape;4097;p86"/>
          <p:cNvGrpSpPr/>
          <p:nvPr/>
        </p:nvGrpSpPr>
        <p:grpSpPr>
          <a:xfrm>
            <a:off x="598247" y="2146128"/>
            <a:ext cx="7166986" cy="2949787"/>
            <a:chOff x="1954321" y="2102032"/>
            <a:chExt cx="7166986" cy="2949787"/>
          </a:xfrm>
        </p:grpSpPr>
        <p:grpSp>
          <p:nvGrpSpPr>
            <p:cNvPr id="4098" name="Google Shape;4098;p86"/>
            <p:cNvGrpSpPr/>
            <p:nvPr/>
          </p:nvGrpSpPr>
          <p:grpSpPr>
            <a:xfrm>
              <a:off x="3593730" y="2102032"/>
              <a:ext cx="2985359" cy="583097"/>
              <a:chOff x="3263951" y="1744223"/>
              <a:chExt cx="2985359" cy="583097"/>
            </a:xfrm>
          </p:grpSpPr>
          <p:grpSp>
            <p:nvGrpSpPr>
              <p:cNvPr id="4099" name="Google Shape;4099;p86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4100" name="Google Shape;4100;p86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1" name="Google Shape;4101;p86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2" name="Google Shape;4102;p86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3" name="Google Shape;4103;p86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[11,32]</a:t>
                  </a:r>
                  <a:endParaRPr/>
                </a:p>
              </p:txBody>
            </p:sp>
            <p:sp>
              <p:nvSpPr>
                <p:cNvPr id="4104" name="Google Shape;4104;p86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[22,15]</a:t>
                  </a:r>
                  <a:endParaRPr/>
                </a:p>
              </p:txBody>
            </p:sp>
          </p:grpSp>
          <p:sp>
            <p:nvSpPr>
              <p:cNvPr id="4105" name="Google Shape;4105;p86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6" name="Google Shape;4106;p86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4107" name="Google Shape;4107;p86"/>
            <p:cNvGrpSpPr/>
            <p:nvPr/>
          </p:nvGrpSpPr>
          <p:grpSpPr>
            <a:xfrm>
              <a:off x="5673673" y="3066106"/>
              <a:ext cx="2985359" cy="583097"/>
              <a:chOff x="3263951" y="1744223"/>
              <a:chExt cx="2985359" cy="583097"/>
            </a:xfrm>
          </p:grpSpPr>
          <p:grpSp>
            <p:nvGrpSpPr>
              <p:cNvPr id="4108" name="Google Shape;4108;p86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4109" name="Google Shape;4109;p86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0" name="Google Shape;4110;p86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1" name="Google Shape;4111;p86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2" name="Google Shape;4112;p86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[21,32]</a:t>
                  </a:r>
                  <a:endParaRPr/>
                </a:p>
              </p:txBody>
            </p:sp>
            <p:sp>
              <p:nvSpPr>
                <p:cNvPr id="4113" name="Google Shape;4113;p86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[28,15]</a:t>
                  </a:r>
                  <a:endParaRPr/>
                </a:p>
              </p:txBody>
            </p:sp>
          </p:grpSp>
          <p:sp>
            <p:nvSpPr>
              <p:cNvPr id="4114" name="Google Shape;4114;p86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86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4116" name="Google Shape;4116;p86"/>
            <p:cNvGrpSpPr/>
            <p:nvPr/>
          </p:nvGrpSpPr>
          <p:grpSpPr>
            <a:xfrm>
              <a:off x="1954321" y="3188685"/>
              <a:ext cx="2985359" cy="583097"/>
              <a:chOff x="3263951" y="1744223"/>
              <a:chExt cx="2985359" cy="583097"/>
            </a:xfrm>
          </p:grpSpPr>
          <p:grpSp>
            <p:nvGrpSpPr>
              <p:cNvPr id="4117" name="Google Shape;4117;p86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4118" name="Google Shape;4118;p86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9" name="Google Shape;4119;p86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0" name="Google Shape;4120;p86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1" name="Google Shape;4121;p86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[11, 2]</a:t>
                  </a:r>
                  <a:endParaRPr/>
                </a:p>
              </p:txBody>
            </p:sp>
            <p:sp>
              <p:nvSpPr>
                <p:cNvPr id="4122" name="Google Shape;4122;p86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[28,65]</a:t>
                  </a:r>
                  <a:endParaRPr/>
                </a:p>
              </p:txBody>
            </p:sp>
          </p:grpSp>
          <p:sp>
            <p:nvSpPr>
              <p:cNvPr id="4123" name="Google Shape;4123;p86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86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4125" name="Google Shape;4125;p86"/>
            <p:cNvGrpSpPr/>
            <p:nvPr/>
          </p:nvGrpSpPr>
          <p:grpSpPr>
            <a:xfrm>
              <a:off x="6135948" y="4468722"/>
              <a:ext cx="2985359" cy="583097"/>
              <a:chOff x="3263951" y="1744223"/>
              <a:chExt cx="2985359" cy="583097"/>
            </a:xfrm>
          </p:grpSpPr>
          <p:grpSp>
            <p:nvGrpSpPr>
              <p:cNvPr id="4126" name="Google Shape;4126;p86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4127" name="Google Shape;4127;p86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8" name="Google Shape;4128;p86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9" name="Google Shape;4129;p86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0" name="Google Shape;4130;p86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[41,52]</a:t>
                  </a:r>
                  <a:endParaRPr/>
                </a:p>
              </p:txBody>
            </p:sp>
            <p:sp>
              <p:nvSpPr>
                <p:cNvPr id="4131" name="Google Shape;4131;p86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[68,45]</a:t>
                  </a:r>
                  <a:endParaRPr/>
                </a:p>
              </p:txBody>
            </p:sp>
          </p:grpSp>
          <p:sp>
            <p:nvSpPr>
              <p:cNvPr id="4132" name="Google Shape;4132;p86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86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  <p:grpSp>
          <p:nvGrpSpPr>
            <p:cNvPr id="4134" name="Google Shape;4134;p86"/>
            <p:cNvGrpSpPr/>
            <p:nvPr/>
          </p:nvGrpSpPr>
          <p:grpSpPr>
            <a:xfrm>
              <a:off x="2493216" y="4274358"/>
              <a:ext cx="2985359" cy="583097"/>
              <a:chOff x="3263951" y="1744223"/>
              <a:chExt cx="2985359" cy="583097"/>
            </a:xfrm>
          </p:grpSpPr>
          <p:grpSp>
            <p:nvGrpSpPr>
              <p:cNvPr id="4135" name="Google Shape;4135;p86"/>
              <p:cNvGrpSpPr/>
              <p:nvPr/>
            </p:nvGrpSpPr>
            <p:grpSpPr>
              <a:xfrm>
                <a:off x="3263951" y="1744223"/>
                <a:ext cx="2985359" cy="583097"/>
                <a:chOff x="1974572" y="1616765"/>
                <a:chExt cx="4089508" cy="874644"/>
              </a:xfrm>
            </p:grpSpPr>
            <p:sp>
              <p:nvSpPr>
                <p:cNvPr id="4136" name="Google Shape;4136;p86"/>
                <p:cNvSpPr/>
                <p:nvPr/>
              </p:nvSpPr>
              <p:spPr>
                <a:xfrm>
                  <a:off x="1974572" y="1616765"/>
                  <a:ext cx="4089508" cy="874644"/>
                </a:xfrm>
                <a:prstGeom prst="rect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7" name="Google Shape;4137;p86"/>
                <p:cNvSpPr/>
                <p:nvPr/>
              </p:nvSpPr>
              <p:spPr>
                <a:xfrm>
                  <a:off x="2107095" y="1732722"/>
                  <a:ext cx="1258958" cy="612914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8" name="Google Shape;4138;p86"/>
                <p:cNvSpPr/>
                <p:nvPr/>
              </p:nvSpPr>
              <p:spPr>
                <a:xfrm>
                  <a:off x="3498575" y="1732720"/>
                  <a:ext cx="1258959" cy="612915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9" name="Google Shape;4139;p86"/>
                <p:cNvSpPr txBox="1"/>
                <p:nvPr/>
              </p:nvSpPr>
              <p:spPr>
                <a:xfrm>
                  <a:off x="2239617" y="1791636"/>
                  <a:ext cx="1222476" cy="553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[1,38]</a:t>
                  </a:r>
                  <a:endParaRPr/>
                </a:p>
              </p:txBody>
            </p:sp>
            <p:sp>
              <p:nvSpPr>
                <p:cNvPr id="4140" name="Google Shape;4140;p86"/>
                <p:cNvSpPr txBox="1"/>
                <p:nvPr/>
              </p:nvSpPr>
              <p:spPr>
                <a:xfrm>
                  <a:off x="3498572" y="1791636"/>
                  <a:ext cx="1325219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[23,11]</a:t>
                  </a:r>
                  <a:endParaRPr/>
                </a:p>
              </p:txBody>
            </p:sp>
          </p:grpSp>
          <p:sp>
            <p:nvSpPr>
              <p:cNvPr id="4141" name="Google Shape;4141;p86"/>
              <p:cNvSpPr/>
              <p:nvPr/>
            </p:nvSpPr>
            <p:spPr>
              <a:xfrm>
                <a:off x="5414004" y="1821526"/>
                <a:ext cx="732486" cy="422657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86"/>
              <p:cNvSpPr txBox="1"/>
              <p:nvPr/>
            </p:nvSpPr>
            <p:spPr>
              <a:xfrm>
                <a:off x="5422439" y="1841165"/>
                <a:ext cx="724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[0,0]</a:t>
                </a:r>
                <a:endParaRPr/>
              </a:p>
            </p:txBody>
          </p:sp>
        </p:grpSp>
      </p:grpSp>
      <p:sp>
        <p:nvSpPr>
          <p:cNvPr id="4143" name="Google Shape;4143;p86"/>
          <p:cNvSpPr txBox="1"/>
          <p:nvPr/>
        </p:nvSpPr>
        <p:spPr>
          <a:xfrm>
            <a:off x="2371680" y="1801940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4" name="Google Shape;4144;p86"/>
          <p:cNvSpPr txBox="1"/>
          <p:nvPr/>
        </p:nvSpPr>
        <p:spPr>
          <a:xfrm>
            <a:off x="1379113" y="3994852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5" name="Google Shape;4145;p86"/>
          <p:cNvSpPr txBox="1"/>
          <p:nvPr/>
        </p:nvSpPr>
        <p:spPr>
          <a:xfrm>
            <a:off x="971296" y="2904345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6" name="Google Shape;4146;p86"/>
          <p:cNvSpPr txBox="1"/>
          <p:nvPr/>
        </p:nvSpPr>
        <p:spPr>
          <a:xfrm>
            <a:off x="4875913" y="4089279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7" name="Google Shape;4147;p86"/>
          <p:cNvSpPr/>
          <p:nvPr/>
        </p:nvSpPr>
        <p:spPr>
          <a:xfrm>
            <a:off x="5437298" y="3103717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8" name="Google Shape;4148;p86"/>
          <p:cNvSpPr/>
          <p:nvPr/>
        </p:nvSpPr>
        <p:spPr>
          <a:xfrm>
            <a:off x="1181292" y="4328152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9" name="Google Shape;4149;p86"/>
          <p:cNvSpPr/>
          <p:nvPr/>
        </p:nvSpPr>
        <p:spPr>
          <a:xfrm>
            <a:off x="2309314" y="2200959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0" name="Google Shape;4150;p86"/>
          <p:cNvSpPr/>
          <p:nvPr/>
        </p:nvSpPr>
        <p:spPr>
          <a:xfrm>
            <a:off x="583417" y="3294346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1" name="Google Shape;4151;p86"/>
          <p:cNvSpPr/>
          <p:nvPr/>
        </p:nvSpPr>
        <p:spPr>
          <a:xfrm>
            <a:off x="4777061" y="4506604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2" name="Google Shape;4152;p86"/>
          <p:cNvSpPr txBox="1"/>
          <p:nvPr/>
        </p:nvSpPr>
        <p:spPr>
          <a:xfrm>
            <a:off x="5579458" y="2679336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3" name="Google Shape;4153;p86"/>
          <p:cNvSpPr/>
          <p:nvPr/>
        </p:nvSpPr>
        <p:spPr>
          <a:xfrm>
            <a:off x="10393895" y="1581273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4" name="Google Shape;4154;p86"/>
          <p:cNvSpPr txBox="1"/>
          <p:nvPr/>
        </p:nvSpPr>
        <p:spPr>
          <a:xfrm>
            <a:off x="10445093" y="1693656"/>
            <a:ext cx="870427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[41,52]</a:t>
            </a:r>
            <a:endParaRPr/>
          </a:p>
        </p:txBody>
      </p:sp>
      <p:sp>
        <p:nvSpPr>
          <p:cNvPr id="4155" name="Google Shape;4155;p86"/>
          <p:cNvSpPr/>
          <p:nvPr/>
        </p:nvSpPr>
        <p:spPr>
          <a:xfrm>
            <a:off x="1188111" y="4308756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9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p8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1" name="Google Shape;4161;p87"/>
          <p:cNvSpPr/>
          <p:nvPr/>
        </p:nvSpPr>
        <p:spPr>
          <a:xfrm>
            <a:off x="1262115" y="168988"/>
            <a:ext cx="94039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UPDATE OF POSITION AND VELOCITY OF THE PARTICLES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2" name="Google Shape;4162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3" name="Google Shape;4163;p87"/>
          <p:cNvGrpSpPr/>
          <p:nvPr/>
        </p:nvGrpSpPr>
        <p:grpSpPr>
          <a:xfrm>
            <a:off x="6096000" y="1317825"/>
            <a:ext cx="6538475" cy="1332991"/>
            <a:chOff x="548674" y="1220656"/>
            <a:chExt cx="6538475" cy="1332991"/>
          </a:xfrm>
        </p:grpSpPr>
        <p:sp>
          <p:nvSpPr>
            <p:cNvPr id="4164" name="Google Shape;4164;p87"/>
            <p:cNvSpPr txBox="1"/>
            <p:nvPr/>
          </p:nvSpPr>
          <p:spPr>
            <a:xfrm>
              <a:off x="617008" y="1648271"/>
              <a:ext cx="2824413" cy="3957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3075" l="0" r="0" t="-307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165" name="Google Shape;4165;p87"/>
            <p:cNvSpPr txBox="1"/>
            <p:nvPr/>
          </p:nvSpPr>
          <p:spPr>
            <a:xfrm>
              <a:off x="617008" y="2127505"/>
              <a:ext cx="6470141" cy="4261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0287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4166" name="Google Shape;4166;p87"/>
            <p:cNvGrpSpPr/>
            <p:nvPr/>
          </p:nvGrpSpPr>
          <p:grpSpPr>
            <a:xfrm>
              <a:off x="548674" y="1220656"/>
              <a:ext cx="5366689" cy="369332"/>
              <a:chOff x="1299432" y="2138790"/>
              <a:chExt cx="5366689" cy="369332"/>
            </a:xfrm>
          </p:grpSpPr>
          <p:sp>
            <p:nvSpPr>
              <p:cNvPr id="4167" name="Google Shape;4167;p87"/>
              <p:cNvSpPr txBox="1"/>
              <p:nvPr/>
            </p:nvSpPr>
            <p:spPr>
              <a:xfrm>
                <a:off x="1299432" y="2138790"/>
                <a:ext cx="1535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 position</a:t>
                </a:r>
                <a:endParaRPr/>
              </a:p>
            </p:txBody>
          </p:sp>
          <p:sp>
            <p:nvSpPr>
              <p:cNvPr id="4168" name="Google Shape;4168;p87"/>
              <p:cNvSpPr txBox="1"/>
              <p:nvPr/>
            </p:nvSpPr>
            <p:spPr>
              <a:xfrm>
                <a:off x="4824068" y="2138790"/>
                <a:ext cx="1842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 velocity</a:t>
                </a:r>
                <a:endParaRPr b="1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87"/>
              <p:cNvSpPr txBox="1"/>
              <p:nvPr/>
            </p:nvSpPr>
            <p:spPr>
              <a:xfrm>
                <a:off x="2996896" y="2138790"/>
                <a:ext cx="1827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Current position</a:t>
                </a:r>
                <a:endParaRPr/>
              </a:p>
            </p:txBody>
          </p:sp>
          <p:sp>
            <p:nvSpPr>
              <p:cNvPr id="4170" name="Google Shape;4170;p87"/>
              <p:cNvSpPr txBox="1"/>
              <p:nvPr/>
            </p:nvSpPr>
            <p:spPr>
              <a:xfrm>
                <a:off x="2684075" y="2138790"/>
                <a:ext cx="6256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endParaRPr/>
              </a:p>
            </p:txBody>
          </p:sp>
          <p:sp>
            <p:nvSpPr>
              <p:cNvPr id="4171" name="Google Shape;4171;p87"/>
              <p:cNvSpPr txBox="1"/>
              <p:nvPr/>
            </p:nvSpPr>
            <p:spPr>
              <a:xfrm>
                <a:off x="4654606" y="2138790"/>
                <a:ext cx="338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</p:grpSp>
      <p:cxnSp>
        <p:nvCxnSpPr>
          <p:cNvPr id="4172" name="Google Shape;4172;p8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73" name="Google Shape;4173;p87"/>
          <p:cNvGrpSpPr/>
          <p:nvPr/>
        </p:nvGrpSpPr>
        <p:grpSpPr>
          <a:xfrm>
            <a:off x="2265887" y="2416418"/>
            <a:ext cx="2985359" cy="583097"/>
            <a:chOff x="3263951" y="1744223"/>
            <a:chExt cx="2985359" cy="583097"/>
          </a:xfrm>
        </p:grpSpPr>
        <p:grpSp>
          <p:nvGrpSpPr>
            <p:cNvPr id="4174" name="Google Shape;4174;p87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175" name="Google Shape;4175;p87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87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87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87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[11,32]</a:t>
                </a:r>
                <a:endParaRPr/>
              </a:p>
            </p:txBody>
          </p:sp>
          <p:sp>
            <p:nvSpPr>
              <p:cNvPr id="4179" name="Google Shape;4179;p87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[22,15]</a:t>
                </a:r>
                <a:endParaRPr/>
              </a:p>
            </p:txBody>
          </p:sp>
        </p:grpSp>
        <p:sp>
          <p:nvSpPr>
            <p:cNvPr id="4180" name="Google Shape;4180;p87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1" name="Google Shape;4181;p87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182" name="Google Shape;4182;p87"/>
          <p:cNvGrpSpPr/>
          <p:nvPr/>
        </p:nvGrpSpPr>
        <p:grpSpPr>
          <a:xfrm>
            <a:off x="4345830" y="3380492"/>
            <a:ext cx="2985359" cy="583097"/>
            <a:chOff x="3263951" y="1744223"/>
            <a:chExt cx="2985359" cy="583097"/>
          </a:xfrm>
        </p:grpSpPr>
        <p:grpSp>
          <p:nvGrpSpPr>
            <p:cNvPr id="4183" name="Google Shape;4183;p87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184" name="Google Shape;4184;p87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87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87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87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[21,32]</a:t>
                </a:r>
                <a:endParaRPr/>
              </a:p>
            </p:txBody>
          </p:sp>
          <p:sp>
            <p:nvSpPr>
              <p:cNvPr id="4188" name="Google Shape;4188;p87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[28,15]</a:t>
                </a:r>
                <a:endParaRPr/>
              </a:p>
            </p:txBody>
          </p:sp>
        </p:grpSp>
        <p:sp>
          <p:nvSpPr>
            <p:cNvPr id="4189" name="Google Shape;4189;p87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0" name="Google Shape;4190;p87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191" name="Google Shape;4191;p87"/>
          <p:cNvGrpSpPr/>
          <p:nvPr/>
        </p:nvGrpSpPr>
        <p:grpSpPr>
          <a:xfrm>
            <a:off x="626478" y="3503071"/>
            <a:ext cx="2985359" cy="583097"/>
            <a:chOff x="3263951" y="1744223"/>
            <a:chExt cx="2985359" cy="583097"/>
          </a:xfrm>
        </p:grpSpPr>
        <p:grpSp>
          <p:nvGrpSpPr>
            <p:cNvPr id="4192" name="Google Shape;4192;p87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193" name="Google Shape;4193;p87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87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87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87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[11, 2]</a:t>
                </a:r>
                <a:endParaRPr/>
              </a:p>
            </p:txBody>
          </p:sp>
          <p:sp>
            <p:nvSpPr>
              <p:cNvPr id="4197" name="Google Shape;4197;p87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[28,65]</a:t>
                </a:r>
                <a:endParaRPr/>
              </a:p>
            </p:txBody>
          </p:sp>
        </p:grpSp>
        <p:sp>
          <p:nvSpPr>
            <p:cNvPr id="4198" name="Google Shape;4198;p87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9" name="Google Shape;4199;p87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200" name="Google Shape;4200;p87"/>
          <p:cNvGrpSpPr/>
          <p:nvPr/>
        </p:nvGrpSpPr>
        <p:grpSpPr>
          <a:xfrm>
            <a:off x="4808105" y="4783108"/>
            <a:ext cx="2985359" cy="583097"/>
            <a:chOff x="3263951" y="1744223"/>
            <a:chExt cx="2985359" cy="583097"/>
          </a:xfrm>
        </p:grpSpPr>
        <p:grpSp>
          <p:nvGrpSpPr>
            <p:cNvPr id="4201" name="Google Shape;4201;p87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202" name="Google Shape;4202;p87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87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87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87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[41,52]</a:t>
                </a:r>
                <a:endParaRPr/>
              </a:p>
            </p:txBody>
          </p:sp>
          <p:sp>
            <p:nvSpPr>
              <p:cNvPr id="4206" name="Google Shape;4206;p87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[68,45]</a:t>
                </a:r>
                <a:endParaRPr/>
              </a:p>
            </p:txBody>
          </p:sp>
        </p:grpSp>
        <p:sp>
          <p:nvSpPr>
            <p:cNvPr id="4207" name="Google Shape;4207;p87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8" name="Google Shape;4208;p87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grpSp>
        <p:nvGrpSpPr>
          <p:cNvPr id="4209" name="Google Shape;4209;p87"/>
          <p:cNvGrpSpPr/>
          <p:nvPr/>
        </p:nvGrpSpPr>
        <p:grpSpPr>
          <a:xfrm>
            <a:off x="1165373" y="4588744"/>
            <a:ext cx="2985359" cy="583097"/>
            <a:chOff x="3263951" y="1744223"/>
            <a:chExt cx="2985359" cy="583097"/>
          </a:xfrm>
        </p:grpSpPr>
        <p:grpSp>
          <p:nvGrpSpPr>
            <p:cNvPr id="4210" name="Google Shape;4210;p87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211" name="Google Shape;4211;p87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87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87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87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[1,38]</a:t>
                </a:r>
                <a:endParaRPr/>
              </a:p>
            </p:txBody>
          </p:sp>
          <p:sp>
            <p:nvSpPr>
              <p:cNvPr id="4215" name="Google Shape;4215;p87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[23,11]</a:t>
                </a:r>
                <a:endParaRPr/>
              </a:p>
            </p:txBody>
          </p:sp>
        </p:grpSp>
        <p:sp>
          <p:nvSpPr>
            <p:cNvPr id="4216" name="Google Shape;4216;p87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7" name="Google Shape;4217;p87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sp>
        <p:nvSpPr>
          <p:cNvPr id="4218" name="Google Shape;4218;p87"/>
          <p:cNvSpPr txBox="1"/>
          <p:nvPr/>
        </p:nvSpPr>
        <p:spPr>
          <a:xfrm>
            <a:off x="2399911" y="2072230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9" name="Google Shape;4219;p87"/>
          <p:cNvSpPr txBox="1"/>
          <p:nvPr/>
        </p:nvSpPr>
        <p:spPr>
          <a:xfrm>
            <a:off x="1407344" y="4265142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0" name="Google Shape;4220;p87"/>
          <p:cNvSpPr txBox="1"/>
          <p:nvPr/>
        </p:nvSpPr>
        <p:spPr>
          <a:xfrm>
            <a:off x="999527" y="3174635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1" name="Google Shape;4221;p87"/>
          <p:cNvSpPr txBox="1"/>
          <p:nvPr/>
        </p:nvSpPr>
        <p:spPr>
          <a:xfrm>
            <a:off x="4904144" y="4359569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2" name="Google Shape;4222;p87"/>
          <p:cNvSpPr/>
          <p:nvPr/>
        </p:nvSpPr>
        <p:spPr>
          <a:xfrm>
            <a:off x="5465529" y="3374007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3" name="Google Shape;4223;p87"/>
          <p:cNvSpPr/>
          <p:nvPr/>
        </p:nvSpPr>
        <p:spPr>
          <a:xfrm>
            <a:off x="1183408" y="4608140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4" name="Google Shape;4224;p87"/>
          <p:cNvSpPr/>
          <p:nvPr/>
        </p:nvSpPr>
        <p:spPr>
          <a:xfrm>
            <a:off x="2337545" y="2471249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5" name="Google Shape;4225;p87"/>
          <p:cNvSpPr/>
          <p:nvPr/>
        </p:nvSpPr>
        <p:spPr>
          <a:xfrm>
            <a:off x="611648" y="3564636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6" name="Google Shape;4226;p87"/>
          <p:cNvSpPr/>
          <p:nvPr/>
        </p:nvSpPr>
        <p:spPr>
          <a:xfrm>
            <a:off x="4805292" y="4776894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7" name="Google Shape;4227;p87"/>
          <p:cNvSpPr txBox="1"/>
          <p:nvPr/>
        </p:nvSpPr>
        <p:spPr>
          <a:xfrm>
            <a:off x="5607689" y="2949626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8" name="Google Shape;4228;p87"/>
          <p:cNvSpPr txBox="1"/>
          <p:nvPr/>
        </p:nvSpPr>
        <p:spPr>
          <a:xfrm>
            <a:off x="8908792" y="3268072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9" name="Google Shape;4229;p87"/>
          <p:cNvSpPr txBox="1"/>
          <p:nvPr/>
        </p:nvSpPr>
        <p:spPr>
          <a:xfrm>
            <a:off x="8827019" y="3630083"/>
            <a:ext cx="892413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[1,38]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3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p8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5" name="Google Shape;4235;p88"/>
          <p:cNvSpPr/>
          <p:nvPr/>
        </p:nvSpPr>
        <p:spPr>
          <a:xfrm>
            <a:off x="2282012" y="128305"/>
            <a:ext cx="75731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PSO ALGORITHM – UPDATE OF POSITION AND VELOCITY OF THE PARTICLES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36" name="Google Shape;423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7" name="Google Shape;4237;p8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238" name="Google Shape;4238;p88"/>
          <p:cNvGraphicFramePr/>
          <p:nvPr/>
        </p:nvGraphicFramePr>
        <p:xfrm>
          <a:off x="6475154" y="1455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{FE786216-45BD-4799-9F6D-B3DC4E0D23A1}</a:tableStyleId>
              </a:tblPr>
              <a:tblGrid>
                <a:gridCol w="2400425"/>
                <a:gridCol w="258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Variable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Meaning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Cognitive weight (from 0 to 2)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Social weight (from 0 to 2)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Random numbers (0 to 1)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Inertia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9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Personal best position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Global best position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Current particle position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New position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New velocity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239" name="Google Shape;4239;p88"/>
          <p:cNvGrpSpPr/>
          <p:nvPr/>
        </p:nvGrpSpPr>
        <p:grpSpPr>
          <a:xfrm>
            <a:off x="584548" y="1944126"/>
            <a:ext cx="6538475" cy="1332991"/>
            <a:chOff x="548674" y="1220656"/>
            <a:chExt cx="6538475" cy="1332991"/>
          </a:xfrm>
        </p:grpSpPr>
        <p:sp>
          <p:nvSpPr>
            <p:cNvPr id="4240" name="Google Shape;4240;p88"/>
            <p:cNvSpPr txBox="1"/>
            <p:nvPr/>
          </p:nvSpPr>
          <p:spPr>
            <a:xfrm>
              <a:off x="617008" y="1648271"/>
              <a:ext cx="2824413" cy="3957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3075" l="0" r="0" t="-307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241" name="Google Shape;4241;p88"/>
            <p:cNvSpPr txBox="1"/>
            <p:nvPr/>
          </p:nvSpPr>
          <p:spPr>
            <a:xfrm>
              <a:off x="617008" y="2127505"/>
              <a:ext cx="6470141" cy="4261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0287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4242" name="Google Shape;4242;p88"/>
            <p:cNvGrpSpPr/>
            <p:nvPr/>
          </p:nvGrpSpPr>
          <p:grpSpPr>
            <a:xfrm>
              <a:off x="548674" y="1220656"/>
              <a:ext cx="5366689" cy="369332"/>
              <a:chOff x="1299432" y="2138790"/>
              <a:chExt cx="5366689" cy="369332"/>
            </a:xfrm>
          </p:grpSpPr>
          <p:sp>
            <p:nvSpPr>
              <p:cNvPr id="4243" name="Google Shape;4243;p88"/>
              <p:cNvSpPr txBox="1"/>
              <p:nvPr/>
            </p:nvSpPr>
            <p:spPr>
              <a:xfrm>
                <a:off x="1299432" y="2138790"/>
                <a:ext cx="1535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 position</a:t>
                </a:r>
                <a:endParaRPr/>
              </a:p>
            </p:txBody>
          </p:sp>
          <p:sp>
            <p:nvSpPr>
              <p:cNvPr id="4244" name="Google Shape;4244;p88"/>
              <p:cNvSpPr txBox="1"/>
              <p:nvPr/>
            </p:nvSpPr>
            <p:spPr>
              <a:xfrm>
                <a:off x="4824068" y="2138790"/>
                <a:ext cx="1842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 velocity</a:t>
                </a:r>
                <a:endParaRPr b="1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5" name="Google Shape;4245;p88"/>
              <p:cNvSpPr txBox="1"/>
              <p:nvPr/>
            </p:nvSpPr>
            <p:spPr>
              <a:xfrm>
                <a:off x="2996896" y="2138790"/>
                <a:ext cx="18271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Current position</a:t>
                </a:r>
                <a:endParaRPr/>
              </a:p>
            </p:txBody>
          </p:sp>
          <p:sp>
            <p:nvSpPr>
              <p:cNvPr id="4246" name="Google Shape;4246;p88"/>
              <p:cNvSpPr txBox="1"/>
              <p:nvPr/>
            </p:nvSpPr>
            <p:spPr>
              <a:xfrm>
                <a:off x="2684075" y="2138790"/>
                <a:ext cx="6256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endParaRPr/>
              </a:p>
            </p:txBody>
          </p:sp>
          <p:sp>
            <p:nvSpPr>
              <p:cNvPr id="4247" name="Google Shape;4247;p88"/>
              <p:cNvSpPr txBox="1"/>
              <p:nvPr/>
            </p:nvSpPr>
            <p:spPr>
              <a:xfrm>
                <a:off x="4654606" y="2138790"/>
                <a:ext cx="338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8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3" name="Google Shape;4253;p89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PARTICLE POSITION UPDATE - EXAMPLE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54" name="Google Shape;425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5" name="Google Shape;4255;p89"/>
          <p:cNvGrpSpPr/>
          <p:nvPr/>
        </p:nvGrpSpPr>
        <p:grpSpPr>
          <a:xfrm>
            <a:off x="597419" y="1942673"/>
            <a:ext cx="2985359" cy="583097"/>
            <a:chOff x="3263951" y="1744223"/>
            <a:chExt cx="2985359" cy="583097"/>
          </a:xfrm>
        </p:grpSpPr>
        <p:grpSp>
          <p:nvGrpSpPr>
            <p:cNvPr id="4256" name="Google Shape;4256;p89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257" name="Google Shape;4257;p89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8" name="Google Shape;4258;p89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9" name="Google Shape;4259;p89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0" name="Google Shape;4260;p89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[11,32]</a:t>
                </a:r>
                <a:endParaRPr/>
              </a:p>
            </p:txBody>
          </p:sp>
          <p:sp>
            <p:nvSpPr>
              <p:cNvPr id="4261" name="Google Shape;4261;p89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[22,15]</a:t>
                </a:r>
                <a:endParaRPr/>
              </a:p>
            </p:txBody>
          </p:sp>
        </p:grpSp>
        <p:sp>
          <p:nvSpPr>
            <p:cNvPr id="4262" name="Google Shape;4262;p89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89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sp>
        <p:nvSpPr>
          <p:cNvPr id="4264" name="Google Shape;4264;p89"/>
          <p:cNvSpPr txBox="1"/>
          <p:nvPr/>
        </p:nvSpPr>
        <p:spPr>
          <a:xfrm>
            <a:off x="731443" y="1598485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5" name="Google Shape;4265;p89"/>
          <p:cNvSpPr/>
          <p:nvPr/>
        </p:nvSpPr>
        <p:spPr>
          <a:xfrm>
            <a:off x="669077" y="1997504"/>
            <a:ext cx="1013190" cy="5830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6" name="Google Shape;4266;p89"/>
          <p:cNvSpPr txBox="1"/>
          <p:nvPr/>
        </p:nvSpPr>
        <p:spPr>
          <a:xfrm>
            <a:off x="759079" y="2642351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pos1</a:t>
            </a:r>
            <a:endParaRPr/>
          </a:p>
        </p:txBody>
      </p:sp>
      <p:sp>
        <p:nvSpPr>
          <p:cNvPr id="4267" name="Google Shape;4267;p89"/>
          <p:cNvSpPr txBox="1"/>
          <p:nvPr/>
        </p:nvSpPr>
        <p:spPr>
          <a:xfrm>
            <a:off x="1832673" y="2621557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pos2</a:t>
            </a:r>
            <a:endParaRPr/>
          </a:p>
        </p:txBody>
      </p:sp>
      <p:sp>
        <p:nvSpPr>
          <p:cNvPr id="4268" name="Google Shape;4268;p89"/>
          <p:cNvSpPr txBox="1"/>
          <p:nvPr/>
        </p:nvSpPr>
        <p:spPr>
          <a:xfrm>
            <a:off x="2906267" y="2642351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9" name="Google Shape;4269;p89"/>
          <p:cNvSpPr txBox="1"/>
          <p:nvPr/>
        </p:nvSpPr>
        <p:spPr>
          <a:xfrm>
            <a:off x="645820" y="3365154"/>
            <a:ext cx="728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0" name="Google Shape;4270;p89"/>
          <p:cNvSpPr txBox="1"/>
          <p:nvPr/>
        </p:nvSpPr>
        <p:spPr>
          <a:xfrm>
            <a:off x="513435" y="3679251"/>
            <a:ext cx="892413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[1,38]</a:t>
            </a:r>
            <a:endParaRPr/>
          </a:p>
        </p:txBody>
      </p:sp>
      <p:grpSp>
        <p:nvGrpSpPr>
          <p:cNvPr id="4271" name="Google Shape;4271;p89"/>
          <p:cNvGrpSpPr/>
          <p:nvPr/>
        </p:nvGrpSpPr>
        <p:grpSpPr>
          <a:xfrm>
            <a:off x="4715268" y="1650691"/>
            <a:ext cx="6470141" cy="905376"/>
            <a:chOff x="617008" y="1648271"/>
            <a:chExt cx="6470141" cy="905376"/>
          </a:xfrm>
        </p:grpSpPr>
        <p:sp>
          <p:nvSpPr>
            <p:cNvPr id="4272" name="Google Shape;4272;p89"/>
            <p:cNvSpPr txBox="1"/>
            <p:nvPr/>
          </p:nvSpPr>
          <p:spPr>
            <a:xfrm>
              <a:off x="617008" y="1648271"/>
              <a:ext cx="2824413" cy="3957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3075" l="0" r="0" t="-15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273" name="Google Shape;4273;p89"/>
            <p:cNvSpPr txBox="1"/>
            <p:nvPr/>
          </p:nvSpPr>
          <p:spPr>
            <a:xfrm>
              <a:off x="617008" y="2127505"/>
              <a:ext cx="6470141" cy="4261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0287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4274" name="Google Shape;4274;p89"/>
          <p:cNvSpPr txBox="1"/>
          <p:nvPr/>
        </p:nvSpPr>
        <p:spPr>
          <a:xfrm>
            <a:off x="4407843" y="3364659"/>
            <a:ext cx="4799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new vel.</a:t>
            </a:r>
            <a:endParaRPr/>
          </a:p>
        </p:txBody>
      </p:sp>
      <p:sp>
        <p:nvSpPr>
          <p:cNvPr id="4275" name="Google Shape;4275;p89"/>
          <p:cNvSpPr txBox="1"/>
          <p:nvPr/>
        </p:nvSpPr>
        <p:spPr>
          <a:xfrm>
            <a:off x="4407843" y="3914074"/>
            <a:ext cx="6689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vel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*[0,0]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+c1*r1*(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[11,32]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c2*r2(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[1,38]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cxnSp>
        <p:nvCxnSpPr>
          <p:cNvPr id="4276" name="Google Shape;4276;p8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7" name="Google Shape;4277;p89"/>
          <p:cNvSpPr txBox="1"/>
          <p:nvPr/>
        </p:nvSpPr>
        <p:spPr>
          <a:xfrm>
            <a:off x="1791987" y="3389559"/>
            <a:ext cx="15020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=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=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 = 0.3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 = 0.45</a:t>
            </a:r>
            <a:endParaRPr/>
          </a:p>
        </p:txBody>
      </p:sp>
      <p:sp>
        <p:nvSpPr>
          <p:cNvPr id="4278" name="Google Shape;4278;p89"/>
          <p:cNvSpPr txBox="1"/>
          <p:nvPr/>
        </p:nvSpPr>
        <p:spPr>
          <a:xfrm>
            <a:off x="4407843" y="4426385"/>
            <a:ext cx="2802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vel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[-7.475,  9.425] </a:t>
            </a:r>
            <a:endParaRPr/>
          </a:p>
        </p:txBody>
      </p:sp>
      <p:sp>
        <p:nvSpPr>
          <p:cNvPr id="4279" name="Google Shape;4279;p89"/>
          <p:cNvSpPr txBox="1"/>
          <p:nvPr/>
        </p:nvSpPr>
        <p:spPr>
          <a:xfrm>
            <a:off x="4407843" y="4872429"/>
            <a:ext cx="5995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[-7.475,  9.425] + [22,15] = </a:t>
            </a:r>
            <a:r>
              <a:rPr b="1" i="0" lang="pt-BR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[14.525, 24.425]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grpSp>
        <p:nvGrpSpPr>
          <p:cNvPr id="4280" name="Google Shape;4280;p89"/>
          <p:cNvGrpSpPr/>
          <p:nvPr/>
        </p:nvGrpSpPr>
        <p:grpSpPr>
          <a:xfrm>
            <a:off x="4722164" y="1242665"/>
            <a:ext cx="5366689" cy="369332"/>
            <a:chOff x="1299432" y="2138790"/>
            <a:chExt cx="5366689" cy="369332"/>
          </a:xfrm>
        </p:grpSpPr>
        <p:sp>
          <p:nvSpPr>
            <p:cNvPr id="4281" name="Google Shape;4281;p89"/>
            <p:cNvSpPr txBox="1"/>
            <p:nvPr/>
          </p:nvSpPr>
          <p:spPr>
            <a:xfrm>
              <a:off x="1299432" y="2138790"/>
              <a:ext cx="1535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position</a:t>
              </a:r>
              <a:endParaRPr/>
            </a:p>
          </p:txBody>
        </p:sp>
        <p:sp>
          <p:nvSpPr>
            <p:cNvPr id="4282" name="Google Shape;4282;p89"/>
            <p:cNvSpPr txBox="1"/>
            <p:nvPr/>
          </p:nvSpPr>
          <p:spPr>
            <a:xfrm>
              <a:off x="4824068" y="2138790"/>
              <a:ext cx="1842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New velocity</a:t>
              </a:r>
              <a:endParaRPr b="1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89"/>
            <p:cNvSpPr txBox="1"/>
            <p:nvPr/>
          </p:nvSpPr>
          <p:spPr>
            <a:xfrm>
              <a:off x="2996896" y="2138790"/>
              <a:ext cx="1827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Current position</a:t>
              </a:r>
              <a:endParaRPr/>
            </a:p>
          </p:txBody>
        </p:sp>
        <p:sp>
          <p:nvSpPr>
            <p:cNvPr id="4284" name="Google Shape;4284;p89"/>
            <p:cNvSpPr txBox="1"/>
            <p:nvPr/>
          </p:nvSpPr>
          <p:spPr>
            <a:xfrm>
              <a:off x="2684075" y="2138790"/>
              <a:ext cx="6256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4285" name="Google Shape;4285;p89"/>
            <p:cNvSpPr txBox="1"/>
            <p:nvPr/>
          </p:nvSpPr>
          <p:spPr>
            <a:xfrm>
              <a:off x="4654606" y="2138790"/>
              <a:ext cx="338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4286" name="Google Shape;4286;p89"/>
          <p:cNvGrpSpPr/>
          <p:nvPr/>
        </p:nvGrpSpPr>
        <p:grpSpPr>
          <a:xfrm>
            <a:off x="4722164" y="2767199"/>
            <a:ext cx="5366689" cy="369332"/>
            <a:chOff x="1299432" y="2138790"/>
            <a:chExt cx="5366689" cy="369332"/>
          </a:xfrm>
        </p:grpSpPr>
        <p:sp>
          <p:nvSpPr>
            <p:cNvPr id="4287" name="Google Shape;4287;p89"/>
            <p:cNvSpPr txBox="1"/>
            <p:nvPr/>
          </p:nvSpPr>
          <p:spPr>
            <a:xfrm>
              <a:off x="1299432" y="2138790"/>
              <a:ext cx="1535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position</a:t>
              </a:r>
              <a:endParaRPr/>
            </a:p>
          </p:txBody>
        </p:sp>
        <p:sp>
          <p:nvSpPr>
            <p:cNvPr id="4288" name="Google Shape;4288;p89"/>
            <p:cNvSpPr txBox="1"/>
            <p:nvPr/>
          </p:nvSpPr>
          <p:spPr>
            <a:xfrm>
              <a:off x="4824068" y="2138790"/>
              <a:ext cx="1842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New velocity</a:t>
              </a:r>
              <a:endParaRPr b="1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89"/>
            <p:cNvSpPr txBox="1"/>
            <p:nvPr/>
          </p:nvSpPr>
          <p:spPr>
            <a:xfrm>
              <a:off x="2996896" y="2138790"/>
              <a:ext cx="1827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Current position</a:t>
              </a:r>
              <a:endParaRPr/>
            </a:p>
          </p:txBody>
        </p:sp>
        <p:sp>
          <p:nvSpPr>
            <p:cNvPr id="4290" name="Google Shape;4290;p89"/>
            <p:cNvSpPr txBox="1"/>
            <p:nvPr/>
          </p:nvSpPr>
          <p:spPr>
            <a:xfrm>
              <a:off x="2684075" y="2138790"/>
              <a:ext cx="6256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4291" name="Google Shape;4291;p89"/>
            <p:cNvSpPr txBox="1"/>
            <p:nvPr/>
          </p:nvSpPr>
          <p:spPr>
            <a:xfrm>
              <a:off x="4654606" y="2138790"/>
              <a:ext cx="338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5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p9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7" name="Google Shape;4297;p90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PARTICLE POSITION UPDATE - EXAMPLE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8" name="Google Shape;429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9" name="Google Shape;4299;p9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0" name="Google Shape;4300;p90"/>
          <p:cNvSpPr/>
          <p:nvPr/>
        </p:nvSpPr>
        <p:spPr>
          <a:xfrm>
            <a:off x="334298" y="3294209"/>
            <a:ext cx="4475696" cy="583097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1" name="Google Shape;4301;p90"/>
          <p:cNvSpPr/>
          <p:nvPr/>
        </p:nvSpPr>
        <p:spPr>
          <a:xfrm>
            <a:off x="476351" y="3371514"/>
            <a:ext cx="954022" cy="40861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2" name="Google Shape;4302;p90"/>
          <p:cNvSpPr/>
          <p:nvPr/>
        </p:nvSpPr>
        <p:spPr>
          <a:xfrm>
            <a:off x="1574968" y="3371512"/>
            <a:ext cx="1617197" cy="40861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3" name="Google Shape;4303;p90"/>
          <p:cNvSpPr txBox="1"/>
          <p:nvPr/>
        </p:nvSpPr>
        <p:spPr>
          <a:xfrm>
            <a:off x="298174" y="3401312"/>
            <a:ext cx="1310376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</a:t>
            </a:r>
            <a:endParaRPr/>
          </a:p>
        </p:txBody>
      </p:sp>
      <p:sp>
        <p:nvSpPr>
          <p:cNvPr id="4304" name="Google Shape;4304;p90"/>
          <p:cNvSpPr/>
          <p:nvPr/>
        </p:nvSpPr>
        <p:spPr>
          <a:xfrm>
            <a:off x="3336762" y="3371512"/>
            <a:ext cx="1385550" cy="422657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5" name="Google Shape;4305;p90"/>
          <p:cNvSpPr txBox="1"/>
          <p:nvPr/>
        </p:nvSpPr>
        <p:spPr>
          <a:xfrm>
            <a:off x="756777" y="3963599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pos1</a:t>
            </a:r>
            <a:endParaRPr/>
          </a:p>
        </p:txBody>
      </p:sp>
      <p:sp>
        <p:nvSpPr>
          <p:cNvPr id="4306" name="Google Shape;4306;p90"/>
          <p:cNvSpPr txBox="1"/>
          <p:nvPr/>
        </p:nvSpPr>
        <p:spPr>
          <a:xfrm>
            <a:off x="2118573" y="3982292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pos2</a:t>
            </a:r>
            <a:endParaRPr/>
          </a:p>
        </p:txBody>
      </p:sp>
      <p:sp>
        <p:nvSpPr>
          <p:cNvPr id="4307" name="Google Shape;4307;p90"/>
          <p:cNvSpPr txBox="1"/>
          <p:nvPr/>
        </p:nvSpPr>
        <p:spPr>
          <a:xfrm>
            <a:off x="3551435" y="3952700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8" name="Google Shape;4308;p90"/>
          <p:cNvSpPr txBox="1"/>
          <p:nvPr/>
        </p:nvSpPr>
        <p:spPr>
          <a:xfrm>
            <a:off x="1006866" y="4473441"/>
            <a:ext cx="1612724" cy="495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09" name="Google Shape;4309;p90"/>
          <p:cNvSpPr txBox="1"/>
          <p:nvPr/>
        </p:nvSpPr>
        <p:spPr>
          <a:xfrm>
            <a:off x="2073633" y="4575322"/>
            <a:ext cx="181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position)</a:t>
            </a:r>
            <a:endParaRPr/>
          </a:p>
        </p:txBody>
      </p:sp>
      <p:sp>
        <p:nvSpPr>
          <p:cNvPr id="4310" name="Google Shape;4310;p90"/>
          <p:cNvSpPr txBox="1"/>
          <p:nvPr/>
        </p:nvSpPr>
        <p:spPr>
          <a:xfrm>
            <a:off x="3182027" y="3398174"/>
            <a:ext cx="1695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[-7.47,  9.42]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1" name="Google Shape;4311;p90"/>
          <p:cNvSpPr txBox="1"/>
          <p:nvPr/>
        </p:nvSpPr>
        <p:spPr>
          <a:xfrm>
            <a:off x="1360424" y="3406052"/>
            <a:ext cx="2036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[14.525, 41.425]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2" name="Google Shape;4312;p90"/>
          <p:cNvGrpSpPr/>
          <p:nvPr/>
        </p:nvGrpSpPr>
        <p:grpSpPr>
          <a:xfrm>
            <a:off x="902874" y="2082648"/>
            <a:ext cx="2985359" cy="583097"/>
            <a:chOff x="3263951" y="1744223"/>
            <a:chExt cx="2985359" cy="583097"/>
          </a:xfrm>
        </p:grpSpPr>
        <p:grpSp>
          <p:nvGrpSpPr>
            <p:cNvPr id="4313" name="Google Shape;4313;p90"/>
            <p:cNvGrpSpPr/>
            <p:nvPr/>
          </p:nvGrpSpPr>
          <p:grpSpPr>
            <a:xfrm>
              <a:off x="3263951" y="1744223"/>
              <a:ext cx="2985359" cy="583097"/>
              <a:chOff x="1974572" y="1616765"/>
              <a:chExt cx="4089508" cy="874644"/>
            </a:xfrm>
          </p:grpSpPr>
          <p:sp>
            <p:nvSpPr>
              <p:cNvPr id="4314" name="Google Shape;4314;p90"/>
              <p:cNvSpPr/>
              <p:nvPr/>
            </p:nvSpPr>
            <p:spPr>
              <a:xfrm>
                <a:off x="1974572" y="1616765"/>
                <a:ext cx="4089508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5" name="Google Shape;4315;p90"/>
              <p:cNvSpPr/>
              <p:nvPr/>
            </p:nvSpPr>
            <p:spPr>
              <a:xfrm>
                <a:off x="2107095" y="1732722"/>
                <a:ext cx="1258958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6" name="Google Shape;4316;p90"/>
              <p:cNvSpPr/>
              <p:nvPr/>
            </p:nvSpPr>
            <p:spPr>
              <a:xfrm>
                <a:off x="3498575" y="1732720"/>
                <a:ext cx="1258959" cy="612915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7" name="Google Shape;4317;p90"/>
              <p:cNvSpPr txBox="1"/>
              <p:nvPr/>
            </p:nvSpPr>
            <p:spPr>
              <a:xfrm>
                <a:off x="2239617" y="1791636"/>
                <a:ext cx="1222476" cy="5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[11,32]</a:t>
                </a:r>
                <a:endParaRPr/>
              </a:p>
            </p:txBody>
          </p:sp>
          <p:sp>
            <p:nvSpPr>
              <p:cNvPr id="4318" name="Google Shape;4318;p90"/>
              <p:cNvSpPr txBox="1"/>
              <p:nvPr/>
            </p:nvSpPr>
            <p:spPr>
              <a:xfrm>
                <a:off x="3498572" y="1791636"/>
                <a:ext cx="132521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[22,15]</a:t>
                </a:r>
                <a:endParaRPr/>
              </a:p>
            </p:txBody>
          </p:sp>
        </p:grpSp>
        <p:sp>
          <p:nvSpPr>
            <p:cNvPr id="4319" name="Google Shape;4319;p90"/>
            <p:cNvSpPr/>
            <p:nvPr/>
          </p:nvSpPr>
          <p:spPr>
            <a:xfrm>
              <a:off x="5414004" y="1821526"/>
              <a:ext cx="732486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0" name="Google Shape;4320;p90"/>
            <p:cNvSpPr txBox="1"/>
            <p:nvPr/>
          </p:nvSpPr>
          <p:spPr>
            <a:xfrm>
              <a:off x="5422439" y="1841165"/>
              <a:ext cx="724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[0,0]</a:t>
              </a:r>
              <a:endParaRPr/>
            </a:p>
          </p:txBody>
        </p:sp>
      </p:grpSp>
      <p:sp>
        <p:nvSpPr>
          <p:cNvPr id="4321" name="Google Shape;4321;p90"/>
          <p:cNvSpPr txBox="1"/>
          <p:nvPr/>
        </p:nvSpPr>
        <p:spPr>
          <a:xfrm>
            <a:off x="1064534" y="2782326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pos1</a:t>
            </a:r>
            <a:endParaRPr/>
          </a:p>
        </p:txBody>
      </p:sp>
      <p:sp>
        <p:nvSpPr>
          <p:cNvPr id="4322" name="Google Shape;4322;p90"/>
          <p:cNvSpPr txBox="1"/>
          <p:nvPr/>
        </p:nvSpPr>
        <p:spPr>
          <a:xfrm>
            <a:off x="2138128" y="2761532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pos2</a:t>
            </a:r>
            <a:endParaRPr/>
          </a:p>
        </p:txBody>
      </p:sp>
      <p:sp>
        <p:nvSpPr>
          <p:cNvPr id="4323" name="Google Shape;4323;p90"/>
          <p:cNvSpPr txBox="1"/>
          <p:nvPr/>
        </p:nvSpPr>
        <p:spPr>
          <a:xfrm>
            <a:off x="3211722" y="2782326"/>
            <a:ext cx="67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4" name="Google Shape;4324;p90"/>
          <p:cNvSpPr txBox="1"/>
          <p:nvPr/>
        </p:nvSpPr>
        <p:spPr>
          <a:xfrm>
            <a:off x="2138128" y="1472275"/>
            <a:ext cx="549503" cy="4956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25" name="Google Shape;4325;p90"/>
          <p:cNvSpPr txBox="1"/>
          <p:nvPr/>
        </p:nvSpPr>
        <p:spPr>
          <a:xfrm>
            <a:off x="2641220" y="1558000"/>
            <a:ext cx="2081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(Current position)</a:t>
            </a:r>
            <a:endParaRPr/>
          </a:p>
        </p:txBody>
      </p:sp>
      <p:sp>
        <p:nvSpPr>
          <p:cNvPr id="4326" name="Google Shape;4326;p90"/>
          <p:cNvSpPr txBox="1"/>
          <p:nvPr/>
        </p:nvSpPr>
        <p:spPr>
          <a:xfrm>
            <a:off x="5243151" y="1657799"/>
            <a:ext cx="4799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new vel.</a:t>
            </a:r>
            <a:endParaRPr/>
          </a:p>
        </p:txBody>
      </p:sp>
      <p:sp>
        <p:nvSpPr>
          <p:cNvPr id="4327" name="Google Shape;4327;p90"/>
          <p:cNvSpPr txBox="1"/>
          <p:nvPr/>
        </p:nvSpPr>
        <p:spPr>
          <a:xfrm>
            <a:off x="5243151" y="2207214"/>
            <a:ext cx="6689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vel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*[0,0]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+c1*r1*(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[11,32]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c2*r2(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[1,38]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[22,15]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4328" name="Google Shape;4328;p90"/>
          <p:cNvSpPr txBox="1"/>
          <p:nvPr/>
        </p:nvSpPr>
        <p:spPr>
          <a:xfrm>
            <a:off x="5243151" y="2719525"/>
            <a:ext cx="2802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vel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[-7.475,  9.425] </a:t>
            </a:r>
            <a:endParaRPr/>
          </a:p>
        </p:txBody>
      </p:sp>
      <p:sp>
        <p:nvSpPr>
          <p:cNvPr id="4329" name="Google Shape;4329;p90"/>
          <p:cNvSpPr txBox="1"/>
          <p:nvPr/>
        </p:nvSpPr>
        <p:spPr>
          <a:xfrm>
            <a:off x="5243151" y="3165569"/>
            <a:ext cx="5995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[-7.475,  9.425] + [22,15] = </a:t>
            </a:r>
            <a:r>
              <a:rPr b="1" i="0" lang="pt-BR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[14.525, 24.425]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3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9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5" name="Google Shape;4335;p91"/>
          <p:cNvSpPr/>
          <p:nvPr/>
        </p:nvSpPr>
        <p:spPr>
          <a:xfrm>
            <a:off x="2309410" y="60987"/>
            <a:ext cx="75731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GRAPHICAL/VECTORIAL REPRESENTATION OF VELOCITY/POSITION UPDATE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6" name="Google Shape;433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7" name="Google Shape;4337;p9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8" name="Google Shape;4338;p91"/>
          <p:cNvSpPr txBox="1"/>
          <p:nvPr/>
        </p:nvSpPr>
        <p:spPr>
          <a:xfrm>
            <a:off x="463396" y="1174788"/>
            <a:ext cx="24916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particle velocity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Particle memory</a:t>
            </a:r>
            <a:endParaRPr b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Swarm influence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9" name="Google Shape;4339;p91"/>
          <p:cNvCxnSpPr/>
          <p:nvPr/>
        </p:nvCxnSpPr>
        <p:spPr>
          <a:xfrm flipH="1" rot="10800000">
            <a:off x="7619744" y="2342785"/>
            <a:ext cx="1422400" cy="1384293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0" name="Google Shape;4340;p91"/>
          <p:cNvCxnSpPr/>
          <p:nvPr/>
        </p:nvCxnSpPr>
        <p:spPr>
          <a:xfrm>
            <a:off x="7619744" y="3727078"/>
            <a:ext cx="284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1" name="Google Shape;4341;p91"/>
          <p:cNvCxnSpPr/>
          <p:nvPr/>
        </p:nvCxnSpPr>
        <p:spPr>
          <a:xfrm rot="10800000">
            <a:off x="7619744" y="2342785"/>
            <a:ext cx="0" cy="138429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2" name="Google Shape;4342;p91"/>
          <p:cNvSpPr/>
          <p:nvPr/>
        </p:nvSpPr>
        <p:spPr>
          <a:xfrm>
            <a:off x="7391144" y="3523881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3" name="Google Shape;4343;p91"/>
          <p:cNvSpPr txBox="1"/>
          <p:nvPr/>
        </p:nvSpPr>
        <p:spPr>
          <a:xfrm>
            <a:off x="6633868" y="2743263"/>
            <a:ext cx="733425" cy="4285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140" l="0" r="-173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44" name="Google Shape;4344;p91"/>
          <p:cNvSpPr txBox="1"/>
          <p:nvPr/>
        </p:nvSpPr>
        <p:spPr>
          <a:xfrm>
            <a:off x="9245338" y="1734883"/>
            <a:ext cx="719138" cy="4956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45" name="Google Shape;4345;p91"/>
          <p:cNvSpPr txBox="1"/>
          <p:nvPr/>
        </p:nvSpPr>
        <p:spPr>
          <a:xfrm>
            <a:off x="10326432" y="3935813"/>
            <a:ext cx="719138" cy="51610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46" name="Google Shape;4346;p91"/>
          <p:cNvSpPr txBox="1"/>
          <p:nvPr/>
        </p:nvSpPr>
        <p:spPr>
          <a:xfrm>
            <a:off x="7024431" y="3912346"/>
            <a:ext cx="733425" cy="56303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47" name="Google Shape;4347;p91"/>
          <p:cNvSpPr/>
          <p:nvPr/>
        </p:nvSpPr>
        <p:spPr>
          <a:xfrm>
            <a:off x="10457401" y="3523881"/>
            <a:ext cx="457200" cy="40639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8" name="Google Shape;4348;p91"/>
          <p:cNvSpPr/>
          <p:nvPr/>
        </p:nvSpPr>
        <p:spPr>
          <a:xfrm>
            <a:off x="8927844" y="2037989"/>
            <a:ext cx="457200" cy="40639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9" name="Google Shape;4349;p91"/>
          <p:cNvSpPr txBox="1"/>
          <p:nvPr/>
        </p:nvSpPr>
        <p:spPr>
          <a:xfrm>
            <a:off x="7495527" y="2394031"/>
            <a:ext cx="1315643" cy="39478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998" l="0" r="0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50" name="Google Shape;4350;p91"/>
          <p:cNvSpPr txBox="1"/>
          <p:nvPr/>
        </p:nvSpPr>
        <p:spPr>
          <a:xfrm>
            <a:off x="8212873" y="3780727"/>
            <a:ext cx="1315643" cy="41011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9402" l="0" r="0" t="-14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51" name="Google Shape;4351;p91"/>
          <p:cNvSpPr txBox="1"/>
          <p:nvPr/>
        </p:nvSpPr>
        <p:spPr>
          <a:xfrm>
            <a:off x="6354311" y="4794837"/>
            <a:ext cx="5187174" cy="42614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028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352" name="Google Shape;4352;p91"/>
          <p:cNvGrpSpPr/>
          <p:nvPr/>
        </p:nvGrpSpPr>
        <p:grpSpPr>
          <a:xfrm>
            <a:off x="604917" y="1852831"/>
            <a:ext cx="5318479" cy="3399168"/>
            <a:chOff x="604917" y="1852831"/>
            <a:chExt cx="5318479" cy="3399168"/>
          </a:xfrm>
        </p:grpSpPr>
        <p:grpSp>
          <p:nvGrpSpPr>
            <p:cNvPr id="4353" name="Google Shape;4353;p91"/>
            <p:cNvGrpSpPr/>
            <p:nvPr/>
          </p:nvGrpSpPr>
          <p:grpSpPr>
            <a:xfrm>
              <a:off x="604917" y="2241186"/>
              <a:ext cx="5318479" cy="3010813"/>
              <a:chOff x="636630" y="2194303"/>
              <a:chExt cx="5318479" cy="3010813"/>
            </a:xfrm>
          </p:grpSpPr>
          <p:grpSp>
            <p:nvGrpSpPr>
              <p:cNvPr id="4354" name="Google Shape;4354;p91"/>
              <p:cNvGrpSpPr/>
              <p:nvPr/>
            </p:nvGrpSpPr>
            <p:grpSpPr>
              <a:xfrm>
                <a:off x="636630" y="2560025"/>
                <a:ext cx="5318479" cy="2645091"/>
                <a:chOff x="636630" y="2560025"/>
                <a:chExt cx="5318479" cy="2645091"/>
              </a:xfrm>
            </p:grpSpPr>
            <p:grpSp>
              <p:nvGrpSpPr>
                <p:cNvPr id="4355" name="Google Shape;4355;p91"/>
                <p:cNvGrpSpPr/>
                <p:nvPr/>
              </p:nvGrpSpPr>
              <p:grpSpPr>
                <a:xfrm>
                  <a:off x="636630" y="2560025"/>
                  <a:ext cx="4353523" cy="2645091"/>
                  <a:chOff x="636630" y="2560025"/>
                  <a:chExt cx="4353523" cy="2645091"/>
                </a:xfrm>
              </p:grpSpPr>
              <p:grpSp>
                <p:nvGrpSpPr>
                  <p:cNvPr id="4356" name="Google Shape;4356;p91"/>
                  <p:cNvGrpSpPr/>
                  <p:nvPr/>
                </p:nvGrpSpPr>
                <p:grpSpPr>
                  <a:xfrm>
                    <a:off x="636630" y="2560025"/>
                    <a:ext cx="4353523" cy="2645091"/>
                    <a:chOff x="420421" y="2634330"/>
                    <a:chExt cx="4353523" cy="2645091"/>
                  </a:xfrm>
                </p:grpSpPr>
                <p:cxnSp>
                  <p:nvCxnSpPr>
                    <p:cNvPr id="4357" name="Google Shape;4357;p91"/>
                    <p:cNvCxnSpPr/>
                    <p:nvPr/>
                  </p:nvCxnSpPr>
                  <p:spPr>
                    <a:xfrm flipH="1" rot="10800000">
                      <a:off x="1348118" y="3242232"/>
                      <a:ext cx="1422400" cy="1384293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7030A0"/>
                      </a:solidFill>
                      <a:prstDash val="solid"/>
                      <a:miter lim="800000"/>
                      <a:headEnd len="sm" w="sm" type="none"/>
                      <a:tailEnd len="med" w="med" type="triangle"/>
                    </a:ln>
                  </p:spPr>
                </p:cxnSp>
                <p:cxnSp>
                  <p:nvCxnSpPr>
                    <p:cNvPr id="4358" name="Google Shape;4358;p91"/>
                    <p:cNvCxnSpPr/>
                    <p:nvPr/>
                  </p:nvCxnSpPr>
                  <p:spPr>
                    <a:xfrm>
                      <a:off x="1348118" y="4626525"/>
                      <a:ext cx="28448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med" w="med" type="triangle"/>
                    </a:ln>
                  </p:spPr>
                </p:cxnSp>
                <p:cxnSp>
                  <p:nvCxnSpPr>
                    <p:cNvPr id="4359" name="Google Shape;4359;p91"/>
                    <p:cNvCxnSpPr/>
                    <p:nvPr/>
                  </p:nvCxnSpPr>
                  <p:spPr>
                    <a:xfrm rot="10800000">
                      <a:off x="1348118" y="3242232"/>
                      <a:ext cx="0" cy="1384293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med" w="med" type="triangle"/>
                    </a:ln>
                  </p:spPr>
                </p:cxnSp>
                <p:sp>
                  <p:nvSpPr>
                    <p:cNvPr id="4360" name="Google Shape;4360;p91"/>
                    <p:cNvSpPr/>
                    <p:nvPr/>
                  </p:nvSpPr>
                  <p:spPr>
                    <a:xfrm>
                      <a:off x="1119518" y="4423328"/>
                      <a:ext cx="457200" cy="40639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61" name="Google Shape;4361;p91"/>
                    <p:cNvSpPr txBox="1"/>
                    <p:nvPr/>
                  </p:nvSpPr>
                  <p:spPr>
                    <a:xfrm>
                      <a:off x="420421" y="3741000"/>
                      <a:ext cx="733425" cy="428515"/>
                    </a:xfrm>
                    <a:prstGeom prst="rect">
                      <a:avLst/>
                    </a:prstGeom>
                    <a:blipFill rotWithShape="1">
                      <a:blip r:embed="rId11">
                        <a:alphaModFix/>
                      </a:blip>
                      <a:stretch>
                        <a:fillRect b="-7140" l="0" r="-17354" t="0"/>
                      </a:stretch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p:txBody>
                </p:sp>
                <p:sp>
                  <p:nvSpPr>
                    <p:cNvPr id="4362" name="Google Shape;4362;p91"/>
                    <p:cNvSpPr txBox="1"/>
                    <p:nvPr/>
                  </p:nvSpPr>
                  <p:spPr>
                    <a:xfrm>
                      <a:off x="2973712" y="2634330"/>
                      <a:ext cx="719138" cy="428515"/>
                    </a:xfrm>
                    <a:prstGeom prst="rect">
                      <a:avLst/>
                    </a:prstGeom>
                    <a:blipFill rotWithShape="1">
                      <a:blip r:embed="rId12">
                        <a:alphaModFix/>
                      </a:blip>
                      <a:stretch>
                        <a:fillRect b="-8570" l="0" r="0" t="0"/>
                      </a:stretch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p:txBody>
                </p:sp>
                <p:sp>
                  <p:nvSpPr>
                    <p:cNvPr id="4363" name="Google Shape;4363;p91"/>
                    <p:cNvSpPr txBox="1"/>
                    <p:nvPr/>
                  </p:nvSpPr>
                  <p:spPr>
                    <a:xfrm>
                      <a:off x="4054806" y="4835260"/>
                      <a:ext cx="719138" cy="444161"/>
                    </a:xfrm>
                    <a:prstGeom prst="rect">
                      <a:avLst/>
                    </a:prstGeom>
                    <a:blipFill rotWithShape="1">
                      <a:blip r:embed="rId13">
                        <a:alphaModFix/>
                      </a:blip>
                      <a:stretch>
                        <a:fillRect b="-4109" l="0" r="0" t="0"/>
                      </a:stretch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p:txBody>
                </p:sp>
                <p:sp>
                  <p:nvSpPr>
                    <p:cNvPr id="4364" name="Google Shape;4364;p91"/>
                    <p:cNvSpPr txBox="1"/>
                    <p:nvPr/>
                  </p:nvSpPr>
                  <p:spPr>
                    <a:xfrm>
                      <a:off x="752805" y="4811793"/>
                      <a:ext cx="733425" cy="428515"/>
                    </a:xfrm>
                    <a:prstGeom prst="rect">
                      <a:avLst/>
                    </a:prstGeom>
                    <a:blipFill rotWithShape="1">
                      <a:blip r:embed="rId14">
                        <a:alphaModFix/>
                      </a:blip>
                      <a:stretch>
                        <a:fillRect b="-5712" l="0" r="0" t="0"/>
                      </a:stretch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p:txBody>
                </p:sp>
                <p:sp>
                  <p:nvSpPr>
                    <p:cNvPr id="4365" name="Google Shape;4365;p91"/>
                    <p:cNvSpPr/>
                    <p:nvPr/>
                  </p:nvSpPr>
                  <p:spPr>
                    <a:xfrm>
                      <a:off x="4185775" y="4423328"/>
                      <a:ext cx="457200" cy="40639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cap="flat" cmpd="sng" w="12700">
                      <a:solidFill>
                        <a:srgbClr val="FF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66" name="Google Shape;4366;p91"/>
                    <p:cNvSpPr/>
                    <p:nvPr/>
                  </p:nvSpPr>
                  <p:spPr>
                    <a:xfrm>
                      <a:off x="2656218" y="2937436"/>
                      <a:ext cx="457200" cy="406395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cap="flat" cmpd="sng" w="12700">
                      <a:solidFill>
                        <a:srgbClr val="7030A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67" name="Google Shape;4367;p91"/>
                    <p:cNvSpPr txBox="1"/>
                    <p:nvPr/>
                  </p:nvSpPr>
                  <p:spPr>
                    <a:xfrm>
                      <a:off x="1223901" y="3293478"/>
                      <a:ext cx="1315643" cy="394788"/>
                    </a:xfrm>
                    <a:prstGeom prst="rect">
                      <a:avLst/>
                    </a:prstGeom>
                    <a:blipFill rotWithShape="1">
                      <a:blip r:embed="rId15">
                        <a:alphaModFix/>
                      </a:blip>
                      <a:stretch>
                        <a:fillRect b="-23075" l="0" r="0" t="-3076"/>
                      </a:stretch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p:txBody>
                </p:sp>
                <p:sp>
                  <p:nvSpPr>
                    <p:cNvPr id="4368" name="Google Shape;4368;p91"/>
                    <p:cNvSpPr txBox="1"/>
                    <p:nvPr/>
                  </p:nvSpPr>
                  <p:spPr>
                    <a:xfrm>
                      <a:off x="1941247" y="4680174"/>
                      <a:ext cx="1315643" cy="410112"/>
                    </a:xfrm>
                    <a:prstGeom prst="rect">
                      <a:avLst/>
                    </a:prstGeom>
                    <a:blipFill rotWithShape="1">
                      <a:blip r:embed="rId16">
                        <a:alphaModFix/>
                      </a:blip>
                      <a:stretch>
                        <a:fillRect b="-17645" l="0" r="0" t="-1469"/>
                      </a:stretch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p:txBody>
                </p:sp>
              </p:grpSp>
              <p:cxnSp>
                <p:nvCxnSpPr>
                  <p:cNvPr id="4369" name="Google Shape;4369;p91"/>
                  <p:cNvCxnSpPr/>
                  <p:nvPr/>
                </p:nvCxnSpPr>
                <p:spPr>
                  <a:xfrm>
                    <a:off x="1797108" y="4484563"/>
                    <a:ext cx="2220514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dash"/>
                    <a:miter lim="800000"/>
                    <a:headEnd len="sm" w="sm" type="none"/>
                    <a:tailEnd len="med" w="med" type="triangle"/>
                  </a:ln>
                </p:spPr>
              </p:cxnSp>
              <p:sp>
                <p:nvSpPr>
                  <p:cNvPr id="4370" name="Google Shape;4370;p91"/>
                  <p:cNvSpPr txBox="1"/>
                  <p:nvPr/>
                </p:nvSpPr>
                <p:spPr>
                  <a:xfrm>
                    <a:off x="2187609" y="4076891"/>
                    <a:ext cx="1794870" cy="373820"/>
                  </a:xfrm>
                  <a:prstGeom prst="rect">
                    <a:avLst/>
                  </a:prstGeom>
                  <a:blipFill rotWithShape="1">
                    <a:blip r:embed="rId17">
                      <a:alphaModFix/>
                    </a:blip>
                    <a:stretch>
                      <a:fillRect b="-16127" l="0" r="0" t="0"/>
                    </a:stretch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latin typeface="Calibri"/>
                        <a:ea typeface="Calibri"/>
                        <a:cs typeface="Calibri"/>
                        <a:sym typeface="Calibri"/>
                      </a:rPr>
                      <a:t> </a:t>
                    </a:r>
                    <a:endParaRPr/>
                  </a:p>
                </p:txBody>
              </p:sp>
            </p:grpSp>
            <p:cxnSp>
              <p:nvCxnSpPr>
                <p:cNvPr id="4371" name="Google Shape;4371;p91"/>
                <p:cNvCxnSpPr/>
                <p:nvPr/>
              </p:nvCxnSpPr>
              <p:spPr>
                <a:xfrm flipH="1" rot="10800000">
                  <a:off x="3965957" y="3570087"/>
                  <a:ext cx="834900" cy="89650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030A0"/>
                  </a:solidFill>
                  <a:prstDash val="dash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4372" name="Google Shape;4372;p91"/>
                <p:cNvSpPr txBox="1"/>
                <p:nvPr/>
              </p:nvSpPr>
              <p:spPr>
                <a:xfrm>
                  <a:off x="4284624" y="3876777"/>
                  <a:ext cx="1670485" cy="361317"/>
                </a:xfrm>
                <a:prstGeom prst="rect">
                  <a:avLst/>
                </a:prstGeom>
                <a:blipFill rotWithShape="1">
                  <a:blip r:embed="rId18">
                    <a:alphaModFix/>
                  </a:blip>
                  <a:stretch>
                    <a:fillRect b="-22033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cxnSp>
            <p:nvCxnSpPr>
              <p:cNvPr id="4373" name="Google Shape;4373;p91"/>
              <p:cNvCxnSpPr/>
              <p:nvPr/>
            </p:nvCxnSpPr>
            <p:spPr>
              <a:xfrm rot="10800000">
                <a:off x="4780535" y="2194303"/>
                <a:ext cx="0" cy="1384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374" name="Google Shape;4374;p91"/>
              <p:cNvSpPr txBox="1"/>
              <p:nvPr/>
            </p:nvSpPr>
            <p:spPr>
              <a:xfrm>
                <a:off x="4803843" y="2580905"/>
                <a:ext cx="733425" cy="428515"/>
              </a:xfrm>
              <a:prstGeom prst="rect">
                <a:avLst/>
              </a:prstGeom>
              <a:blipFill rotWithShape="1">
                <a:blip r:embed="rId19">
                  <a:alphaModFix/>
                </a:blip>
                <a:stretch>
                  <a:fillRect b="-7140" l="0" r="-18331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4375" name="Google Shape;4375;p91"/>
            <p:cNvCxnSpPr/>
            <p:nvPr/>
          </p:nvCxnSpPr>
          <p:spPr>
            <a:xfrm flipH="1" rot="10800000">
              <a:off x="1532613" y="2256302"/>
              <a:ext cx="3178829" cy="23811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376" name="Google Shape;4376;p91"/>
            <p:cNvSpPr txBox="1"/>
            <p:nvPr/>
          </p:nvSpPr>
          <p:spPr>
            <a:xfrm>
              <a:off x="3404923" y="3062254"/>
              <a:ext cx="733425" cy="428579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-56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377" name="Google Shape;4377;p91"/>
            <p:cNvSpPr txBox="1"/>
            <p:nvPr/>
          </p:nvSpPr>
          <p:spPr>
            <a:xfrm>
              <a:off x="5088153" y="1852831"/>
              <a:ext cx="733425" cy="428579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-571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378" name="Google Shape;4378;p91"/>
            <p:cNvSpPr/>
            <p:nvPr/>
          </p:nvSpPr>
          <p:spPr>
            <a:xfrm>
              <a:off x="4657904" y="1886909"/>
              <a:ext cx="457200" cy="40639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3089225" y="260963"/>
            <a:ext cx="6925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STRUCTURE OF THE ALGORITHM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0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9" name="Google Shape;259;p20"/>
          <p:cNvGrpSpPr/>
          <p:nvPr/>
        </p:nvGrpSpPr>
        <p:grpSpPr>
          <a:xfrm>
            <a:off x="7649028" y="1995055"/>
            <a:ext cx="556590" cy="584775"/>
            <a:chOff x="2067339" y="1450311"/>
            <a:chExt cx="556590" cy="584775"/>
          </a:xfrm>
        </p:grpSpPr>
        <p:sp>
          <p:nvSpPr>
            <p:cNvPr id="260" name="Google Shape;260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2107095" y="1450311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262" name="Google Shape;262;p20"/>
          <p:cNvGrpSpPr/>
          <p:nvPr/>
        </p:nvGrpSpPr>
        <p:grpSpPr>
          <a:xfrm>
            <a:off x="8894084" y="1999432"/>
            <a:ext cx="524108" cy="584775"/>
            <a:chOff x="2060065" y="1433130"/>
            <a:chExt cx="524108" cy="584775"/>
          </a:xfrm>
        </p:grpSpPr>
        <p:sp>
          <p:nvSpPr>
            <p:cNvPr id="263" name="Google Shape;263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2060065" y="1433130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9756121" y="2648079"/>
            <a:ext cx="516834" cy="584775"/>
            <a:chOff x="2067339" y="1437810"/>
            <a:chExt cx="516834" cy="584775"/>
          </a:xfrm>
        </p:grpSpPr>
        <p:sp>
          <p:nvSpPr>
            <p:cNvPr id="266" name="Google Shape;266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2067339" y="1437810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9070322" y="3053792"/>
            <a:ext cx="516834" cy="584775"/>
            <a:chOff x="2067339" y="1431235"/>
            <a:chExt cx="516834" cy="584775"/>
          </a:xfrm>
        </p:grpSpPr>
        <p:sp>
          <p:nvSpPr>
            <p:cNvPr id="269" name="Google Shape;269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8290101" y="2790664"/>
            <a:ext cx="516834" cy="584775"/>
            <a:chOff x="2067339" y="1431235"/>
            <a:chExt cx="516834" cy="584775"/>
          </a:xfrm>
        </p:grpSpPr>
        <p:sp>
          <p:nvSpPr>
            <p:cNvPr id="272" name="Google Shape;272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7456873" y="2908227"/>
            <a:ext cx="516834" cy="584775"/>
            <a:chOff x="2067339" y="1431235"/>
            <a:chExt cx="516834" cy="584775"/>
          </a:xfrm>
        </p:grpSpPr>
        <p:sp>
          <p:nvSpPr>
            <p:cNvPr id="275" name="Google Shape;275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10014538" y="1876496"/>
            <a:ext cx="516834" cy="584775"/>
            <a:chOff x="2067339" y="1409677"/>
            <a:chExt cx="516834" cy="584775"/>
          </a:xfrm>
        </p:grpSpPr>
        <p:sp>
          <p:nvSpPr>
            <p:cNvPr id="278" name="Google Shape;278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2067339" y="1409677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7773267" y="3732682"/>
            <a:ext cx="516834" cy="584775"/>
            <a:chOff x="2067339" y="1431235"/>
            <a:chExt cx="516834" cy="584775"/>
          </a:xfrm>
        </p:grpSpPr>
        <p:sp>
          <p:nvSpPr>
            <p:cNvPr id="281" name="Google Shape;281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283" name="Google Shape;283;p20"/>
          <p:cNvGrpSpPr/>
          <p:nvPr/>
        </p:nvGrpSpPr>
        <p:grpSpPr>
          <a:xfrm>
            <a:off x="6857214" y="3440295"/>
            <a:ext cx="516834" cy="584775"/>
            <a:chOff x="2067339" y="1431235"/>
            <a:chExt cx="516834" cy="584775"/>
          </a:xfrm>
        </p:grpSpPr>
        <p:sp>
          <p:nvSpPr>
            <p:cNvPr id="284" name="Google Shape;284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sp>
        <p:nvSpPr>
          <p:cNvPr id="286" name="Google Shape;286;p20"/>
          <p:cNvSpPr txBox="1"/>
          <p:nvPr/>
        </p:nvSpPr>
        <p:spPr>
          <a:xfrm>
            <a:off x="8010147" y="1320917"/>
            <a:ext cx="1577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n10</a:t>
            </a:r>
            <a:endParaRPr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8626375" y="3606907"/>
            <a:ext cx="516834" cy="584775"/>
            <a:chOff x="2067339" y="1431235"/>
            <a:chExt cx="516834" cy="584775"/>
          </a:xfrm>
        </p:grpSpPr>
        <p:sp>
          <p:nvSpPr>
            <p:cNvPr id="288" name="Google Shape;288;p20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862277" y="1332348"/>
            <a:ext cx="5494161" cy="3921666"/>
            <a:chOff x="862277" y="1332348"/>
            <a:chExt cx="5494161" cy="3921666"/>
          </a:xfrm>
        </p:grpSpPr>
        <p:grpSp>
          <p:nvGrpSpPr>
            <p:cNvPr id="291" name="Google Shape;291;p20"/>
            <p:cNvGrpSpPr/>
            <p:nvPr/>
          </p:nvGrpSpPr>
          <p:grpSpPr>
            <a:xfrm>
              <a:off x="2612217" y="1332348"/>
              <a:ext cx="2027588" cy="572602"/>
              <a:chOff x="2385387" y="1656522"/>
              <a:chExt cx="2027588" cy="572602"/>
            </a:xfrm>
          </p:grpSpPr>
          <p:sp>
            <p:nvSpPr>
              <p:cNvPr id="292" name="Google Shape;292;p20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0"/>
              <p:cNvSpPr txBox="1"/>
              <p:nvPr/>
            </p:nvSpPr>
            <p:spPr>
              <a:xfrm>
                <a:off x="2385387" y="1705904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Generation of solution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" name="Google Shape;294;p20"/>
            <p:cNvSpPr/>
            <p:nvPr/>
          </p:nvSpPr>
          <p:spPr>
            <a:xfrm>
              <a:off x="3305515" y="1927333"/>
              <a:ext cx="636105" cy="32134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" name="Google Shape;295;p20"/>
            <p:cNvGrpSpPr/>
            <p:nvPr/>
          </p:nvGrpSpPr>
          <p:grpSpPr>
            <a:xfrm>
              <a:off x="2610325" y="2272125"/>
              <a:ext cx="2062374" cy="556591"/>
              <a:chOff x="2385390" y="1656522"/>
              <a:chExt cx="2062374" cy="556591"/>
            </a:xfrm>
          </p:grpSpPr>
          <p:sp>
            <p:nvSpPr>
              <p:cNvPr id="296" name="Google Shape;296;p20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0"/>
              <p:cNvSpPr txBox="1"/>
              <p:nvPr/>
            </p:nvSpPr>
            <p:spPr>
              <a:xfrm>
                <a:off x="2420180" y="1689218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each vector, choose other three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20"/>
            <p:cNvSpPr/>
            <p:nvPr/>
          </p:nvSpPr>
          <p:spPr>
            <a:xfrm>
              <a:off x="3306064" y="2869098"/>
              <a:ext cx="636105" cy="35006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20"/>
            <p:cNvGrpSpPr/>
            <p:nvPr/>
          </p:nvGrpSpPr>
          <p:grpSpPr>
            <a:xfrm>
              <a:off x="2489637" y="3235178"/>
              <a:ext cx="2219739" cy="738664"/>
              <a:chOff x="2289311" y="1656522"/>
              <a:chExt cx="2219739" cy="738664"/>
            </a:xfrm>
          </p:grpSpPr>
          <p:sp>
            <p:nvSpPr>
              <p:cNvPr id="300" name="Google Shape;300;p20"/>
              <p:cNvSpPr/>
              <p:nvPr/>
            </p:nvSpPr>
            <p:spPr>
              <a:xfrm>
                <a:off x="2289311" y="1656522"/>
                <a:ext cx="2219739" cy="738664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0"/>
              <p:cNvSpPr txBox="1"/>
              <p:nvPr/>
            </p:nvSpPr>
            <p:spPr>
              <a:xfrm>
                <a:off x="2385387" y="1672532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Generate a trial vector from vector A</a:t>
                </a:r>
                <a:endParaRPr/>
              </a:p>
            </p:txBody>
          </p:sp>
        </p:grpSp>
        <p:sp>
          <p:nvSpPr>
            <p:cNvPr id="302" name="Google Shape;302;p20"/>
            <p:cNvSpPr/>
            <p:nvPr/>
          </p:nvSpPr>
          <p:spPr>
            <a:xfrm>
              <a:off x="3317903" y="4053344"/>
              <a:ext cx="636105" cy="34387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1813075" y="4451857"/>
              <a:ext cx="4086511" cy="802157"/>
              <a:chOff x="1928186" y="1621467"/>
              <a:chExt cx="4086511" cy="802157"/>
            </a:xfrm>
          </p:grpSpPr>
          <p:sp>
            <p:nvSpPr>
              <p:cNvPr id="304" name="Google Shape;304;p20"/>
              <p:cNvSpPr/>
              <p:nvPr/>
            </p:nvSpPr>
            <p:spPr>
              <a:xfrm>
                <a:off x="1928186" y="1621467"/>
                <a:ext cx="4086511" cy="79581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0"/>
              <p:cNvSpPr txBox="1"/>
              <p:nvPr/>
            </p:nvSpPr>
            <p:spPr>
              <a:xfrm>
                <a:off x="1962979" y="1684960"/>
                <a:ext cx="3908549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 the trial vector has a better fitness than the parental vector, it replaces the parental vector in the population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6" name="Google Shape;306;p20"/>
            <p:cNvSpPr/>
            <p:nvPr/>
          </p:nvSpPr>
          <p:spPr>
            <a:xfrm rot="-966373">
              <a:off x="5162938" y="2243392"/>
              <a:ext cx="932214" cy="2015591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 rot="-9753254">
              <a:off x="1156332" y="2185915"/>
              <a:ext cx="977130" cy="2111574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2" name="Shape 4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p9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4" name="Google Shape;4384;p92"/>
          <p:cNvSpPr/>
          <p:nvPr/>
        </p:nvSpPr>
        <p:spPr>
          <a:xfrm>
            <a:off x="2309410" y="86319"/>
            <a:ext cx="75731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GRAPHICAL/VECTORIAL REPRESENTATION OF VELOCITY/POSITION UPDATE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85" name="Google Shape;438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6" name="Google Shape;4386;p9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87" name="Google Shape;4387;p92"/>
          <p:cNvCxnSpPr/>
          <p:nvPr/>
        </p:nvCxnSpPr>
        <p:spPr>
          <a:xfrm flipH="1" rot="10800000">
            <a:off x="1348118" y="3242232"/>
            <a:ext cx="1422400" cy="1384293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8" name="Google Shape;4388;p92"/>
          <p:cNvCxnSpPr/>
          <p:nvPr/>
        </p:nvCxnSpPr>
        <p:spPr>
          <a:xfrm>
            <a:off x="1348118" y="4626525"/>
            <a:ext cx="284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9" name="Google Shape;4389;p92"/>
          <p:cNvCxnSpPr/>
          <p:nvPr/>
        </p:nvCxnSpPr>
        <p:spPr>
          <a:xfrm rot="10800000">
            <a:off x="1348118" y="3242232"/>
            <a:ext cx="0" cy="138429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90" name="Google Shape;4390;p92"/>
          <p:cNvSpPr/>
          <p:nvPr/>
        </p:nvSpPr>
        <p:spPr>
          <a:xfrm>
            <a:off x="1119518" y="4423328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1" name="Google Shape;4391;p92"/>
          <p:cNvSpPr txBox="1"/>
          <p:nvPr/>
        </p:nvSpPr>
        <p:spPr>
          <a:xfrm>
            <a:off x="312677" y="3761332"/>
            <a:ext cx="733425" cy="4956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64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2" name="Google Shape;4392;p92"/>
          <p:cNvSpPr txBox="1"/>
          <p:nvPr/>
        </p:nvSpPr>
        <p:spPr>
          <a:xfrm>
            <a:off x="2973712" y="2634330"/>
            <a:ext cx="719138" cy="4956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3" name="Google Shape;4393;p92"/>
          <p:cNvSpPr txBox="1"/>
          <p:nvPr/>
        </p:nvSpPr>
        <p:spPr>
          <a:xfrm>
            <a:off x="4054806" y="4835260"/>
            <a:ext cx="719138" cy="51610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4" name="Google Shape;4394;p92"/>
          <p:cNvSpPr txBox="1"/>
          <p:nvPr/>
        </p:nvSpPr>
        <p:spPr>
          <a:xfrm>
            <a:off x="752805" y="4811793"/>
            <a:ext cx="733425" cy="56303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5" name="Google Shape;4395;p92"/>
          <p:cNvSpPr/>
          <p:nvPr/>
        </p:nvSpPr>
        <p:spPr>
          <a:xfrm>
            <a:off x="4185775" y="4423328"/>
            <a:ext cx="457200" cy="40639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6" name="Google Shape;4396;p92"/>
          <p:cNvSpPr/>
          <p:nvPr/>
        </p:nvSpPr>
        <p:spPr>
          <a:xfrm>
            <a:off x="2656218" y="2937436"/>
            <a:ext cx="457200" cy="40639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7" name="Google Shape;4397;p92"/>
          <p:cNvGrpSpPr/>
          <p:nvPr/>
        </p:nvGrpSpPr>
        <p:grpSpPr>
          <a:xfrm>
            <a:off x="1414392" y="1765305"/>
            <a:ext cx="4210843" cy="2768586"/>
            <a:chOff x="5765800" y="2044707"/>
            <a:chExt cx="4210843" cy="2768586"/>
          </a:xfrm>
        </p:grpSpPr>
        <p:cxnSp>
          <p:nvCxnSpPr>
            <p:cNvPr id="4398" name="Google Shape;4398;p92"/>
            <p:cNvCxnSpPr/>
            <p:nvPr/>
          </p:nvCxnSpPr>
          <p:spPr>
            <a:xfrm>
              <a:off x="5765800" y="4813293"/>
              <a:ext cx="28448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99" name="Google Shape;4399;p92"/>
            <p:cNvCxnSpPr/>
            <p:nvPr/>
          </p:nvCxnSpPr>
          <p:spPr>
            <a:xfrm flipH="1" rot="10800000">
              <a:off x="8554243" y="3429000"/>
              <a:ext cx="1422400" cy="1384293"/>
            </a:xfrm>
            <a:prstGeom prst="straightConnector1">
              <a:avLst/>
            </a:prstGeom>
            <a:noFill/>
            <a:ln cap="flat" cmpd="sng" w="19050">
              <a:solidFill>
                <a:srgbClr val="7030A0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00" name="Google Shape;4400;p92"/>
            <p:cNvCxnSpPr/>
            <p:nvPr/>
          </p:nvCxnSpPr>
          <p:spPr>
            <a:xfrm rot="10800000">
              <a:off x="9965933" y="2044707"/>
              <a:ext cx="0" cy="1384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401" name="Google Shape;4401;p92"/>
          <p:cNvCxnSpPr/>
          <p:nvPr/>
        </p:nvCxnSpPr>
        <p:spPr>
          <a:xfrm flipH="1" rot="10800000">
            <a:off x="1274701" y="1749951"/>
            <a:ext cx="4329115" cy="29273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02" name="Google Shape;4402;p92"/>
          <p:cNvSpPr txBox="1"/>
          <p:nvPr/>
        </p:nvSpPr>
        <p:spPr>
          <a:xfrm>
            <a:off x="5987599" y="1468431"/>
            <a:ext cx="733425" cy="56303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66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3" name="Google Shape;4403;p92"/>
          <p:cNvSpPr txBox="1"/>
          <p:nvPr/>
        </p:nvSpPr>
        <p:spPr>
          <a:xfrm>
            <a:off x="3649004" y="2886623"/>
            <a:ext cx="733425" cy="42857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5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4" name="Google Shape;4404;p92"/>
          <p:cNvSpPr/>
          <p:nvPr/>
        </p:nvSpPr>
        <p:spPr>
          <a:xfrm>
            <a:off x="5530399" y="1412286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5" name="Google Shape;4405;p92"/>
          <p:cNvSpPr txBox="1"/>
          <p:nvPr/>
        </p:nvSpPr>
        <p:spPr>
          <a:xfrm>
            <a:off x="1223901" y="3293478"/>
            <a:ext cx="1315643" cy="39478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3075" l="0" r="0" t="-15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6" name="Google Shape;4406;p92"/>
          <p:cNvSpPr txBox="1"/>
          <p:nvPr/>
        </p:nvSpPr>
        <p:spPr>
          <a:xfrm>
            <a:off x="1941247" y="4680174"/>
            <a:ext cx="1315643" cy="4101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9400" l="0" r="0" t="-29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07" name="Google Shape;4407;p92"/>
          <p:cNvCxnSpPr/>
          <p:nvPr/>
        </p:nvCxnSpPr>
        <p:spPr>
          <a:xfrm flipH="1" rot="10800000">
            <a:off x="7619744" y="2342785"/>
            <a:ext cx="1422400" cy="1384293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8" name="Google Shape;4408;p92"/>
          <p:cNvCxnSpPr/>
          <p:nvPr/>
        </p:nvCxnSpPr>
        <p:spPr>
          <a:xfrm>
            <a:off x="7619744" y="3727078"/>
            <a:ext cx="284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9" name="Google Shape;4409;p92"/>
          <p:cNvCxnSpPr/>
          <p:nvPr/>
        </p:nvCxnSpPr>
        <p:spPr>
          <a:xfrm rot="10800000">
            <a:off x="7619744" y="2342785"/>
            <a:ext cx="0" cy="138429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0" name="Google Shape;4410;p92"/>
          <p:cNvSpPr/>
          <p:nvPr/>
        </p:nvSpPr>
        <p:spPr>
          <a:xfrm>
            <a:off x="7391144" y="3523881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1" name="Google Shape;4411;p92"/>
          <p:cNvSpPr txBox="1"/>
          <p:nvPr/>
        </p:nvSpPr>
        <p:spPr>
          <a:xfrm>
            <a:off x="6633868" y="2743263"/>
            <a:ext cx="733425" cy="42851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7140" l="0" r="-173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2" name="Google Shape;4412;p92"/>
          <p:cNvSpPr txBox="1"/>
          <p:nvPr/>
        </p:nvSpPr>
        <p:spPr>
          <a:xfrm>
            <a:off x="9245338" y="1734883"/>
            <a:ext cx="719138" cy="49564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3" name="Google Shape;4413;p92"/>
          <p:cNvSpPr txBox="1"/>
          <p:nvPr/>
        </p:nvSpPr>
        <p:spPr>
          <a:xfrm>
            <a:off x="10326432" y="3935813"/>
            <a:ext cx="719138" cy="51610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4" name="Google Shape;4414;p92"/>
          <p:cNvSpPr txBox="1"/>
          <p:nvPr/>
        </p:nvSpPr>
        <p:spPr>
          <a:xfrm>
            <a:off x="7024431" y="3912346"/>
            <a:ext cx="733425" cy="56303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5" name="Google Shape;4415;p92"/>
          <p:cNvSpPr/>
          <p:nvPr/>
        </p:nvSpPr>
        <p:spPr>
          <a:xfrm>
            <a:off x="10457401" y="3523881"/>
            <a:ext cx="457200" cy="40639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6" name="Google Shape;4416;p92"/>
          <p:cNvSpPr/>
          <p:nvPr/>
        </p:nvSpPr>
        <p:spPr>
          <a:xfrm>
            <a:off x="8927844" y="2037989"/>
            <a:ext cx="457200" cy="40639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7" name="Google Shape;4417;p92"/>
          <p:cNvSpPr txBox="1"/>
          <p:nvPr/>
        </p:nvSpPr>
        <p:spPr>
          <a:xfrm>
            <a:off x="7495527" y="2394031"/>
            <a:ext cx="1315643" cy="39478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4998" l="0" r="0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8" name="Google Shape;4418;p92"/>
          <p:cNvSpPr txBox="1"/>
          <p:nvPr/>
        </p:nvSpPr>
        <p:spPr>
          <a:xfrm>
            <a:off x="8212873" y="3780727"/>
            <a:ext cx="1315643" cy="41011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9402" l="0" r="0" t="-14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19" name="Google Shape;4419;p92"/>
          <p:cNvCxnSpPr/>
          <p:nvPr/>
        </p:nvCxnSpPr>
        <p:spPr>
          <a:xfrm>
            <a:off x="7848344" y="3622711"/>
            <a:ext cx="2220514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420" name="Google Shape;4420;p92"/>
          <p:cNvSpPr txBox="1"/>
          <p:nvPr/>
        </p:nvSpPr>
        <p:spPr>
          <a:xfrm>
            <a:off x="8206916" y="3206796"/>
            <a:ext cx="1794870" cy="37382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80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1" name="Google Shape;4421;p92"/>
          <p:cNvSpPr txBox="1"/>
          <p:nvPr/>
        </p:nvSpPr>
        <p:spPr>
          <a:xfrm>
            <a:off x="6354311" y="4794837"/>
            <a:ext cx="5187174" cy="42614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028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2" name="Google Shape;4422;p92"/>
          <p:cNvSpPr txBox="1"/>
          <p:nvPr/>
        </p:nvSpPr>
        <p:spPr>
          <a:xfrm>
            <a:off x="463396" y="1174788"/>
            <a:ext cx="24916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particle velocity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Particle memory</a:t>
            </a:r>
            <a:endParaRPr b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Swarm influence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6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p9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8" name="Google Shape;4428;p93"/>
          <p:cNvSpPr/>
          <p:nvPr/>
        </p:nvSpPr>
        <p:spPr>
          <a:xfrm>
            <a:off x="2309410" y="98868"/>
            <a:ext cx="75731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GRAPHICAL/VECTORIAL REPRESENTATION OF VELOCITY/POSITION UPDATE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29" name="Google Shape;442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0" name="Google Shape;4430;p9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1" name="Google Shape;4431;p93"/>
          <p:cNvCxnSpPr/>
          <p:nvPr/>
        </p:nvCxnSpPr>
        <p:spPr>
          <a:xfrm flipH="1" rot="10800000">
            <a:off x="1842328" y="2543214"/>
            <a:ext cx="1422400" cy="1384293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32" name="Google Shape;4432;p93"/>
          <p:cNvCxnSpPr/>
          <p:nvPr/>
        </p:nvCxnSpPr>
        <p:spPr>
          <a:xfrm>
            <a:off x="1842328" y="3927507"/>
            <a:ext cx="284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33" name="Google Shape;4433;p93"/>
          <p:cNvCxnSpPr/>
          <p:nvPr/>
        </p:nvCxnSpPr>
        <p:spPr>
          <a:xfrm rot="10800000">
            <a:off x="1842328" y="2543214"/>
            <a:ext cx="0" cy="138429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34" name="Google Shape;4434;p93"/>
          <p:cNvSpPr/>
          <p:nvPr/>
        </p:nvSpPr>
        <p:spPr>
          <a:xfrm>
            <a:off x="1613728" y="3724310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5" name="Google Shape;4435;p93"/>
          <p:cNvSpPr txBox="1"/>
          <p:nvPr/>
        </p:nvSpPr>
        <p:spPr>
          <a:xfrm>
            <a:off x="628309" y="2918310"/>
            <a:ext cx="733425" cy="5630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458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6" name="Google Shape;4436;p93"/>
          <p:cNvSpPr txBox="1"/>
          <p:nvPr/>
        </p:nvSpPr>
        <p:spPr>
          <a:xfrm>
            <a:off x="3467922" y="1935312"/>
            <a:ext cx="719138" cy="4956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7" name="Google Shape;4437;p93"/>
          <p:cNvSpPr txBox="1"/>
          <p:nvPr/>
        </p:nvSpPr>
        <p:spPr>
          <a:xfrm>
            <a:off x="4549016" y="4136242"/>
            <a:ext cx="719138" cy="51610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8" name="Google Shape;4438;p93"/>
          <p:cNvSpPr txBox="1"/>
          <p:nvPr/>
        </p:nvSpPr>
        <p:spPr>
          <a:xfrm>
            <a:off x="1247015" y="4112775"/>
            <a:ext cx="733425" cy="56303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9" name="Google Shape;4439;p93"/>
          <p:cNvSpPr/>
          <p:nvPr/>
        </p:nvSpPr>
        <p:spPr>
          <a:xfrm>
            <a:off x="4679985" y="3724310"/>
            <a:ext cx="457200" cy="40639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0" name="Google Shape;4440;p93"/>
          <p:cNvSpPr/>
          <p:nvPr/>
        </p:nvSpPr>
        <p:spPr>
          <a:xfrm>
            <a:off x="3150428" y="2238418"/>
            <a:ext cx="457200" cy="40639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1" name="Google Shape;4441;p93"/>
          <p:cNvCxnSpPr/>
          <p:nvPr/>
        </p:nvCxnSpPr>
        <p:spPr>
          <a:xfrm flipH="1" rot="10800000">
            <a:off x="1980440" y="3807115"/>
            <a:ext cx="1887953" cy="553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442" name="Google Shape;4442;p93"/>
          <p:cNvCxnSpPr/>
          <p:nvPr/>
        </p:nvCxnSpPr>
        <p:spPr>
          <a:xfrm flipH="1" rot="10800000">
            <a:off x="3868393" y="2901563"/>
            <a:ext cx="834900" cy="896507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443" name="Google Shape;4443;p93"/>
          <p:cNvSpPr txBox="1"/>
          <p:nvPr/>
        </p:nvSpPr>
        <p:spPr>
          <a:xfrm>
            <a:off x="1718111" y="2594460"/>
            <a:ext cx="1315643" cy="39478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998" l="0" r="0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44" name="Google Shape;4444;p93"/>
          <p:cNvSpPr txBox="1"/>
          <p:nvPr/>
        </p:nvSpPr>
        <p:spPr>
          <a:xfrm>
            <a:off x="2435457" y="3981156"/>
            <a:ext cx="1315643" cy="41011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9402" l="0" r="0" t="-14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45" name="Google Shape;4445;p93"/>
          <p:cNvSpPr txBox="1"/>
          <p:nvPr/>
        </p:nvSpPr>
        <p:spPr>
          <a:xfrm>
            <a:off x="4187060" y="3208253"/>
            <a:ext cx="1670485" cy="36131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9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46" name="Google Shape;4446;p93"/>
          <p:cNvCxnSpPr>
            <a:endCxn id="4447" idx="2"/>
          </p:cNvCxnSpPr>
          <p:nvPr/>
        </p:nvCxnSpPr>
        <p:spPr>
          <a:xfrm flipH="1" rot="10800000">
            <a:off x="7476216" y="2216482"/>
            <a:ext cx="1308000" cy="14859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48" name="Google Shape;4448;p93"/>
          <p:cNvCxnSpPr/>
          <p:nvPr/>
        </p:nvCxnSpPr>
        <p:spPr>
          <a:xfrm>
            <a:off x="7423561" y="3836098"/>
            <a:ext cx="284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49" name="Google Shape;4449;p93"/>
          <p:cNvCxnSpPr/>
          <p:nvPr/>
        </p:nvCxnSpPr>
        <p:spPr>
          <a:xfrm rot="10800000">
            <a:off x="7423561" y="2451805"/>
            <a:ext cx="0" cy="138429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50" name="Google Shape;4450;p93"/>
          <p:cNvSpPr/>
          <p:nvPr/>
        </p:nvSpPr>
        <p:spPr>
          <a:xfrm>
            <a:off x="7194961" y="3632901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1" name="Google Shape;4451;p93"/>
          <p:cNvSpPr txBox="1"/>
          <p:nvPr/>
        </p:nvSpPr>
        <p:spPr>
          <a:xfrm>
            <a:off x="6209542" y="2826901"/>
            <a:ext cx="733425" cy="56303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458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52" name="Google Shape;4452;p93"/>
          <p:cNvSpPr txBox="1"/>
          <p:nvPr/>
        </p:nvSpPr>
        <p:spPr>
          <a:xfrm>
            <a:off x="8362171" y="1581385"/>
            <a:ext cx="719138" cy="49564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53" name="Google Shape;4453;p93"/>
          <p:cNvSpPr txBox="1"/>
          <p:nvPr/>
        </p:nvSpPr>
        <p:spPr>
          <a:xfrm>
            <a:off x="10130249" y="4044833"/>
            <a:ext cx="719138" cy="516103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54" name="Google Shape;4454;p93"/>
          <p:cNvSpPr txBox="1"/>
          <p:nvPr/>
        </p:nvSpPr>
        <p:spPr>
          <a:xfrm>
            <a:off x="6828248" y="4021366"/>
            <a:ext cx="733425" cy="56303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55" name="Google Shape;4455;p93"/>
          <p:cNvSpPr/>
          <p:nvPr/>
        </p:nvSpPr>
        <p:spPr>
          <a:xfrm>
            <a:off x="10261218" y="3632901"/>
            <a:ext cx="457200" cy="40639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7" name="Google Shape;4447;p93"/>
          <p:cNvSpPr/>
          <p:nvPr/>
        </p:nvSpPr>
        <p:spPr>
          <a:xfrm>
            <a:off x="8784216" y="2013284"/>
            <a:ext cx="457200" cy="40639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6" name="Google Shape;4456;p93"/>
          <p:cNvCxnSpPr/>
          <p:nvPr/>
        </p:nvCxnSpPr>
        <p:spPr>
          <a:xfrm flipH="1" rot="10800000">
            <a:off x="7561673" y="3715706"/>
            <a:ext cx="1887953" cy="553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457" name="Google Shape;4457;p93"/>
          <p:cNvCxnSpPr/>
          <p:nvPr/>
        </p:nvCxnSpPr>
        <p:spPr>
          <a:xfrm flipH="1" rot="10800000">
            <a:off x="9449626" y="2810154"/>
            <a:ext cx="834900" cy="896507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458" name="Google Shape;4458;p93"/>
          <p:cNvCxnSpPr/>
          <p:nvPr/>
        </p:nvCxnSpPr>
        <p:spPr>
          <a:xfrm rot="10800000">
            <a:off x="10261218" y="1442608"/>
            <a:ext cx="0" cy="138429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459" name="Google Shape;4459;p93"/>
          <p:cNvSpPr txBox="1"/>
          <p:nvPr/>
        </p:nvSpPr>
        <p:spPr>
          <a:xfrm>
            <a:off x="7257550" y="2289229"/>
            <a:ext cx="1315643" cy="394788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24998" l="0" r="0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60" name="Google Shape;4460;p93"/>
          <p:cNvSpPr txBox="1"/>
          <p:nvPr/>
        </p:nvSpPr>
        <p:spPr>
          <a:xfrm>
            <a:off x="8016690" y="3889747"/>
            <a:ext cx="1315643" cy="41011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9402" l="0" r="0" t="-14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61" name="Google Shape;4461;p93"/>
          <p:cNvSpPr txBox="1"/>
          <p:nvPr/>
        </p:nvSpPr>
        <p:spPr>
          <a:xfrm>
            <a:off x="9768293" y="3116844"/>
            <a:ext cx="1670485" cy="36131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9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62" name="Google Shape;4462;p93"/>
          <p:cNvSpPr txBox="1"/>
          <p:nvPr/>
        </p:nvSpPr>
        <p:spPr>
          <a:xfrm>
            <a:off x="10284526" y="1829210"/>
            <a:ext cx="733425" cy="428515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7140" l="0" r="-183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63" name="Google Shape;4463;p93"/>
          <p:cNvCxnSpPr/>
          <p:nvPr/>
        </p:nvCxnSpPr>
        <p:spPr>
          <a:xfrm flipH="1" rot="10800000">
            <a:off x="7470811" y="1563804"/>
            <a:ext cx="2710192" cy="224042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64" name="Google Shape;4464;p93"/>
          <p:cNvSpPr txBox="1"/>
          <p:nvPr/>
        </p:nvSpPr>
        <p:spPr>
          <a:xfrm>
            <a:off x="9147320" y="1429965"/>
            <a:ext cx="733425" cy="42857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5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65" name="Google Shape;4465;p93"/>
          <p:cNvSpPr txBox="1"/>
          <p:nvPr/>
        </p:nvSpPr>
        <p:spPr>
          <a:xfrm>
            <a:off x="10489818" y="1243327"/>
            <a:ext cx="733425" cy="563039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-74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66" name="Google Shape;4466;p93"/>
          <p:cNvSpPr/>
          <p:nvPr/>
        </p:nvSpPr>
        <p:spPr>
          <a:xfrm>
            <a:off x="10032618" y="1187182"/>
            <a:ext cx="457200" cy="4063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0" name="Shape 4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1" name="Google Shape;4471;p9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2" name="Google Shape;4472;p94"/>
          <p:cNvSpPr/>
          <p:nvPr/>
        </p:nvSpPr>
        <p:spPr>
          <a:xfrm>
            <a:off x="2120349" y="246517"/>
            <a:ext cx="75731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CASE STUDY: TIME ALLOCATION PROBLEM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3" name="Google Shape;447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27434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4" name="Google Shape;4474;p94"/>
          <p:cNvCxnSpPr/>
          <p:nvPr/>
        </p:nvCxnSpPr>
        <p:spPr>
          <a:xfrm>
            <a:off x="298174" y="6107631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5" name="Google Shape;4475;p94"/>
          <p:cNvSpPr txBox="1"/>
          <p:nvPr/>
        </p:nvSpPr>
        <p:spPr>
          <a:xfrm>
            <a:off x="440635" y="1353342"/>
            <a:ext cx="6477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course will be ministered on the Monday, Tuesday and Wednesday of a specific week. The course has  13 hours in total.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classes are interested in enrolling in the course, but here is a problem: They have different time schedules available for the course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6" name="Google Shape;4476;p94"/>
          <p:cNvSpPr txBox="1"/>
          <p:nvPr/>
        </p:nvSpPr>
        <p:spPr>
          <a:xfrm>
            <a:off x="7040219" y="1034810"/>
            <a:ext cx="419431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1: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3 hours available in the morning of Monday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2 hours available in the afternoon of monday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 hours available in the morning of Tuesday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2 hours available in the afternoon of Tuesday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3 hours available in the morning of Wednesday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2.5 hours available in the afternoon of Wednesday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7" name="Google Shape;4477;p94"/>
          <p:cNvSpPr txBox="1"/>
          <p:nvPr/>
        </p:nvSpPr>
        <p:spPr>
          <a:xfrm>
            <a:off x="7040218" y="4209488"/>
            <a:ext cx="419431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3: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2.5 hours available in the morning of Monday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3.5 hours available in the afternoon of Monday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 hours available in the morning of Tuesday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2.5 hours available in the afternoon of Tuesday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3.5 hours available in the morning of Wednesday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1.5 hours available in the afternoon of Wednesday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8" name="Google Shape;4478;p94"/>
          <p:cNvSpPr txBox="1"/>
          <p:nvPr/>
        </p:nvSpPr>
        <p:spPr>
          <a:xfrm>
            <a:off x="7040218" y="2622149"/>
            <a:ext cx="419431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2: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 hours available in the morning of Monday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4 hours available in the afternoon of monday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0 hours available in the morning of Tuesday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3 hours available in the afternoon of Tuesday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4 hours available in the morning of Wednesday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1.5 hours available in the afternoon of Wednesday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9" name="Google Shape;4479;p94"/>
          <p:cNvSpPr txBox="1"/>
          <p:nvPr/>
        </p:nvSpPr>
        <p:spPr>
          <a:xfrm>
            <a:off x="440635" y="2849861"/>
            <a:ext cx="47111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How can one distribute the hours of the course (13h) among Monday, Tuesday, and Wednesday (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turns – 6 turns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in such a way that optimizes the use of the course by the 3 classes</a:t>
            </a:r>
            <a:endParaRPr/>
          </a:p>
        </p:txBody>
      </p:sp>
      <p:sp>
        <p:nvSpPr>
          <p:cNvPr id="4480" name="Google Shape;4480;p94"/>
          <p:cNvSpPr txBox="1"/>
          <p:nvPr/>
        </p:nvSpPr>
        <p:spPr>
          <a:xfrm>
            <a:off x="728870" y="4017762"/>
            <a:ext cx="27829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Monday Morning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Monday Afternoon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Tuesday Morning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Tuesday Afternoon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Wednesday Morning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Wednesday Afternoon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4" name="Shape 4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" name="Google Shape;4485;p9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6" name="Google Shape;4486;p95"/>
          <p:cNvSpPr/>
          <p:nvPr/>
        </p:nvSpPr>
        <p:spPr>
          <a:xfrm>
            <a:off x="2309410" y="276406"/>
            <a:ext cx="75731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7" name="Google Shape;448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6428" y="5996048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8" name="Google Shape;4488;p95"/>
          <p:cNvCxnSpPr/>
          <p:nvPr/>
        </p:nvCxnSpPr>
        <p:spPr>
          <a:xfrm>
            <a:off x="298174" y="5643805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9" name="Google Shape;4489;p95"/>
          <p:cNvSpPr txBox="1"/>
          <p:nvPr/>
        </p:nvSpPr>
        <p:spPr>
          <a:xfrm>
            <a:off x="1272208" y="1402791"/>
            <a:ext cx="93030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 of the problem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of class 1 =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of class 2 =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of class 3 =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score of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score = (score of class1 + score of class 2 + score of class 3)/39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from 0 to 1 will be generated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score = [11 (class 1) + 8 (class 2) + 9 (class 3)]/39 = 28/39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3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9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5" name="Google Shape;4495;p96"/>
          <p:cNvSpPr/>
          <p:nvPr/>
        </p:nvSpPr>
        <p:spPr>
          <a:xfrm>
            <a:off x="2309410" y="232436"/>
            <a:ext cx="75731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 OF A CANDIDATE SOLUTION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96" name="Google Shape;449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6672" y="6109064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7" name="Google Shape;4497;p96"/>
          <p:cNvCxnSpPr/>
          <p:nvPr/>
        </p:nvCxnSpPr>
        <p:spPr>
          <a:xfrm>
            <a:off x="252623" y="5943038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8" name="Google Shape;4498;p96"/>
          <p:cNvSpPr/>
          <p:nvPr/>
        </p:nvSpPr>
        <p:spPr>
          <a:xfrm>
            <a:off x="3916024" y="1925093"/>
            <a:ext cx="1158739" cy="7288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9" name="Google Shape;4499;p96"/>
          <p:cNvSpPr/>
          <p:nvPr/>
        </p:nvSpPr>
        <p:spPr>
          <a:xfrm>
            <a:off x="5220536" y="1925092"/>
            <a:ext cx="1255642" cy="7288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0" name="Google Shape;4500;p96"/>
          <p:cNvSpPr/>
          <p:nvPr/>
        </p:nvSpPr>
        <p:spPr>
          <a:xfrm>
            <a:off x="6628580" y="1925092"/>
            <a:ext cx="1159565" cy="7288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1" name="Google Shape;4501;p96"/>
          <p:cNvSpPr/>
          <p:nvPr/>
        </p:nvSpPr>
        <p:spPr>
          <a:xfrm>
            <a:off x="3954953" y="3033234"/>
            <a:ext cx="1119810" cy="7288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2" name="Google Shape;4502;p96"/>
          <p:cNvSpPr/>
          <p:nvPr/>
        </p:nvSpPr>
        <p:spPr>
          <a:xfrm>
            <a:off x="5220535" y="3033233"/>
            <a:ext cx="1239079" cy="7288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3" name="Google Shape;4503;p96"/>
          <p:cNvSpPr/>
          <p:nvPr/>
        </p:nvSpPr>
        <p:spPr>
          <a:xfrm>
            <a:off x="6617805" y="3033232"/>
            <a:ext cx="1170340" cy="7288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4" name="Google Shape;4504;p96"/>
          <p:cNvSpPr txBox="1"/>
          <p:nvPr/>
        </p:nvSpPr>
        <p:spPr>
          <a:xfrm>
            <a:off x="4097414" y="1518452"/>
            <a:ext cx="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/>
          </a:p>
        </p:txBody>
      </p:sp>
      <p:sp>
        <p:nvSpPr>
          <p:cNvPr id="4505" name="Google Shape;4505;p96"/>
          <p:cNvSpPr txBox="1"/>
          <p:nvPr/>
        </p:nvSpPr>
        <p:spPr>
          <a:xfrm>
            <a:off x="5475637" y="1518449"/>
            <a:ext cx="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/>
          </a:p>
        </p:txBody>
      </p:sp>
      <p:sp>
        <p:nvSpPr>
          <p:cNvPr id="4506" name="Google Shape;4506;p96"/>
          <p:cNvSpPr txBox="1"/>
          <p:nvPr/>
        </p:nvSpPr>
        <p:spPr>
          <a:xfrm>
            <a:off x="6780976" y="1518449"/>
            <a:ext cx="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</a:t>
            </a:r>
            <a:endParaRPr/>
          </a:p>
        </p:txBody>
      </p:sp>
      <p:sp>
        <p:nvSpPr>
          <p:cNvPr id="4507" name="Google Shape;4507;p96"/>
          <p:cNvSpPr txBox="1"/>
          <p:nvPr/>
        </p:nvSpPr>
        <p:spPr>
          <a:xfrm>
            <a:off x="6780976" y="2663900"/>
            <a:ext cx="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/>
          </a:p>
        </p:txBody>
      </p:sp>
      <p:sp>
        <p:nvSpPr>
          <p:cNvPr id="4508" name="Google Shape;4508;p96"/>
          <p:cNvSpPr txBox="1"/>
          <p:nvPr/>
        </p:nvSpPr>
        <p:spPr>
          <a:xfrm>
            <a:off x="5482264" y="2668795"/>
            <a:ext cx="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</p:txBody>
      </p:sp>
      <p:sp>
        <p:nvSpPr>
          <p:cNvPr id="4509" name="Google Shape;4509;p96"/>
          <p:cNvSpPr txBox="1"/>
          <p:nvPr/>
        </p:nvSpPr>
        <p:spPr>
          <a:xfrm>
            <a:off x="4104043" y="2663900"/>
            <a:ext cx="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endParaRPr/>
          </a:p>
        </p:txBody>
      </p:sp>
      <p:sp>
        <p:nvSpPr>
          <p:cNvPr id="4510" name="Google Shape;4510;p96"/>
          <p:cNvSpPr txBox="1"/>
          <p:nvPr/>
        </p:nvSpPr>
        <p:spPr>
          <a:xfrm>
            <a:off x="4120604" y="1997137"/>
            <a:ext cx="808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11" name="Google Shape;4511;p96"/>
          <p:cNvSpPr txBox="1"/>
          <p:nvPr/>
        </p:nvSpPr>
        <p:spPr>
          <a:xfrm>
            <a:off x="5469011" y="1997137"/>
            <a:ext cx="808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12" name="Google Shape;4512;p96"/>
          <p:cNvSpPr txBox="1"/>
          <p:nvPr/>
        </p:nvSpPr>
        <p:spPr>
          <a:xfrm>
            <a:off x="6830672" y="2019563"/>
            <a:ext cx="808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13" name="Google Shape;4513;p96"/>
          <p:cNvSpPr txBox="1"/>
          <p:nvPr/>
        </p:nvSpPr>
        <p:spPr>
          <a:xfrm>
            <a:off x="4100725" y="3077886"/>
            <a:ext cx="808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14" name="Google Shape;4514;p96"/>
          <p:cNvSpPr txBox="1"/>
          <p:nvPr/>
        </p:nvSpPr>
        <p:spPr>
          <a:xfrm>
            <a:off x="5439193" y="3107845"/>
            <a:ext cx="808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15" name="Google Shape;4515;p96"/>
          <p:cNvSpPr txBox="1"/>
          <p:nvPr/>
        </p:nvSpPr>
        <p:spPr>
          <a:xfrm>
            <a:off x="6678272" y="3096058"/>
            <a:ext cx="808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16" name="Google Shape;4516;p96"/>
          <p:cNvSpPr txBox="1"/>
          <p:nvPr/>
        </p:nvSpPr>
        <p:spPr>
          <a:xfrm>
            <a:off x="3969033" y="3991636"/>
            <a:ext cx="17492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Score of class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12h</a:t>
            </a:r>
            <a:endParaRPr/>
          </a:p>
        </p:txBody>
      </p:sp>
      <p:sp>
        <p:nvSpPr>
          <p:cNvPr id="4517" name="Google Shape;4517;p96"/>
          <p:cNvSpPr txBox="1"/>
          <p:nvPr/>
        </p:nvSpPr>
        <p:spPr>
          <a:xfrm>
            <a:off x="5309984" y="3991636"/>
            <a:ext cx="17492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Score of class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WA: 1.5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8.5h</a:t>
            </a:r>
            <a:endParaRPr/>
          </a:p>
        </p:txBody>
      </p:sp>
      <p:sp>
        <p:nvSpPr>
          <p:cNvPr id="4518" name="Google Shape;4518;p96"/>
          <p:cNvSpPr txBox="1"/>
          <p:nvPr/>
        </p:nvSpPr>
        <p:spPr>
          <a:xfrm>
            <a:off x="6650935" y="3991636"/>
            <a:ext cx="17492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Score of class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WA: 1.5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10.5h</a:t>
            </a:r>
            <a:endParaRPr/>
          </a:p>
        </p:txBody>
      </p:sp>
      <p:sp>
        <p:nvSpPr>
          <p:cNvPr id="4519" name="Google Shape;4519;p96"/>
          <p:cNvSpPr txBox="1"/>
          <p:nvPr/>
        </p:nvSpPr>
        <p:spPr>
          <a:xfrm>
            <a:off x="8722832" y="1953022"/>
            <a:ext cx="28227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score (3 classes):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score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31/39 ~ 0.79</a:t>
            </a:r>
            <a:endParaRPr/>
          </a:p>
        </p:txBody>
      </p:sp>
      <p:grpSp>
        <p:nvGrpSpPr>
          <p:cNvPr id="4520" name="Google Shape;4520;p96"/>
          <p:cNvGrpSpPr/>
          <p:nvPr/>
        </p:nvGrpSpPr>
        <p:grpSpPr>
          <a:xfrm>
            <a:off x="583419" y="1110713"/>
            <a:ext cx="4210250" cy="4978099"/>
            <a:chOff x="482677" y="956829"/>
            <a:chExt cx="4210250" cy="4978099"/>
          </a:xfrm>
        </p:grpSpPr>
        <p:sp>
          <p:nvSpPr>
            <p:cNvPr id="4521" name="Google Shape;4521;p96"/>
            <p:cNvSpPr txBox="1"/>
            <p:nvPr/>
          </p:nvSpPr>
          <p:spPr>
            <a:xfrm>
              <a:off x="482677" y="956829"/>
              <a:ext cx="419431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1: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3 hours available in MM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2 hours available in MA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1 hours available in TM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2 hours available in TA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3 hours available in WM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2.5 hours available in WA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96"/>
            <p:cNvSpPr txBox="1"/>
            <p:nvPr/>
          </p:nvSpPr>
          <p:spPr>
            <a:xfrm>
              <a:off x="498613" y="4119046"/>
              <a:ext cx="419431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3: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2.5 hours available in MM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3.5 hours available in MA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1 hours available in TM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2.5 hours available in TA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3.5 hours available in WM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1.5 hours available in WA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96"/>
            <p:cNvSpPr txBox="1"/>
            <p:nvPr/>
          </p:nvSpPr>
          <p:spPr>
            <a:xfrm>
              <a:off x="498614" y="2510013"/>
              <a:ext cx="419431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2: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1 hours available in MM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4 hours available in MA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0 hours available in TM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3 hours available in TA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4 hours available in WM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1.5 hours available in WA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4" name="Google Shape;4524;p96"/>
          <p:cNvSpPr txBox="1"/>
          <p:nvPr/>
        </p:nvSpPr>
        <p:spPr>
          <a:xfrm>
            <a:off x="4518991" y="1023944"/>
            <a:ext cx="3154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Candidate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8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p9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0" name="Google Shape;4530;p97"/>
          <p:cNvSpPr/>
          <p:nvPr/>
        </p:nvSpPr>
        <p:spPr>
          <a:xfrm>
            <a:off x="2309410" y="98868"/>
            <a:ext cx="75731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THE SOLUTION AS VECTORS/PARTICLES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1" name="Google Shape;4531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27434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2" name="Google Shape;4532;p97"/>
          <p:cNvCxnSpPr/>
          <p:nvPr/>
        </p:nvCxnSpPr>
        <p:spPr>
          <a:xfrm>
            <a:off x="298174" y="6107631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33" name="Google Shape;4533;p97"/>
          <p:cNvGrpSpPr/>
          <p:nvPr/>
        </p:nvGrpSpPr>
        <p:grpSpPr>
          <a:xfrm>
            <a:off x="1948071" y="1910035"/>
            <a:ext cx="5261112" cy="583097"/>
            <a:chOff x="572035" y="1744223"/>
            <a:chExt cx="5261112" cy="583097"/>
          </a:xfrm>
        </p:grpSpPr>
        <p:grpSp>
          <p:nvGrpSpPr>
            <p:cNvPr id="4534" name="Google Shape;4534;p97"/>
            <p:cNvGrpSpPr/>
            <p:nvPr/>
          </p:nvGrpSpPr>
          <p:grpSpPr>
            <a:xfrm>
              <a:off x="572035" y="1744223"/>
              <a:ext cx="5261112" cy="583097"/>
              <a:chOff x="-1712962" y="1616765"/>
              <a:chExt cx="7206959" cy="874644"/>
            </a:xfrm>
          </p:grpSpPr>
          <p:sp>
            <p:nvSpPr>
              <p:cNvPr id="4535" name="Google Shape;4535;p97"/>
              <p:cNvSpPr/>
              <p:nvPr/>
            </p:nvSpPr>
            <p:spPr>
              <a:xfrm>
                <a:off x="-1712962" y="1616765"/>
                <a:ext cx="7206959" cy="874644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6" name="Google Shape;4536;p97"/>
              <p:cNvSpPr/>
              <p:nvPr/>
            </p:nvSpPr>
            <p:spPr>
              <a:xfrm>
                <a:off x="-1407998" y="1762178"/>
                <a:ext cx="2182070" cy="612914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7" name="Google Shape;4537;p97"/>
              <p:cNvSpPr/>
              <p:nvPr/>
            </p:nvSpPr>
            <p:spPr>
              <a:xfrm>
                <a:off x="973954" y="1753788"/>
                <a:ext cx="2239981" cy="61291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8" name="Google Shape;4538;p97"/>
              <p:cNvSpPr txBox="1"/>
              <p:nvPr/>
            </p:nvSpPr>
            <p:spPr>
              <a:xfrm>
                <a:off x="-1474255" y="1791636"/>
                <a:ext cx="218207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[1,3,2,4,3.5,2]</a:t>
                </a:r>
                <a:endParaRPr/>
              </a:p>
            </p:txBody>
          </p:sp>
          <p:sp>
            <p:nvSpPr>
              <p:cNvPr id="4539" name="Google Shape;4539;p97"/>
              <p:cNvSpPr txBox="1"/>
              <p:nvPr/>
            </p:nvSpPr>
            <p:spPr>
              <a:xfrm>
                <a:off x="864233" y="1812707"/>
                <a:ext cx="2459422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[1,1.5,2,2.5,3,2]</a:t>
                </a:r>
                <a:endParaRPr/>
              </a:p>
            </p:txBody>
          </p:sp>
        </p:grpSp>
        <p:sp>
          <p:nvSpPr>
            <p:cNvPr id="4540" name="Google Shape;4540;p97"/>
            <p:cNvSpPr/>
            <p:nvPr/>
          </p:nvSpPr>
          <p:spPr>
            <a:xfrm>
              <a:off x="4313464" y="1834141"/>
              <a:ext cx="1316541" cy="422657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97"/>
            <p:cNvSpPr txBox="1"/>
            <p:nvPr/>
          </p:nvSpPr>
          <p:spPr>
            <a:xfrm>
              <a:off x="4262231" y="1851105"/>
              <a:ext cx="1383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[0,0,0,0,0,0]</a:t>
              </a:r>
              <a:endParaRPr/>
            </a:p>
          </p:txBody>
        </p:sp>
      </p:grpSp>
      <p:sp>
        <p:nvSpPr>
          <p:cNvPr id="4542" name="Google Shape;4542;p97"/>
          <p:cNvSpPr txBox="1"/>
          <p:nvPr/>
        </p:nvSpPr>
        <p:spPr>
          <a:xfrm>
            <a:off x="1948072" y="2689857"/>
            <a:ext cx="188136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dimensions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/>
          </a:p>
        </p:txBody>
      </p:sp>
      <p:sp>
        <p:nvSpPr>
          <p:cNvPr id="4543" name="Google Shape;4543;p97"/>
          <p:cNvSpPr txBox="1"/>
          <p:nvPr/>
        </p:nvSpPr>
        <p:spPr>
          <a:xfrm>
            <a:off x="2489082" y="1442341"/>
            <a:ext cx="859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pos1</a:t>
            </a:r>
            <a:endParaRPr/>
          </a:p>
        </p:txBody>
      </p:sp>
      <p:sp>
        <p:nvSpPr>
          <p:cNvPr id="4544" name="Google Shape;4544;p97"/>
          <p:cNvSpPr txBox="1"/>
          <p:nvPr/>
        </p:nvSpPr>
        <p:spPr>
          <a:xfrm>
            <a:off x="5900253" y="1435494"/>
            <a:ext cx="859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5" name="Google Shape;4545;p97"/>
          <p:cNvSpPr txBox="1"/>
          <p:nvPr/>
        </p:nvSpPr>
        <p:spPr>
          <a:xfrm>
            <a:off x="4297423" y="1442341"/>
            <a:ext cx="859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98"/>
          <p:cNvSpPr/>
          <p:nvPr/>
        </p:nvSpPr>
        <p:spPr>
          <a:xfrm>
            <a:off x="2694038" y="1910618"/>
            <a:ext cx="71838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ANT COLONY OPTIMIZATION (ACO)</a:t>
            </a:r>
            <a:endParaRPr b="1" sz="3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4" name="Shape 4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5" name="Google Shape;4555;p99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6" name="Google Shape;4556;p99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 COLONY OPTIMIZATION (ACO)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7" name="Google Shape;4557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8" name="Google Shape;4558;p99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59" name="Google Shape;4559;p99"/>
          <p:cNvSpPr txBox="1"/>
          <p:nvPr/>
        </p:nvSpPr>
        <p:spPr>
          <a:xfrm>
            <a:off x="522906" y="2176342"/>
            <a:ext cx="4658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proposed by Dorigo, in 1992</a:t>
            </a:r>
            <a:endParaRPr/>
          </a:p>
        </p:txBody>
      </p:sp>
      <p:sp>
        <p:nvSpPr>
          <p:cNvPr id="4560" name="Google Shape;4560;p99"/>
          <p:cNvSpPr txBox="1"/>
          <p:nvPr/>
        </p:nvSpPr>
        <p:spPr>
          <a:xfrm>
            <a:off x="522907" y="2856068"/>
            <a:ext cx="5022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based on the foraging behavior of ants in search for food</a:t>
            </a:r>
            <a:endParaRPr/>
          </a:p>
        </p:txBody>
      </p:sp>
      <p:sp>
        <p:nvSpPr>
          <p:cNvPr id="4561" name="Google Shape;4561;p99"/>
          <p:cNvSpPr txBox="1"/>
          <p:nvPr/>
        </p:nvSpPr>
        <p:spPr>
          <a:xfrm>
            <a:off x="522906" y="3605223"/>
            <a:ext cx="50225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Ants communicate with pheromones, and they tend to follow pheromone trails (stygmergy)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 evaporates with time</a:t>
            </a:r>
            <a:endParaRPr/>
          </a:p>
        </p:txBody>
      </p:sp>
      <p:sp>
        <p:nvSpPr>
          <p:cNvPr id="4562" name="Google Shape;4562;p99"/>
          <p:cNvSpPr txBox="1"/>
          <p:nvPr/>
        </p:nvSpPr>
        <p:spPr>
          <a:xfrm>
            <a:off x="7991061" y="1594610"/>
            <a:ext cx="2160323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3" name="Google Shape;4563;p99"/>
          <p:cNvSpPr txBox="1"/>
          <p:nvPr/>
        </p:nvSpPr>
        <p:spPr>
          <a:xfrm>
            <a:off x="7678955" y="2146466"/>
            <a:ext cx="33793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1.Internet routing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2.GPS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3.Edge detection in images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4" name="Google Shape;4564;p99"/>
          <p:cNvSpPr txBox="1"/>
          <p:nvPr/>
        </p:nvSpPr>
        <p:spPr>
          <a:xfrm>
            <a:off x="522906" y="1594610"/>
            <a:ext cx="4531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 Colony Optimization (ACO)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8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9" name="Google Shape;4569;p10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0" name="Google Shape;4570;p100"/>
          <p:cNvSpPr/>
          <p:nvPr/>
        </p:nvSpPr>
        <p:spPr>
          <a:xfrm>
            <a:off x="2309410" y="278425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RELEASE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1" name="Google Shape;4571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2" name="Google Shape;4572;p10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4573" name="Google Shape;4573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326613">
            <a:off x="-756844" y="2219234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74" name="Google Shape;4574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756555">
            <a:off x="-637403" y="3305865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75" name="Google Shape;4575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756555">
            <a:off x="2379516" y="2889509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76" name="Google Shape;4576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756555">
            <a:off x="5322844" y="3031354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77" name="Google Shape;4577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756555">
            <a:off x="7893495" y="303893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Google Shape;4578;p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7388" y="2436426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9" name="Google Shape;4579;p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37761" y="2581582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0" name="Google Shape;4580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76548" y="2540175"/>
            <a:ext cx="565785" cy="5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4" name="Shape 4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Google Shape;4585;p10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6" name="Google Shape;4586;p101"/>
          <p:cNvSpPr/>
          <p:nvPr/>
        </p:nvSpPr>
        <p:spPr>
          <a:xfrm>
            <a:off x="2309410" y="278425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EVAPORATION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87" name="Google Shape;4587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8" name="Google Shape;4588;p10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4589" name="Google Shape;4589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828424">
            <a:off x="3197417" y="227249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90" name="Google Shape;4590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756555">
            <a:off x="1364056" y="2116112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91" name="Google Shape;4591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330744">
            <a:off x="5571213" y="345491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92" name="Google Shape;4592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925929">
            <a:off x="4963075" y="2511734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93" name="Google Shape;4593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787125">
            <a:off x="4698376" y="4313875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94" name="Google Shape;4594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858052" y="4483157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595" name="Google Shape;4595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30744" y="4253465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6" name="Google Shape;4596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0312" y="1690818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7" name="Google Shape;4597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2573" y="2980255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8" name="Google Shape;4598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466" y="2055505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9" name="Google Shape;4599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8126" y="1930541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0" name="Google Shape;4600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0527" y="3701201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7222" y="4001690"/>
            <a:ext cx="565785" cy="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564" y="3773898"/>
            <a:ext cx="565785" cy="5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3136482" y="196639"/>
            <a:ext cx="7061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STRUCTURE OF THE ALGORITHM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691" y="6232163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1"/>
          <p:cNvCxnSpPr/>
          <p:nvPr/>
        </p:nvCxnSpPr>
        <p:spPr>
          <a:xfrm>
            <a:off x="298174" y="6071030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6" name="Google Shape;316;p21"/>
          <p:cNvGrpSpPr/>
          <p:nvPr/>
        </p:nvGrpSpPr>
        <p:grpSpPr>
          <a:xfrm>
            <a:off x="7557054" y="2299707"/>
            <a:ext cx="516834" cy="584775"/>
            <a:chOff x="2067339" y="1428589"/>
            <a:chExt cx="516834" cy="584775"/>
          </a:xfrm>
        </p:grpSpPr>
        <p:sp>
          <p:nvSpPr>
            <p:cNvPr id="317" name="Google Shape;317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 txBox="1"/>
            <p:nvPr/>
          </p:nvSpPr>
          <p:spPr>
            <a:xfrm>
              <a:off x="2067339" y="1428589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8809384" y="2353531"/>
            <a:ext cx="539196" cy="584775"/>
            <a:chOff x="2067339" y="1460855"/>
            <a:chExt cx="539196" cy="584775"/>
          </a:xfrm>
        </p:grpSpPr>
        <p:sp>
          <p:nvSpPr>
            <p:cNvPr id="320" name="Google Shape;320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2089701" y="146085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9664147" y="2978189"/>
            <a:ext cx="533399" cy="584775"/>
            <a:chOff x="2067339" y="1441546"/>
            <a:chExt cx="533399" cy="584775"/>
          </a:xfrm>
        </p:grpSpPr>
        <p:sp>
          <p:nvSpPr>
            <p:cNvPr id="323" name="Google Shape;323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2083904" y="1441546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8978348" y="3380166"/>
            <a:ext cx="516834" cy="584775"/>
            <a:chOff x="2067339" y="1431235"/>
            <a:chExt cx="516834" cy="584775"/>
          </a:xfrm>
        </p:grpSpPr>
        <p:sp>
          <p:nvSpPr>
            <p:cNvPr id="326" name="Google Shape;326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8198127" y="3159105"/>
            <a:ext cx="516834" cy="584775"/>
            <a:chOff x="2067339" y="1473302"/>
            <a:chExt cx="516834" cy="584775"/>
          </a:xfrm>
        </p:grpSpPr>
        <p:sp>
          <p:nvSpPr>
            <p:cNvPr id="329" name="Google Shape;329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2097980" y="1473302"/>
              <a:ext cx="4555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7364899" y="3234945"/>
            <a:ext cx="516834" cy="584775"/>
            <a:chOff x="2067339" y="1431579"/>
            <a:chExt cx="516834" cy="584775"/>
          </a:xfrm>
        </p:grpSpPr>
        <p:sp>
          <p:nvSpPr>
            <p:cNvPr id="332" name="Google Shape;332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2067339" y="1431579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9922564" y="2205627"/>
            <a:ext cx="551623" cy="584775"/>
            <a:chOff x="2067339" y="1412434"/>
            <a:chExt cx="551623" cy="584775"/>
          </a:xfrm>
        </p:grpSpPr>
        <p:sp>
          <p:nvSpPr>
            <p:cNvPr id="335" name="Google Shape;335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2102128" y="1412434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7681293" y="4059056"/>
            <a:ext cx="516834" cy="584775"/>
            <a:chOff x="2067339" y="1431235"/>
            <a:chExt cx="516834" cy="584775"/>
          </a:xfrm>
        </p:grpSpPr>
        <p:sp>
          <p:nvSpPr>
            <p:cNvPr id="338" name="Google Shape;338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>
            <a:off x="6765240" y="3766669"/>
            <a:ext cx="516834" cy="584775"/>
            <a:chOff x="2067339" y="1431235"/>
            <a:chExt cx="516834" cy="584775"/>
          </a:xfrm>
        </p:grpSpPr>
        <p:sp>
          <p:nvSpPr>
            <p:cNvPr id="341" name="Google Shape;341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sp>
        <p:nvSpPr>
          <p:cNvPr id="343" name="Google Shape;343;p21"/>
          <p:cNvSpPr txBox="1"/>
          <p:nvPr/>
        </p:nvSpPr>
        <p:spPr>
          <a:xfrm>
            <a:off x="8262730" y="1479998"/>
            <a:ext cx="1577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n10</a:t>
            </a:r>
            <a:endParaRPr/>
          </a:p>
        </p:txBody>
      </p:sp>
      <p:grpSp>
        <p:nvGrpSpPr>
          <p:cNvPr id="344" name="Google Shape;344;p21"/>
          <p:cNvGrpSpPr/>
          <p:nvPr/>
        </p:nvGrpSpPr>
        <p:grpSpPr>
          <a:xfrm>
            <a:off x="8534401" y="3933281"/>
            <a:ext cx="516834" cy="584775"/>
            <a:chOff x="2067339" y="1431235"/>
            <a:chExt cx="516834" cy="584775"/>
          </a:xfrm>
        </p:grpSpPr>
        <p:sp>
          <p:nvSpPr>
            <p:cNvPr id="345" name="Google Shape;345;p21"/>
            <p:cNvSpPr/>
            <p:nvPr/>
          </p:nvSpPr>
          <p:spPr>
            <a:xfrm>
              <a:off x="2067339" y="1504122"/>
              <a:ext cx="516834" cy="490330"/>
            </a:xfrm>
            <a:prstGeom prst="ellipse">
              <a:avLst/>
            </a:prstGeom>
            <a:solidFill>
              <a:srgbClr val="DDEA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 txBox="1"/>
            <p:nvPr/>
          </p:nvSpPr>
          <p:spPr>
            <a:xfrm>
              <a:off x="2067339" y="1431235"/>
              <a:ext cx="516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862277" y="1332348"/>
            <a:ext cx="5494161" cy="3921666"/>
            <a:chOff x="862277" y="1332348"/>
            <a:chExt cx="5494161" cy="3921666"/>
          </a:xfrm>
        </p:grpSpPr>
        <p:grpSp>
          <p:nvGrpSpPr>
            <p:cNvPr id="348" name="Google Shape;348;p21"/>
            <p:cNvGrpSpPr/>
            <p:nvPr/>
          </p:nvGrpSpPr>
          <p:grpSpPr>
            <a:xfrm>
              <a:off x="2612217" y="1332348"/>
              <a:ext cx="2027588" cy="572602"/>
              <a:chOff x="2385387" y="1656522"/>
              <a:chExt cx="2027588" cy="572602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1"/>
              <p:cNvSpPr txBox="1"/>
              <p:nvPr/>
            </p:nvSpPr>
            <p:spPr>
              <a:xfrm>
                <a:off x="2385387" y="1705904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Generation of solution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1" name="Google Shape;351;p21"/>
            <p:cNvSpPr/>
            <p:nvPr/>
          </p:nvSpPr>
          <p:spPr>
            <a:xfrm>
              <a:off x="3305515" y="1927333"/>
              <a:ext cx="636105" cy="32134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2" name="Google Shape;352;p21"/>
            <p:cNvGrpSpPr/>
            <p:nvPr/>
          </p:nvGrpSpPr>
          <p:grpSpPr>
            <a:xfrm>
              <a:off x="2610325" y="2272125"/>
              <a:ext cx="2062374" cy="556591"/>
              <a:chOff x="2385390" y="1656522"/>
              <a:chExt cx="2062374" cy="556591"/>
            </a:xfrm>
          </p:grpSpPr>
          <p:sp>
            <p:nvSpPr>
              <p:cNvPr id="353" name="Google Shape;353;p21"/>
              <p:cNvSpPr/>
              <p:nvPr/>
            </p:nvSpPr>
            <p:spPr>
              <a:xfrm>
                <a:off x="2385390" y="1656522"/>
                <a:ext cx="2027585" cy="55659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1"/>
              <p:cNvSpPr txBox="1"/>
              <p:nvPr/>
            </p:nvSpPr>
            <p:spPr>
              <a:xfrm>
                <a:off x="2420180" y="1689218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each vector, choose other three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" name="Google Shape;355;p21"/>
            <p:cNvSpPr/>
            <p:nvPr/>
          </p:nvSpPr>
          <p:spPr>
            <a:xfrm>
              <a:off x="3306064" y="2869098"/>
              <a:ext cx="636105" cy="35006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1"/>
            <p:cNvGrpSpPr/>
            <p:nvPr/>
          </p:nvGrpSpPr>
          <p:grpSpPr>
            <a:xfrm>
              <a:off x="2489637" y="3235178"/>
              <a:ext cx="2219739" cy="738664"/>
              <a:chOff x="2289311" y="1656522"/>
              <a:chExt cx="2219739" cy="738664"/>
            </a:xfrm>
          </p:grpSpPr>
          <p:sp>
            <p:nvSpPr>
              <p:cNvPr id="357" name="Google Shape;357;p21"/>
              <p:cNvSpPr/>
              <p:nvPr/>
            </p:nvSpPr>
            <p:spPr>
              <a:xfrm>
                <a:off x="2289311" y="1656522"/>
                <a:ext cx="2219739" cy="738664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1"/>
              <p:cNvSpPr txBox="1"/>
              <p:nvPr/>
            </p:nvSpPr>
            <p:spPr>
              <a:xfrm>
                <a:off x="2385387" y="1672532"/>
                <a:ext cx="20275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Generate a trial vector from vector A</a:t>
                </a:r>
                <a:endParaRPr/>
              </a:p>
            </p:txBody>
          </p:sp>
        </p:grpSp>
        <p:sp>
          <p:nvSpPr>
            <p:cNvPr id="359" name="Google Shape;359;p21"/>
            <p:cNvSpPr/>
            <p:nvPr/>
          </p:nvSpPr>
          <p:spPr>
            <a:xfrm>
              <a:off x="3317903" y="4053344"/>
              <a:ext cx="636105" cy="34387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" name="Google Shape;360;p21"/>
            <p:cNvGrpSpPr/>
            <p:nvPr/>
          </p:nvGrpSpPr>
          <p:grpSpPr>
            <a:xfrm>
              <a:off x="1813075" y="4451857"/>
              <a:ext cx="4086511" cy="802157"/>
              <a:chOff x="1928186" y="1621467"/>
              <a:chExt cx="4086511" cy="802157"/>
            </a:xfrm>
          </p:grpSpPr>
          <p:sp>
            <p:nvSpPr>
              <p:cNvPr id="361" name="Google Shape;361;p21"/>
              <p:cNvSpPr/>
              <p:nvPr/>
            </p:nvSpPr>
            <p:spPr>
              <a:xfrm>
                <a:off x="1928186" y="1621467"/>
                <a:ext cx="4086511" cy="795811"/>
              </a:xfrm>
              <a:prstGeom prst="roundRect">
                <a:avLst>
                  <a:gd fmla="val 16667" name="adj"/>
                </a:avLst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1"/>
              <p:cNvSpPr txBox="1"/>
              <p:nvPr/>
            </p:nvSpPr>
            <p:spPr>
              <a:xfrm>
                <a:off x="1962979" y="1684960"/>
                <a:ext cx="3908549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 the trial vector has a better fitness than the parental vector, it replaces the parental vector in the population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" name="Google Shape;363;p21"/>
            <p:cNvSpPr/>
            <p:nvPr/>
          </p:nvSpPr>
          <p:spPr>
            <a:xfrm rot="-966373">
              <a:off x="5162938" y="2243392"/>
              <a:ext cx="932214" cy="2015591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 rot="-9753254">
              <a:off x="1156332" y="2185915"/>
              <a:ext cx="977130" cy="2111574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p102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8" name="Google Shape;4608;p102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FOOD FORAGING BEHAVIOR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9" name="Google Shape;460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0" name="Google Shape;4610;p102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11" name="Google Shape;4611;p102"/>
          <p:cNvGrpSpPr/>
          <p:nvPr/>
        </p:nvGrpSpPr>
        <p:grpSpPr>
          <a:xfrm>
            <a:off x="5256964" y="2796812"/>
            <a:ext cx="2017180" cy="1825788"/>
            <a:chOff x="5521044" y="1541880"/>
            <a:chExt cx="2278733" cy="2160326"/>
          </a:xfrm>
        </p:grpSpPr>
        <p:sp>
          <p:nvSpPr>
            <p:cNvPr id="4612" name="Google Shape;4612;p102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3" name="Google Shape;4613;p102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614" name="Google Shape;4614;p102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5" name="Google Shape;4615;p102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6" name="Google Shape;4616;p102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7" name="Google Shape;4617;p102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Formiga com preenchimento sólido" id="4618" name="Google Shape;4618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64076">
            <a:off x="4702462" y="405233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rosquinha com cobertura" id="4619" name="Google Shape;4619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9459" y="1909291"/>
            <a:ext cx="1177233" cy="11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4620" name="Google Shape;4620;p102"/>
          <p:cNvSpPr txBox="1"/>
          <p:nvPr/>
        </p:nvSpPr>
        <p:spPr>
          <a:xfrm>
            <a:off x="2316648" y="1724625"/>
            <a:ext cx="127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pic>
        <p:nvPicPr>
          <p:cNvPr descr="Formiga com preenchimento sólido" id="4621" name="Google Shape;4621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66607">
            <a:off x="4732695" y="3599828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22" name="Google Shape;4622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034023">
            <a:off x="5425868" y="4283235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23" name="Google Shape;4623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94200">
            <a:off x="7094312" y="3678031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24" name="Google Shape;4624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011960" y="4161014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25" name="Google Shape;4625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750264">
            <a:off x="6383809" y="4351008"/>
            <a:ext cx="678729" cy="67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103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1" name="Google Shape;4631;p103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FOOD FORAGING BEHAVIOR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2" name="Google Shape;4632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3" name="Google Shape;4633;p103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34" name="Google Shape;4634;p103"/>
          <p:cNvGrpSpPr/>
          <p:nvPr/>
        </p:nvGrpSpPr>
        <p:grpSpPr>
          <a:xfrm>
            <a:off x="5256964" y="2796812"/>
            <a:ext cx="2017180" cy="1825788"/>
            <a:chOff x="5521044" y="1541880"/>
            <a:chExt cx="2278733" cy="2160326"/>
          </a:xfrm>
        </p:grpSpPr>
        <p:sp>
          <p:nvSpPr>
            <p:cNvPr id="4635" name="Google Shape;4635;p103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6" name="Google Shape;4636;p103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637" name="Google Shape;4637;p103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8" name="Google Shape;4638;p103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9" name="Google Shape;4639;p103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0" name="Google Shape;4640;p103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Formiga com preenchimento sólido" id="4641" name="Google Shape;4641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64076">
            <a:off x="4702462" y="405233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rosquinha com cobertura" id="4642" name="Google Shape;4642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9459" y="1909291"/>
            <a:ext cx="1177233" cy="1177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43" name="Google Shape;4643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66607">
            <a:off x="4732695" y="3599828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44" name="Google Shape;4644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034023">
            <a:off x="5425868" y="4283235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45" name="Google Shape;4645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94200">
            <a:off x="7094312" y="3678031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46" name="Google Shape;4646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011960" y="4161014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47" name="Google Shape;4647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750264">
            <a:off x="6383809" y="4351008"/>
            <a:ext cx="678729" cy="67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p104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3" name="Google Shape;4653;p104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FOOD FORAGING BEHAVIOR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54" name="Google Shape;465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5" name="Google Shape;4655;p104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56" name="Google Shape;4656;p104"/>
          <p:cNvGrpSpPr/>
          <p:nvPr/>
        </p:nvGrpSpPr>
        <p:grpSpPr>
          <a:xfrm>
            <a:off x="5028364" y="2386887"/>
            <a:ext cx="2017180" cy="1825788"/>
            <a:chOff x="5521044" y="1541880"/>
            <a:chExt cx="2278733" cy="2160326"/>
          </a:xfrm>
        </p:grpSpPr>
        <p:sp>
          <p:nvSpPr>
            <p:cNvPr id="4657" name="Google Shape;4657;p104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58" name="Google Shape;4658;p104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659" name="Google Shape;4659;p104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0" name="Google Shape;4660;p104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1" name="Google Shape;4661;p104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2" name="Google Shape;4662;p104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Formiga com preenchimento sólido" id="4663" name="Google Shape;4663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64076">
            <a:off x="663827" y="286056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rosquinha com cobertura" id="4664" name="Google Shape;4664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0859" y="1499366"/>
            <a:ext cx="1177233" cy="11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4665" name="Google Shape;4665;p104"/>
          <p:cNvSpPr txBox="1"/>
          <p:nvPr/>
        </p:nvSpPr>
        <p:spPr>
          <a:xfrm>
            <a:off x="2088048" y="1314700"/>
            <a:ext cx="127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pic>
        <p:nvPicPr>
          <p:cNvPr descr="Formiga com preenchimento sólido" id="4666" name="Google Shape;4666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66607">
            <a:off x="2917693" y="1680684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67" name="Google Shape;4667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034023">
            <a:off x="1244184" y="479849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68" name="Google Shape;4668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94200">
            <a:off x="8677930" y="174861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69" name="Google Shape;4669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046178" y="3163647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670" name="Google Shape;4670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750264">
            <a:off x="8008087" y="4671530"/>
            <a:ext cx="678729" cy="6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671" name="Google Shape;4671;p104"/>
          <p:cNvSpPr/>
          <p:nvPr/>
        </p:nvSpPr>
        <p:spPr>
          <a:xfrm>
            <a:off x="3595424" y="2133379"/>
            <a:ext cx="263898" cy="240012"/>
          </a:xfrm>
          <a:prstGeom prst="ellipse">
            <a:avLst/>
          </a:prstGeom>
          <a:solidFill>
            <a:srgbClr val="7F6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2" name="Google Shape;4672;p104"/>
          <p:cNvSpPr/>
          <p:nvPr/>
        </p:nvSpPr>
        <p:spPr>
          <a:xfrm>
            <a:off x="3994092" y="2477925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3" name="Google Shape;4673;p104"/>
          <p:cNvSpPr/>
          <p:nvPr/>
        </p:nvSpPr>
        <p:spPr>
          <a:xfrm>
            <a:off x="4337956" y="2837171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4" name="Google Shape;4674;p104"/>
          <p:cNvSpPr/>
          <p:nvPr/>
        </p:nvSpPr>
        <p:spPr>
          <a:xfrm>
            <a:off x="4790487" y="3124480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5" name="Google Shape;4675;p104"/>
          <p:cNvSpPr/>
          <p:nvPr/>
        </p:nvSpPr>
        <p:spPr>
          <a:xfrm>
            <a:off x="3451808" y="3612750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6" name="Google Shape;4676;p104"/>
          <p:cNvSpPr/>
          <p:nvPr/>
        </p:nvSpPr>
        <p:spPr>
          <a:xfrm>
            <a:off x="2846338" y="3483198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7" name="Google Shape;4677;p104"/>
          <p:cNvSpPr/>
          <p:nvPr/>
        </p:nvSpPr>
        <p:spPr>
          <a:xfrm>
            <a:off x="3958948" y="3702432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8" name="Google Shape;4678;p104"/>
          <p:cNvSpPr/>
          <p:nvPr/>
        </p:nvSpPr>
        <p:spPr>
          <a:xfrm>
            <a:off x="2256612" y="3346203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9" name="Google Shape;4679;p104"/>
          <p:cNvSpPr/>
          <p:nvPr/>
        </p:nvSpPr>
        <p:spPr>
          <a:xfrm>
            <a:off x="1534937" y="3241546"/>
            <a:ext cx="263898" cy="240012"/>
          </a:xfrm>
          <a:prstGeom prst="ellipse">
            <a:avLst/>
          </a:prstGeom>
          <a:solidFill>
            <a:srgbClr val="7F6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0" name="Google Shape;4680;p104"/>
          <p:cNvSpPr/>
          <p:nvPr/>
        </p:nvSpPr>
        <p:spPr>
          <a:xfrm>
            <a:off x="4615057" y="3804625"/>
            <a:ext cx="263898" cy="240012"/>
          </a:xfrm>
          <a:prstGeom prst="ellipse">
            <a:avLst/>
          </a:prstGeom>
          <a:solidFill>
            <a:srgbClr val="FEE599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1" name="Google Shape;4681;p104"/>
          <p:cNvSpPr/>
          <p:nvPr/>
        </p:nvSpPr>
        <p:spPr>
          <a:xfrm>
            <a:off x="7584911" y="3782155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2" name="Google Shape;4682;p104"/>
          <p:cNvSpPr/>
          <p:nvPr/>
        </p:nvSpPr>
        <p:spPr>
          <a:xfrm>
            <a:off x="7045544" y="3913354"/>
            <a:ext cx="263898" cy="240012"/>
          </a:xfrm>
          <a:prstGeom prst="ellipse">
            <a:avLst/>
          </a:prstGeom>
          <a:solidFill>
            <a:srgbClr val="FEE599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3" name="Google Shape;4683;p104"/>
          <p:cNvSpPr/>
          <p:nvPr/>
        </p:nvSpPr>
        <p:spPr>
          <a:xfrm>
            <a:off x="8124786" y="2213022"/>
            <a:ext cx="263898" cy="240012"/>
          </a:xfrm>
          <a:prstGeom prst="ellipse">
            <a:avLst/>
          </a:prstGeom>
          <a:solidFill>
            <a:srgbClr val="7F6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4" name="Google Shape;4684;p104"/>
          <p:cNvSpPr/>
          <p:nvPr/>
        </p:nvSpPr>
        <p:spPr>
          <a:xfrm>
            <a:off x="7653075" y="2563631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5" name="Google Shape;4685;p104"/>
          <p:cNvSpPr/>
          <p:nvPr/>
        </p:nvSpPr>
        <p:spPr>
          <a:xfrm>
            <a:off x="7223131" y="3001534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6" name="Google Shape;4686;p104"/>
          <p:cNvSpPr/>
          <p:nvPr/>
        </p:nvSpPr>
        <p:spPr>
          <a:xfrm>
            <a:off x="6845444" y="3426854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7" name="Google Shape;4687;p104"/>
          <p:cNvSpPr/>
          <p:nvPr/>
        </p:nvSpPr>
        <p:spPr>
          <a:xfrm>
            <a:off x="2185559" y="4888705"/>
            <a:ext cx="263898" cy="240012"/>
          </a:xfrm>
          <a:prstGeom prst="ellipse">
            <a:avLst/>
          </a:prstGeom>
          <a:solidFill>
            <a:srgbClr val="7F6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8" name="Google Shape;4688;p104"/>
          <p:cNvSpPr/>
          <p:nvPr/>
        </p:nvSpPr>
        <p:spPr>
          <a:xfrm>
            <a:off x="7584911" y="4750988"/>
            <a:ext cx="263898" cy="240012"/>
          </a:xfrm>
          <a:prstGeom prst="ellipse">
            <a:avLst/>
          </a:prstGeom>
          <a:solidFill>
            <a:srgbClr val="7F6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9" name="Google Shape;4689;p104"/>
          <p:cNvSpPr/>
          <p:nvPr/>
        </p:nvSpPr>
        <p:spPr>
          <a:xfrm>
            <a:off x="6977393" y="4526602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0" name="Google Shape;4690;p104"/>
          <p:cNvSpPr/>
          <p:nvPr/>
        </p:nvSpPr>
        <p:spPr>
          <a:xfrm>
            <a:off x="6444406" y="4153366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1" name="Google Shape;4691;p104"/>
          <p:cNvSpPr/>
          <p:nvPr/>
        </p:nvSpPr>
        <p:spPr>
          <a:xfrm>
            <a:off x="2804194" y="4709417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2" name="Google Shape;4692;p104"/>
          <p:cNvSpPr/>
          <p:nvPr/>
        </p:nvSpPr>
        <p:spPr>
          <a:xfrm>
            <a:off x="3427283" y="4552376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3" name="Google Shape;4693;p104"/>
          <p:cNvSpPr/>
          <p:nvPr/>
        </p:nvSpPr>
        <p:spPr>
          <a:xfrm>
            <a:off x="5108489" y="4185977"/>
            <a:ext cx="263898" cy="240012"/>
          </a:xfrm>
          <a:prstGeom prst="ellipse">
            <a:avLst/>
          </a:prstGeom>
          <a:solidFill>
            <a:srgbClr val="FEE599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4" name="Google Shape;4694;p104"/>
          <p:cNvSpPr/>
          <p:nvPr/>
        </p:nvSpPr>
        <p:spPr>
          <a:xfrm>
            <a:off x="8723456" y="4018796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5" name="Google Shape;4695;p104"/>
          <p:cNvSpPr/>
          <p:nvPr/>
        </p:nvSpPr>
        <p:spPr>
          <a:xfrm>
            <a:off x="8192429" y="3782155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6" name="Google Shape;4696;p104"/>
          <p:cNvSpPr/>
          <p:nvPr/>
        </p:nvSpPr>
        <p:spPr>
          <a:xfrm>
            <a:off x="9243862" y="4153366"/>
            <a:ext cx="263898" cy="240012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7" name="Google Shape;4697;p104"/>
          <p:cNvSpPr/>
          <p:nvPr/>
        </p:nvSpPr>
        <p:spPr>
          <a:xfrm>
            <a:off x="9782280" y="3852762"/>
            <a:ext cx="263898" cy="240012"/>
          </a:xfrm>
          <a:prstGeom prst="ellipse">
            <a:avLst/>
          </a:prstGeom>
          <a:solidFill>
            <a:srgbClr val="7F6000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8" name="Google Shape;4698;p104"/>
          <p:cNvSpPr/>
          <p:nvPr/>
        </p:nvSpPr>
        <p:spPr>
          <a:xfrm>
            <a:off x="4574444" y="4312364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9" name="Google Shape;4699;p104"/>
          <p:cNvSpPr/>
          <p:nvPr/>
        </p:nvSpPr>
        <p:spPr>
          <a:xfrm>
            <a:off x="4019041" y="4468024"/>
            <a:ext cx="263898" cy="240012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3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p105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5" name="Google Shape;4705;p105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FOOD FORAGING BEHAVIOR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06" name="Google Shape;4706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7" name="Google Shape;4707;p105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08" name="Google Shape;4708;p105"/>
          <p:cNvGrpSpPr/>
          <p:nvPr/>
        </p:nvGrpSpPr>
        <p:grpSpPr>
          <a:xfrm>
            <a:off x="4780801" y="2066139"/>
            <a:ext cx="2017180" cy="1825788"/>
            <a:chOff x="5521044" y="1541880"/>
            <a:chExt cx="2278733" cy="2160326"/>
          </a:xfrm>
        </p:grpSpPr>
        <p:sp>
          <p:nvSpPr>
            <p:cNvPr id="4709" name="Google Shape;4709;p105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10" name="Google Shape;4710;p105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711" name="Google Shape;4711;p105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2" name="Google Shape;4712;p105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3" name="Google Shape;4713;p105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4" name="Google Shape;4714;p105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Formiga com preenchimento sólido" id="4715" name="Google Shape;4715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199830">
            <a:off x="4068801" y="3124318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rosquinha com cobertura" id="4716" name="Google Shape;4716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3296" y="1178618"/>
            <a:ext cx="1177233" cy="11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4717" name="Google Shape;4717;p105"/>
          <p:cNvSpPr txBox="1"/>
          <p:nvPr/>
        </p:nvSpPr>
        <p:spPr>
          <a:xfrm>
            <a:off x="1840485" y="993952"/>
            <a:ext cx="127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pic>
        <p:nvPicPr>
          <p:cNvPr descr="Formiga com preenchimento sólido" id="4718" name="Google Shape;4718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160893">
            <a:off x="4157503" y="2453568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719" name="Google Shape;4719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61399">
            <a:off x="5073568" y="3611877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720" name="Google Shape;4720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144147">
            <a:off x="6523415" y="3003179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721" name="Google Shape;4721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5258">
            <a:off x="6458610" y="3438037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722" name="Google Shape;4722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56969">
            <a:off x="5797602" y="3485978"/>
            <a:ext cx="678729" cy="6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723" name="Google Shape;4723;p105"/>
          <p:cNvSpPr/>
          <p:nvPr/>
        </p:nvSpPr>
        <p:spPr>
          <a:xfrm>
            <a:off x="3968837" y="2357627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4" name="Google Shape;4724;p105"/>
          <p:cNvSpPr/>
          <p:nvPr/>
        </p:nvSpPr>
        <p:spPr>
          <a:xfrm>
            <a:off x="3752937" y="2054150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5" name="Google Shape;4725;p105"/>
          <p:cNvSpPr/>
          <p:nvPr/>
        </p:nvSpPr>
        <p:spPr>
          <a:xfrm>
            <a:off x="3270337" y="1887806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6" name="Google Shape;4726;p105"/>
          <p:cNvSpPr/>
          <p:nvPr/>
        </p:nvSpPr>
        <p:spPr>
          <a:xfrm>
            <a:off x="2736937" y="1836940"/>
            <a:ext cx="469900" cy="64812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7" name="Google Shape;4727;p105"/>
          <p:cNvSpPr/>
          <p:nvPr/>
        </p:nvSpPr>
        <p:spPr>
          <a:xfrm>
            <a:off x="2676060" y="1977952"/>
            <a:ext cx="124377" cy="343356"/>
          </a:xfrm>
          <a:custGeom>
            <a:rect b="b" l="l" r="r" t="t"/>
            <a:pathLst>
              <a:path extrusionOk="0" h="343356" w="124377">
                <a:moveTo>
                  <a:pt x="48177" y="0"/>
                </a:moveTo>
                <a:cubicBezTo>
                  <a:pt x="35477" y="21167"/>
                  <a:pt x="12661" y="38951"/>
                  <a:pt x="10077" y="63500"/>
                </a:cubicBezTo>
                <a:cubicBezTo>
                  <a:pt x="-9984" y="254084"/>
                  <a:pt x="-1487" y="192489"/>
                  <a:pt x="48177" y="279400"/>
                </a:cubicBezTo>
                <a:cubicBezTo>
                  <a:pt x="80390" y="335774"/>
                  <a:pt x="55032" y="328739"/>
                  <a:pt x="111677" y="342900"/>
                </a:cubicBezTo>
                <a:cubicBezTo>
                  <a:pt x="115784" y="343927"/>
                  <a:pt x="120144" y="342900"/>
                  <a:pt x="124377" y="3429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8" name="Google Shape;4728;p105"/>
          <p:cNvSpPr/>
          <p:nvPr/>
        </p:nvSpPr>
        <p:spPr>
          <a:xfrm>
            <a:off x="2838537" y="238435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9" name="Google Shape;4729;p105"/>
          <p:cNvSpPr/>
          <p:nvPr/>
        </p:nvSpPr>
        <p:spPr>
          <a:xfrm>
            <a:off x="3283037" y="252189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0" name="Google Shape;4730;p105"/>
          <p:cNvSpPr/>
          <p:nvPr/>
        </p:nvSpPr>
        <p:spPr>
          <a:xfrm rot="-888150">
            <a:off x="3767706" y="269763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1" name="Google Shape;4731;p105"/>
          <p:cNvSpPr/>
          <p:nvPr/>
        </p:nvSpPr>
        <p:spPr>
          <a:xfrm rot="-1509002">
            <a:off x="3749274" y="3089561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2" name="Google Shape;4732;p105"/>
          <p:cNvSpPr/>
          <p:nvPr/>
        </p:nvSpPr>
        <p:spPr>
          <a:xfrm rot="-1509002">
            <a:off x="3414561" y="2976744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3" name="Google Shape;4733;p105"/>
          <p:cNvSpPr/>
          <p:nvPr/>
        </p:nvSpPr>
        <p:spPr>
          <a:xfrm rot="-1509002">
            <a:off x="2877766" y="2989600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4" name="Google Shape;4734;p105"/>
          <p:cNvSpPr/>
          <p:nvPr/>
        </p:nvSpPr>
        <p:spPr>
          <a:xfrm flipH="1" rot="10385278">
            <a:off x="2357904" y="3081797"/>
            <a:ext cx="469900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5" name="Google Shape;4735;p105"/>
          <p:cNvSpPr/>
          <p:nvPr/>
        </p:nvSpPr>
        <p:spPr>
          <a:xfrm rot="-1509002">
            <a:off x="1093657" y="327679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6" name="Google Shape;4736;p105"/>
          <p:cNvSpPr/>
          <p:nvPr/>
        </p:nvSpPr>
        <p:spPr>
          <a:xfrm rot="-1509002">
            <a:off x="3179611" y="3537448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7" name="Google Shape;4737;p105"/>
          <p:cNvSpPr/>
          <p:nvPr/>
        </p:nvSpPr>
        <p:spPr>
          <a:xfrm rot="-2004045">
            <a:off x="3647666" y="343935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8" name="Google Shape;4738;p105"/>
          <p:cNvSpPr/>
          <p:nvPr/>
        </p:nvSpPr>
        <p:spPr>
          <a:xfrm rot="600907">
            <a:off x="1935581" y="3105137"/>
            <a:ext cx="317500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9" name="Google Shape;4739;p105"/>
          <p:cNvSpPr/>
          <p:nvPr/>
        </p:nvSpPr>
        <p:spPr>
          <a:xfrm rot="-1509002">
            <a:off x="1363795" y="380948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0" name="Google Shape;4740;p105"/>
          <p:cNvSpPr/>
          <p:nvPr/>
        </p:nvSpPr>
        <p:spPr>
          <a:xfrm rot="-2528488">
            <a:off x="2748191" y="3618711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1" name="Google Shape;4741;p105"/>
          <p:cNvSpPr/>
          <p:nvPr/>
        </p:nvSpPr>
        <p:spPr>
          <a:xfrm rot="-1509002">
            <a:off x="2308117" y="3722923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2" name="Google Shape;4742;p105"/>
          <p:cNvSpPr/>
          <p:nvPr/>
        </p:nvSpPr>
        <p:spPr>
          <a:xfrm rot="-2322972">
            <a:off x="1492625" y="320225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3" name="Google Shape;4743;p105"/>
          <p:cNvSpPr/>
          <p:nvPr/>
        </p:nvSpPr>
        <p:spPr>
          <a:xfrm rot="-1509002">
            <a:off x="852201" y="3784733"/>
            <a:ext cx="381000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4" name="Google Shape;4744;p105"/>
          <p:cNvSpPr/>
          <p:nvPr/>
        </p:nvSpPr>
        <p:spPr>
          <a:xfrm rot="2100546">
            <a:off x="512133" y="359994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5" name="Google Shape;4745;p105"/>
          <p:cNvSpPr/>
          <p:nvPr/>
        </p:nvSpPr>
        <p:spPr>
          <a:xfrm rot="9343771">
            <a:off x="648728" y="333868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6" name="Google Shape;4746;p105"/>
          <p:cNvSpPr/>
          <p:nvPr/>
        </p:nvSpPr>
        <p:spPr>
          <a:xfrm rot="-1509002">
            <a:off x="1836606" y="376788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7" name="Google Shape;4747;p105"/>
          <p:cNvSpPr/>
          <p:nvPr/>
        </p:nvSpPr>
        <p:spPr>
          <a:xfrm flipH="1" rot="2109909">
            <a:off x="7247480" y="3504904"/>
            <a:ext cx="263912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8" name="Google Shape;4748;p105"/>
          <p:cNvSpPr/>
          <p:nvPr/>
        </p:nvSpPr>
        <p:spPr>
          <a:xfrm flipH="1" rot="2109909">
            <a:off x="7650892" y="3455435"/>
            <a:ext cx="224325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9" name="Google Shape;4749;p105"/>
          <p:cNvSpPr/>
          <p:nvPr/>
        </p:nvSpPr>
        <p:spPr>
          <a:xfrm flipH="1" rot="2109909">
            <a:off x="8037790" y="3547953"/>
            <a:ext cx="395867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0" name="Google Shape;4750;p105"/>
          <p:cNvSpPr/>
          <p:nvPr/>
        </p:nvSpPr>
        <p:spPr>
          <a:xfrm rot="-9784371">
            <a:off x="8466676" y="3721870"/>
            <a:ext cx="488236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1" name="Google Shape;4751;p105"/>
          <p:cNvSpPr/>
          <p:nvPr/>
        </p:nvSpPr>
        <p:spPr>
          <a:xfrm flipH="1" rot="2109909">
            <a:off x="9809194" y="4140858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2" name="Google Shape;4752;p105"/>
          <p:cNvSpPr/>
          <p:nvPr/>
        </p:nvSpPr>
        <p:spPr>
          <a:xfrm flipH="1" rot="2109909">
            <a:off x="7627770" y="4034776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3" name="Google Shape;4753;p105"/>
          <p:cNvSpPr/>
          <p:nvPr/>
        </p:nvSpPr>
        <p:spPr>
          <a:xfrm flipH="1" rot="2604952">
            <a:off x="7166588" y="3856774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4" name="Google Shape;4754;p105"/>
          <p:cNvSpPr/>
          <p:nvPr/>
        </p:nvSpPr>
        <p:spPr>
          <a:xfrm flipH="1">
            <a:off x="9047676" y="3831211"/>
            <a:ext cx="329889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5" name="Google Shape;4755;p105"/>
          <p:cNvSpPr/>
          <p:nvPr/>
        </p:nvSpPr>
        <p:spPr>
          <a:xfrm flipH="1" rot="2109909">
            <a:off x="9436539" y="4618450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6" name="Google Shape;4756;p105"/>
          <p:cNvSpPr/>
          <p:nvPr/>
        </p:nvSpPr>
        <p:spPr>
          <a:xfrm flipH="1" rot="3129395">
            <a:off x="8061945" y="4186607"/>
            <a:ext cx="381000" cy="171542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7" name="Google Shape;4757;p105"/>
          <p:cNvSpPr/>
          <p:nvPr/>
        </p:nvSpPr>
        <p:spPr>
          <a:xfrm flipH="1" rot="2109909">
            <a:off x="8485960" y="4368985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8" name="Google Shape;4758;p105"/>
          <p:cNvSpPr/>
          <p:nvPr/>
        </p:nvSpPr>
        <p:spPr>
          <a:xfrm flipH="1" rot="2923879">
            <a:off x="9421877" y="3994854"/>
            <a:ext cx="381000" cy="171542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9" name="Google Shape;4759;p105"/>
          <p:cNvSpPr/>
          <p:nvPr/>
        </p:nvSpPr>
        <p:spPr>
          <a:xfrm flipH="1" rot="2109909">
            <a:off x="9964123" y="4683019"/>
            <a:ext cx="395867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0" name="Google Shape;4760;p105"/>
          <p:cNvSpPr/>
          <p:nvPr/>
        </p:nvSpPr>
        <p:spPr>
          <a:xfrm flipH="1" rot="-1499639">
            <a:off x="10345813" y="4560216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1" name="Google Shape;4761;p105"/>
          <p:cNvSpPr/>
          <p:nvPr/>
        </p:nvSpPr>
        <p:spPr>
          <a:xfrm flipH="1" rot="-8742864">
            <a:off x="10253258" y="4279182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2" name="Google Shape;4762;p105"/>
          <p:cNvSpPr/>
          <p:nvPr/>
        </p:nvSpPr>
        <p:spPr>
          <a:xfrm flipH="1" rot="2109909">
            <a:off x="8960280" y="4495258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3" name="Google Shape;4763;p105"/>
          <p:cNvSpPr/>
          <p:nvPr/>
        </p:nvSpPr>
        <p:spPr>
          <a:xfrm flipH="1" rot="303414">
            <a:off x="7143466" y="2894197"/>
            <a:ext cx="241236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4" name="Google Shape;4764;p105"/>
          <p:cNvSpPr/>
          <p:nvPr/>
        </p:nvSpPr>
        <p:spPr>
          <a:xfrm flipH="1" rot="303414">
            <a:off x="7436572" y="2676446"/>
            <a:ext cx="20505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5" name="Google Shape;4765;p105"/>
          <p:cNvSpPr/>
          <p:nvPr/>
        </p:nvSpPr>
        <p:spPr>
          <a:xfrm flipH="1" rot="303414">
            <a:off x="7749988" y="2547374"/>
            <a:ext cx="361854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6" name="Google Shape;4766;p105"/>
          <p:cNvSpPr/>
          <p:nvPr/>
        </p:nvSpPr>
        <p:spPr>
          <a:xfrm rot="10009134">
            <a:off x="8155982" y="2483942"/>
            <a:ext cx="446286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7" name="Google Shape;4767;p105"/>
          <p:cNvSpPr/>
          <p:nvPr/>
        </p:nvSpPr>
        <p:spPr>
          <a:xfrm flipH="1" rot="303414">
            <a:off x="9454206" y="224640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8" name="Google Shape;4768;p105"/>
          <p:cNvSpPr/>
          <p:nvPr/>
        </p:nvSpPr>
        <p:spPr>
          <a:xfrm flipH="1" rot="303414">
            <a:off x="7676031" y="3154892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9" name="Google Shape;4769;p105"/>
          <p:cNvSpPr/>
          <p:nvPr/>
        </p:nvSpPr>
        <p:spPr>
          <a:xfrm flipH="1" rot="798457">
            <a:off x="7222059" y="3212374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0" name="Google Shape;4770;p105"/>
          <p:cNvSpPr/>
          <p:nvPr/>
        </p:nvSpPr>
        <p:spPr>
          <a:xfrm flipH="1" rot="-1806495">
            <a:off x="8691236" y="2345410"/>
            <a:ext cx="301545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1" name="Google Shape;4771;p105"/>
          <p:cNvSpPr/>
          <p:nvPr/>
        </p:nvSpPr>
        <p:spPr>
          <a:xfrm flipH="1" rot="303414">
            <a:off x="9399106" y="283043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2" name="Google Shape;4772;p105"/>
          <p:cNvSpPr/>
          <p:nvPr/>
        </p:nvSpPr>
        <p:spPr>
          <a:xfrm flipH="1" rot="1322900">
            <a:off x="8081682" y="3097498"/>
            <a:ext cx="381000" cy="15680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3" name="Google Shape;4773;p105"/>
          <p:cNvSpPr/>
          <p:nvPr/>
        </p:nvSpPr>
        <p:spPr>
          <a:xfrm flipH="1" rot="303414">
            <a:off x="8522295" y="3050501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4" name="Google Shape;4774;p105"/>
          <p:cNvSpPr/>
          <p:nvPr/>
        </p:nvSpPr>
        <p:spPr>
          <a:xfrm flipH="1" rot="1117384">
            <a:off x="9060858" y="2308042"/>
            <a:ext cx="381000" cy="15680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5" name="Google Shape;4775;p105"/>
          <p:cNvSpPr/>
          <p:nvPr/>
        </p:nvSpPr>
        <p:spPr>
          <a:xfrm flipH="1" rot="303414">
            <a:off x="9849642" y="2644119"/>
            <a:ext cx="361854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6" name="Google Shape;4776;p105"/>
          <p:cNvSpPr/>
          <p:nvPr/>
        </p:nvSpPr>
        <p:spPr>
          <a:xfrm flipH="1" rot="-3306134">
            <a:off x="10088902" y="236312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7" name="Google Shape;4777;p105"/>
          <p:cNvSpPr/>
          <p:nvPr/>
        </p:nvSpPr>
        <p:spPr>
          <a:xfrm flipH="1" rot="-10549359">
            <a:off x="9874737" y="2162448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8" name="Google Shape;4778;p105"/>
          <p:cNvSpPr/>
          <p:nvPr/>
        </p:nvSpPr>
        <p:spPr>
          <a:xfrm flipH="1" rot="303414">
            <a:off x="8960707" y="294224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9" name="Google Shape;4779;p105"/>
          <p:cNvSpPr/>
          <p:nvPr/>
        </p:nvSpPr>
        <p:spPr>
          <a:xfrm rot="-2109909">
            <a:off x="4735525" y="3858508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0" name="Google Shape;4780;p105"/>
          <p:cNvSpPr/>
          <p:nvPr/>
        </p:nvSpPr>
        <p:spPr>
          <a:xfrm rot="-2109909">
            <a:off x="4385364" y="3809039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1" name="Google Shape;4781;p105"/>
          <p:cNvSpPr/>
          <p:nvPr/>
        </p:nvSpPr>
        <p:spPr>
          <a:xfrm rot="-2109909">
            <a:off x="3847896" y="3901557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2" name="Google Shape;4782;p105"/>
          <p:cNvSpPr/>
          <p:nvPr/>
        </p:nvSpPr>
        <p:spPr>
          <a:xfrm flipH="1" rot="9784371">
            <a:off x="3346217" y="4075474"/>
            <a:ext cx="469900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3" name="Google Shape;4783;p105"/>
          <p:cNvSpPr/>
          <p:nvPr/>
        </p:nvSpPr>
        <p:spPr>
          <a:xfrm rot="-2109909">
            <a:off x="2143019" y="449446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4" name="Google Shape;4784;p105"/>
          <p:cNvSpPr/>
          <p:nvPr/>
        </p:nvSpPr>
        <p:spPr>
          <a:xfrm rot="-2109909">
            <a:off x="4242517" y="438838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5" name="Google Shape;4785;p105"/>
          <p:cNvSpPr/>
          <p:nvPr/>
        </p:nvSpPr>
        <p:spPr>
          <a:xfrm rot="-2604952">
            <a:off x="4686379" y="4210378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6" name="Google Shape;4786;p105"/>
          <p:cNvSpPr/>
          <p:nvPr/>
        </p:nvSpPr>
        <p:spPr>
          <a:xfrm>
            <a:off x="2939438" y="4184815"/>
            <a:ext cx="317500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7" name="Google Shape;4787;p105"/>
          <p:cNvSpPr/>
          <p:nvPr/>
        </p:nvSpPr>
        <p:spPr>
          <a:xfrm rot="-2109909">
            <a:off x="2501679" y="497205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8" name="Google Shape;4788;p105"/>
          <p:cNvSpPr/>
          <p:nvPr/>
        </p:nvSpPr>
        <p:spPr>
          <a:xfrm rot="-3129395">
            <a:off x="3831803" y="454343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9" name="Google Shape;4789;p105"/>
          <p:cNvSpPr/>
          <p:nvPr/>
        </p:nvSpPr>
        <p:spPr>
          <a:xfrm rot="-2109909">
            <a:off x="3416558" y="472258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0" name="Google Shape;4790;p105"/>
          <p:cNvSpPr/>
          <p:nvPr/>
        </p:nvSpPr>
        <p:spPr>
          <a:xfrm rot="-2923879">
            <a:off x="2522945" y="435167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1" name="Google Shape;4791;p105"/>
          <p:cNvSpPr/>
          <p:nvPr/>
        </p:nvSpPr>
        <p:spPr>
          <a:xfrm rot="-2109909">
            <a:off x="1993909" y="5036623"/>
            <a:ext cx="381000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2" name="Google Shape;4792;p105"/>
          <p:cNvSpPr/>
          <p:nvPr/>
        </p:nvSpPr>
        <p:spPr>
          <a:xfrm rot="1499639">
            <a:off x="1626554" y="491382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3" name="Google Shape;4793;p105"/>
          <p:cNvSpPr/>
          <p:nvPr/>
        </p:nvSpPr>
        <p:spPr>
          <a:xfrm rot="8742864">
            <a:off x="1715633" y="4632786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4" name="Google Shape;4794;p105"/>
          <p:cNvSpPr/>
          <p:nvPr/>
        </p:nvSpPr>
        <p:spPr>
          <a:xfrm rot="-2109909">
            <a:off x="2960051" y="484886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5" name="Google Shape;4795;p105"/>
          <p:cNvSpPr/>
          <p:nvPr/>
        </p:nvSpPr>
        <p:spPr>
          <a:xfrm rot="-10526176">
            <a:off x="6375033" y="4220952"/>
            <a:ext cx="203374" cy="270741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6" name="Google Shape;4796;p105"/>
          <p:cNvSpPr/>
          <p:nvPr/>
        </p:nvSpPr>
        <p:spPr>
          <a:xfrm rot="-10526176">
            <a:off x="6581176" y="4460861"/>
            <a:ext cx="172868" cy="256576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7" name="Google Shape;4797;p105"/>
          <p:cNvSpPr/>
          <p:nvPr/>
        </p:nvSpPr>
        <p:spPr>
          <a:xfrm rot="-10526176">
            <a:off x="6818449" y="4722812"/>
            <a:ext cx="305061" cy="142374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8" name="Google Shape;4798;p105"/>
          <p:cNvSpPr/>
          <p:nvPr/>
        </p:nvSpPr>
        <p:spPr>
          <a:xfrm flipH="1" rot="1368104">
            <a:off x="7157788" y="4874042"/>
            <a:ext cx="376241" cy="83192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9" name="Google Shape;4799;p105"/>
          <p:cNvSpPr/>
          <p:nvPr/>
        </p:nvSpPr>
        <p:spPr>
          <a:xfrm rot="-10526176">
            <a:off x="8258888" y="5113110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0" name="Google Shape;4800;p105"/>
          <p:cNvSpPr/>
          <p:nvPr/>
        </p:nvSpPr>
        <p:spPr>
          <a:xfrm rot="-10526176">
            <a:off x="6897553" y="4121079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1" name="Google Shape;4801;p105"/>
          <p:cNvSpPr/>
          <p:nvPr/>
        </p:nvSpPr>
        <p:spPr>
          <a:xfrm rot="10578781">
            <a:off x="6509304" y="4032212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2" name="Google Shape;4802;p105"/>
          <p:cNvSpPr/>
          <p:nvPr/>
        </p:nvSpPr>
        <p:spPr>
          <a:xfrm rot="-8416267">
            <a:off x="7574794" y="4996268"/>
            <a:ext cx="254217" cy="128361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3" name="Google Shape;4803;p105"/>
          <p:cNvSpPr/>
          <p:nvPr/>
        </p:nvSpPr>
        <p:spPr>
          <a:xfrm rot="-10526176">
            <a:off x="8346379" y="4558534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4" name="Google Shape;4804;p105"/>
          <p:cNvSpPr/>
          <p:nvPr/>
        </p:nvSpPr>
        <p:spPr>
          <a:xfrm rot="10054338">
            <a:off x="7210672" y="4228102"/>
            <a:ext cx="384861" cy="13219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5" name="Google Shape;4805;p105"/>
          <p:cNvSpPr/>
          <p:nvPr/>
        </p:nvSpPr>
        <p:spPr>
          <a:xfrm rot="-10526176">
            <a:off x="7621945" y="4284136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6" name="Google Shape;4806;p105"/>
          <p:cNvSpPr/>
          <p:nvPr/>
        </p:nvSpPr>
        <p:spPr>
          <a:xfrm rot="10259854">
            <a:off x="7938291" y="5021504"/>
            <a:ext cx="384861" cy="13219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7" name="Google Shape;4807;p105"/>
          <p:cNvSpPr/>
          <p:nvPr/>
        </p:nvSpPr>
        <p:spPr>
          <a:xfrm rot="-10526176">
            <a:off x="8701980" y="4764812"/>
            <a:ext cx="305061" cy="170636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8" name="Google Shape;4808;p105"/>
          <p:cNvSpPr/>
          <p:nvPr/>
        </p:nvSpPr>
        <p:spPr>
          <a:xfrm rot="-6916628">
            <a:off x="8847673" y="5051630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9" name="Google Shape;4809;p105"/>
          <p:cNvSpPr/>
          <p:nvPr/>
        </p:nvSpPr>
        <p:spPr>
          <a:xfrm rot="326597">
            <a:off x="8598735" y="5276247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0" name="Google Shape;4810;p105"/>
          <p:cNvSpPr/>
          <p:nvPr/>
        </p:nvSpPr>
        <p:spPr>
          <a:xfrm rot="-10526176">
            <a:off x="7984582" y="4419661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p106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6" name="Google Shape;4816;p106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FOOD FORAGING BEHAVIOR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17" name="Google Shape;4817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8" name="Google Shape;4818;p106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4819" name="Google Shape;4819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831896">
            <a:off x="4309276" y="3227263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rosquinha com cobertura" id="4820" name="Google Shape;4820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3296" y="1178618"/>
            <a:ext cx="1177233" cy="11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4821" name="Google Shape;4821;p106"/>
          <p:cNvSpPr txBox="1"/>
          <p:nvPr/>
        </p:nvSpPr>
        <p:spPr>
          <a:xfrm>
            <a:off x="1840485" y="993952"/>
            <a:ext cx="127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pic>
        <p:nvPicPr>
          <p:cNvPr descr="Formiga com preenchimento sólido" id="4822" name="Google Shape;4822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777489">
            <a:off x="4296928" y="2707949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823" name="Google Shape;4823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233655">
            <a:off x="5011287" y="3638351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824" name="Google Shape;4824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99916">
            <a:off x="6344373" y="3002433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825" name="Google Shape;4825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945887">
            <a:off x="6458610" y="3438037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826" name="Google Shape;4826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78902">
            <a:off x="5797602" y="3485978"/>
            <a:ext cx="678729" cy="6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827" name="Google Shape;4827;p106"/>
          <p:cNvSpPr/>
          <p:nvPr/>
        </p:nvSpPr>
        <p:spPr>
          <a:xfrm>
            <a:off x="4082506" y="2485150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8" name="Google Shape;4828;p106"/>
          <p:cNvSpPr/>
          <p:nvPr/>
        </p:nvSpPr>
        <p:spPr>
          <a:xfrm>
            <a:off x="3788831" y="2155818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9" name="Google Shape;4829;p106"/>
          <p:cNvSpPr/>
          <p:nvPr/>
        </p:nvSpPr>
        <p:spPr>
          <a:xfrm>
            <a:off x="3280273" y="1925193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0" name="Google Shape;4830;p106"/>
          <p:cNvSpPr/>
          <p:nvPr/>
        </p:nvSpPr>
        <p:spPr>
          <a:xfrm>
            <a:off x="2775124" y="1852358"/>
            <a:ext cx="469900" cy="64812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1" name="Google Shape;4831;p106"/>
          <p:cNvSpPr/>
          <p:nvPr/>
        </p:nvSpPr>
        <p:spPr>
          <a:xfrm>
            <a:off x="2676060" y="1977952"/>
            <a:ext cx="124377" cy="343356"/>
          </a:xfrm>
          <a:custGeom>
            <a:rect b="b" l="l" r="r" t="t"/>
            <a:pathLst>
              <a:path extrusionOk="0" h="343356" w="124377">
                <a:moveTo>
                  <a:pt x="48177" y="0"/>
                </a:moveTo>
                <a:cubicBezTo>
                  <a:pt x="35477" y="21167"/>
                  <a:pt x="12661" y="38951"/>
                  <a:pt x="10077" y="63500"/>
                </a:cubicBezTo>
                <a:cubicBezTo>
                  <a:pt x="-9984" y="254084"/>
                  <a:pt x="-1487" y="192489"/>
                  <a:pt x="48177" y="279400"/>
                </a:cubicBezTo>
                <a:cubicBezTo>
                  <a:pt x="80390" y="335774"/>
                  <a:pt x="55032" y="328739"/>
                  <a:pt x="111677" y="342900"/>
                </a:cubicBezTo>
                <a:cubicBezTo>
                  <a:pt x="115784" y="343927"/>
                  <a:pt x="120144" y="342900"/>
                  <a:pt x="124377" y="3429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2" name="Google Shape;4832;p106"/>
          <p:cNvSpPr/>
          <p:nvPr/>
        </p:nvSpPr>
        <p:spPr>
          <a:xfrm>
            <a:off x="2875938" y="240982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3" name="Google Shape;4833;p106"/>
          <p:cNvSpPr/>
          <p:nvPr/>
        </p:nvSpPr>
        <p:spPr>
          <a:xfrm>
            <a:off x="3418757" y="2637318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4" name="Google Shape;4834;p106"/>
          <p:cNvSpPr/>
          <p:nvPr/>
        </p:nvSpPr>
        <p:spPr>
          <a:xfrm rot="-888150">
            <a:off x="3892231" y="278740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5" name="Google Shape;4835;p106"/>
          <p:cNvSpPr/>
          <p:nvPr/>
        </p:nvSpPr>
        <p:spPr>
          <a:xfrm rot="-1509002">
            <a:off x="3749274" y="3089561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6" name="Google Shape;4836;p106"/>
          <p:cNvSpPr/>
          <p:nvPr/>
        </p:nvSpPr>
        <p:spPr>
          <a:xfrm rot="-1509002">
            <a:off x="3414561" y="2976744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7" name="Google Shape;4837;p106"/>
          <p:cNvSpPr/>
          <p:nvPr/>
        </p:nvSpPr>
        <p:spPr>
          <a:xfrm rot="-1509002">
            <a:off x="2877766" y="2989600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8" name="Google Shape;4838;p106"/>
          <p:cNvSpPr/>
          <p:nvPr/>
        </p:nvSpPr>
        <p:spPr>
          <a:xfrm flipH="1" rot="10385278">
            <a:off x="2357904" y="3081797"/>
            <a:ext cx="469900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9" name="Google Shape;4839;p106"/>
          <p:cNvSpPr/>
          <p:nvPr/>
        </p:nvSpPr>
        <p:spPr>
          <a:xfrm rot="-1509002">
            <a:off x="1093657" y="327679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0" name="Google Shape;4840;p106"/>
          <p:cNvSpPr/>
          <p:nvPr/>
        </p:nvSpPr>
        <p:spPr>
          <a:xfrm rot="-1509002">
            <a:off x="3179611" y="3537448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1" name="Google Shape;4841;p106"/>
          <p:cNvSpPr/>
          <p:nvPr/>
        </p:nvSpPr>
        <p:spPr>
          <a:xfrm rot="-2004045">
            <a:off x="3647666" y="343935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2" name="Google Shape;4842;p106"/>
          <p:cNvSpPr/>
          <p:nvPr/>
        </p:nvSpPr>
        <p:spPr>
          <a:xfrm rot="600907">
            <a:off x="1935581" y="3105137"/>
            <a:ext cx="317500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3" name="Google Shape;4843;p106"/>
          <p:cNvSpPr/>
          <p:nvPr/>
        </p:nvSpPr>
        <p:spPr>
          <a:xfrm rot="-1509002">
            <a:off x="1363795" y="380948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4" name="Google Shape;4844;p106"/>
          <p:cNvSpPr/>
          <p:nvPr/>
        </p:nvSpPr>
        <p:spPr>
          <a:xfrm rot="-2528488">
            <a:off x="2748191" y="3618711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5" name="Google Shape;4845;p106"/>
          <p:cNvSpPr/>
          <p:nvPr/>
        </p:nvSpPr>
        <p:spPr>
          <a:xfrm rot="-1509002">
            <a:off x="2308117" y="3722923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6" name="Google Shape;4846;p106"/>
          <p:cNvSpPr/>
          <p:nvPr/>
        </p:nvSpPr>
        <p:spPr>
          <a:xfrm rot="-2322972">
            <a:off x="1492625" y="320225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7" name="Google Shape;4847;p106"/>
          <p:cNvSpPr/>
          <p:nvPr/>
        </p:nvSpPr>
        <p:spPr>
          <a:xfrm rot="-1509002">
            <a:off x="852201" y="3784733"/>
            <a:ext cx="381000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8" name="Google Shape;4848;p106"/>
          <p:cNvSpPr/>
          <p:nvPr/>
        </p:nvSpPr>
        <p:spPr>
          <a:xfrm rot="2100546">
            <a:off x="512133" y="359994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9" name="Google Shape;4849;p106"/>
          <p:cNvSpPr/>
          <p:nvPr/>
        </p:nvSpPr>
        <p:spPr>
          <a:xfrm rot="9343771">
            <a:off x="648728" y="333868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0" name="Google Shape;4850;p106"/>
          <p:cNvSpPr/>
          <p:nvPr/>
        </p:nvSpPr>
        <p:spPr>
          <a:xfrm rot="-1509002">
            <a:off x="1836606" y="376788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1" name="Google Shape;4851;p106"/>
          <p:cNvSpPr/>
          <p:nvPr/>
        </p:nvSpPr>
        <p:spPr>
          <a:xfrm flipH="1" rot="2109909">
            <a:off x="7247480" y="3504904"/>
            <a:ext cx="263912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2" name="Google Shape;4852;p106"/>
          <p:cNvSpPr/>
          <p:nvPr/>
        </p:nvSpPr>
        <p:spPr>
          <a:xfrm flipH="1" rot="2109909">
            <a:off x="7650892" y="3455435"/>
            <a:ext cx="224325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3" name="Google Shape;4853;p106"/>
          <p:cNvSpPr/>
          <p:nvPr/>
        </p:nvSpPr>
        <p:spPr>
          <a:xfrm flipH="1" rot="2109909">
            <a:off x="8037790" y="3547953"/>
            <a:ext cx="395867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4" name="Google Shape;4854;p106"/>
          <p:cNvSpPr/>
          <p:nvPr/>
        </p:nvSpPr>
        <p:spPr>
          <a:xfrm rot="-9784371">
            <a:off x="8466676" y="3721870"/>
            <a:ext cx="488236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5" name="Google Shape;4855;p106"/>
          <p:cNvSpPr/>
          <p:nvPr/>
        </p:nvSpPr>
        <p:spPr>
          <a:xfrm flipH="1" rot="2109909">
            <a:off x="9809194" y="4140858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6" name="Google Shape;4856;p106"/>
          <p:cNvSpPr/>
          <p:nvPr/>
        </p:nvSpPr>
        <p:spPr>
          <a:xfrm flipH="1" rot="2109909">
            <a:off x="7627770" y="4034776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7" name="Google Shape;4857;p106"/>
          <p:cNvSpPr/>
          <p:nvPr/>
        </p:nvSpPr>
        <p:spPr>
          <a:xfrm flipH="1" rot="2604952">
            <a:off x="7166588" y="3856774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8" name="Google Shape;4858;p106"/>
          <p:cNvSpPr/>
          <p:nvPr/>
        </p:nvSpPr>
        <p:spPr>
          <a:xfrm flipH="1">
            <a:off x="9047676" y="3831211"/>
            <a:ext cx="329889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9" name="Google Shape;4859;p106"/>
          <p:cNvSpPr/>
          <p:nvPr/>
        </p:nvSpPr>
        <p:spPr>
          <a:xfrm flipH="1" rot="2109909">
            <a:off x="9436539" y="4618450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0" name="Google Shape;4860;p106"/>
          <p:cNvSpPr/>
          <p:nvPr/>
        </p:nvSpPr>
        <p:spPr>
          <a:xfrm flipH="1" rot="3129395">
            <a:off x="8061945" y="4186607"/>
            <a:ext cx="381000" cy="171542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1" name="Google Shape;4861;p106"/>
          <p:cNvSpPr/>
          <p:nvPr/>
        </p:nvSpPr>
        <p:spPr>
          <a:xfrm flipH="1" rot="2109909">
            <a:off x="8485960" y="4368985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2" name="Google Shape;4862;p106"/>
          <p:cNvSpPr/>
          <p:nvPr/>
        </p:nvSpPr>
        <p:spPr>
          <a:xfrm flipH="1" rot="2923879">
            <a:off x="9421877" y="3994854"/>
            <a:ext cx="381000" cy="171542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3" name="Google Shape;4863;p106"/>
          <p:cNvSpPr/>
          <p:nvPr/>
        </p:nvSpPr>
        <p:spPr>
          <a:xfrm flipH="1" rot="2109909">
            <a:off x="9964123" y="4683019"/>
            <a:ext cx="395867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4" name="Google Shape;4864;p106"/>
          <p:cNvSpPr/>
          <p:nvPr/>
        </p:nvSpPr>
        <p:spPr>
          <a:xfrm flipH="1" rot="-1499639">
            <a:off x="10345813" y="4560216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5" name="Google Shape;4865;p106"/>
          <p:cNvSpPr/>
          <p:nvPr/>
        </p:nvSpPr>
        <p:spPr>
          <a:xfrm flipH="1" rot="-8742864">
            <a:off x="10253258" y="4279182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6" name="Google Shape;4866;p106"/>
          <p:cNvSpPr/>
          <p:nvPr/>
        </p:nvSpPr>
        <p:spPr>
          <a:xfrm flipH="1" rot="2109909">
            <a:off x="8960280" y="4495258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7" name="Google Shape;4867;p106"/>
          <p:cNvSpPr/>
          <p:nvPr/>
        </p:nvSpPr>
        <p:spPr>
          <a:xfrm flipH="1" rot="303414">
            <a:off x="7143466" y="2894197"/>
            <a:ext cx="241236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8" name="Google Shape;4868;p106"/>
          <p:cNvSpPr/>
          <p:nvPr/>
        </p:nvSpPr>
        <p:spPr>
          <a:xfrm flipH="1" rot="303414">
            <a:off x="7436572" y="2676446"/>
            <a:ext cx="20505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9" name="Google Shape;4869;p106"/>
          <p:cNvSpPr/>
          <p:nvPr/>
        </p:nvSpPr>
        <p:spPr>
          <a:xfrm flipH="1" rot="303414">
            <a:off x="7749988" y="2547374"/>
            <a:ext cx="361854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0" name="Google Shape;4870;p106"/>
          <p:cNvSpPr/>
          <p:nvPr/>
        </p:nvSpPr>
        <p:spPr>
          <a:xfrm rot="10009134">
            <a:off x="8155982" y="2483942"/>
            <a:ext cx="446286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1" name="Google Shape;4871;p106"/>
          <p:cNvSpPr/>
          <p:nvPr/>
        </p:nvSpPr>
        <p:spPr>
          <a:xfrm flipH="1" rot="303414">
            <a:off x="9454206" y="224640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2" name="Google Shape;4872;p106"/>
          <p:cNvSpPr/>
          <p:nvPr/>
        </p:nvSpPr>
        <p:spPr>
          <a:xfrm flipH="1" rot="303414">
            <a:off x="7676031" y="3154892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3" name="Google Shape;4873;p106"/>
          <p:cNvSpPr/>
          <p:nvPr/>
        </p:nvSpPr>
        <p:spPr>
          <a:xfrm flipH="1" rot="798457">
            <a:off x="7222059" y="3212374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4" name="Google Shape;4874;p106"/>
          <p:cNvSpPr/>
          <p:nvPr/>
        </p:nvSpPr>
        <p:spPr>
          <a:xfrm flipH="1" rot="-1806495">
            <a:off x="8691236" y="2345410"/>
            <a:ext cx="301545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5" name="Google Shape;4875;p106"/>
          <p:cNvSpPr/>
          <p:nvPr/>
        </p:nvSpPr>
        <p:spPr>
          <a:xfrm flipH="1" rot="303414">
            <a:off x="9399106" y="283043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6" name="Google Shape;4876;p106"/>
          <p:cNvSpPr/>
          <p:nvPr/>
        </p:nvSpPr>
        <p:spPr>
          <a:xfrm flipH="1" rot="1322900">
            <a:off x="8081682" y="3097498"/>
            <a:ext cx="381000" cy="15680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7" name="Google Shape;4877;p106"/>
          <p:cNvSpPr/>
          <p:nvPr/>
        </p:nvSpPr>
        <p:spPr>
          <a:xfrm flipH="1" rot="303414">
            <a:off x="8522295" y="3050501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8" name="Google Shape;4878;p106"/>
          <p:cNvSpPr/>
          <p:nvPr/>
        </p:nvSpPr>
        <p:spPr>
          <a:xfrm flipH="1" rot="1117384">
            <a:off x="9060858" y="2308042"/>
            <a:ext cx="381000" cy="15680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9" name="Google Shape;4879;p106"/>
          <p:cNvSpPr/>
          <p:nvPr/>
        </p:nvSpPr>
        <p:spPr>
          <a:xfrm flipH="1" rot="303414">
            <a:off x="9849642" y="2644119"/>
            <a:ext cx="361854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0" name="Google Shape;4880;p106"/>
          <p:cNvSpPr/>
          <p:nvPr/>
        </p:nvSpPr>
        <p:spPr>
          <a:xfrm flipH="1" rot="-3306134">
            <a:off x="10088902" y="236312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1" name="Google Shape;4881;p106"/>
          <p:cNvSpPr/>
          <p:nvPr/>
        </p:nvSpPr>
        <p:spPr>
          <a:xfrm flipH="1" rot="-10549359">
            <a:off x="9874737" y="2162448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2" name="Google Shape;4882;p106"/>
          <p:cNvSpPr/>
          <p:nvPr/>
        </p:nvSpPr>
        <p:spPr>
          <a:xfrm flipH="1" rot="303414">
            <a:off x="8960707" y="294224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3" name="Google Shape;4883;p106"/>
          <p:cNvSpPr/>
          <p:nvPr/>
        </p:nvSpPr>
        <p:spPr>
          <a:xfrm rot="-2109909">
            <a:off x="4735525" y="3858508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4" name="Google Shape;4884;p106"/>
          <p:cNvSpPr/>
          <p:nvPr/>
        </p:nvSpPr>
        <p:spPr>
          <a:xfrm rot="-2109909">
            <a:off x="4385364" y="3809039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5" name="Google Shape;4885;p106"/>
          <p:cNvSpPr/>
          <p:nvPr/>
        </p:nvSpPr>
        <p:spPr>
          <a:xfrm rot="-2109909">
            <a:off x="3847896" y="3901557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6" name="Google Shape;4886;p106"/>
          <p:cNvSpPr/>
          <p:nvPr/>
        </p:nvSpPr>
        <p:spPr>
          <a:xfrm flipH="1" rot="9784371">
            <a:off x="3346217" y="4075474"/>
            <a:ext cx="469900" cy="82357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7" name="Google Shape;4887;p106"/>
          <p:cNvSpPr/>
          <p:nvPr/>
        </p:nvSpPr>
        <p:spPr>
          <a:xfrm rot="-2109909">
            <a:off x="2143019" y="449446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8" name="Google Shape;4888;p106"/>
          <p:cNvSpPr/>
          <p:nvPr/>
        </p:nvSpPr>
        <p:spPr>
          <a:xfrm rot="-2109909">
            <a:off x="4242517" y="438838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9" name="Google Shape;4889;p106"/>
          <p:cNvSpPr/>
          <p:nvPr/>
        </p:nvSpPr>
        <p:spPr>
          <a:xfrm rot="-2604952">
            <a:off x="4686379" y="4210378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0" name="Google Shape;4890;p106"/>
          <p:cNvSpPr/>
          <p:nvPr/>
        </p:nvSpPr>
        <p:spPr>
          <a:xfrm>
            <a:off x="2939438" y="4184815"/>
            <a:ext cx="317500" cy="127073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1" name="Google Shape;4891;p106"/>
          <p:cNvSpPr/>
          <p:nvPr/>
        </p:nvSpPr>
        <p:spPr>
          <a:xfrm rot="-2109909">
            <a:off x="2501679" y="4972054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2" name="Google Shape;4892;p106"/>
          <p:cNvSpPr/>
          <p:nvPr/>
        </p:nvSpPr>
        <p:spPr>
          <a:xfrm rot="-3129395">
            <a:off x="3831803" y="454343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3" name="Google Shape;4893;p106"/>
          <p:cNvSpPr/>
          <p:nvPr/>
        </p:nvSpPr>
        <p:spPr>
          <a:xfrm rot="-2109909">
            <a:off x="3416558" y="472258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4" name="Google Shape;4894;p106"/>
          <p:cNvSpPr/>
          <p:nvPr/>
        </p:nvSpPr>
        <p:spPr>
          <a:xfrm rot="-2923879">
            <a:off x="2522945" y="4351679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5" name="Google Shape;4895;p106"/>
          <p:cNvSpPr/>
          <p:nvPr/>
        </p:nvSpPr>
        <p:spPr>
          <a:xfrm rot="-2109909">
            <a:off x="1993909" y="5036623"/>
            <a:ext cx="381000" cy="168924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6" name="Google Shape;4896;p106"/>
          <p:cNvSpPr/>
          <p:nvPr/>
        </p:nvSpPr>
        <p:spPr>
          <a:xfrm rot="1499639">
            <a:off x="1626554" y="4913820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7" name="Google Shape;4897;p106"/>
          <p:cNvSpPr/>
          <p:nvPr/>
        </p:nvSpPr>
        <p:spPr>
          <a:xfrm rot="8742864">
            <a:off x="1715633" y="4632786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8" name="Google Shape;4898;p106"/>
          <p:cNvSpPr/>
          <p:nvPr/>
        </p:nvSpPr>
        <p:spPr>
          <a:xfrm rot="-2109909">
            <a:off x="2960051" y="484886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9" name="Google Shape;4899;p106"/>
          <p:cNvSpPr/>
          <p:nvPr/>
        </p:nvSpPr>
        <p:spPr>
          <a:xfrm rot="-10526176">
            <a:off x="6375033" y="4220952"/>
            <a:ext cx="203374" cy="270741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0" name="Google Shape;4900;p106"/>
          <p:cNvSpPr/>
          <p:nvPr/>
        </p:nvSpPr>
        <p:spPr>
          <a:xfrm rot="-10526176">
            <a:off x="6581176" y="4460861"/>
            <a:ext cx="172868" cy="256576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1" name="Google Shape;4901;p106"/>
          <p:cNvSpPr/>
          <p:nvPr/>
        </p:nvSpPr>
        <p:spPr>
          <a:xfrm rot="-10526176">
            <a:off x="6818449" y="4722812"/>
            <a:ext cx="305061" cy="142374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2" name="Google Shape;4902;p106"/>
          <p:cNvSpPr/>
          <p:nvPr/>
        </p:nvSpPr>
        <p:spPr>
          <a:xfrm flipH="1" rot="1368104">
            <a:off x="7157788" y="4874042"/>
            <a:ext cx="376241" cy="83192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3" name="Google Shape;4903;p106"/>
          <p:cNvSpPr/>
          <p:nvPr/>
        </p:nvSpPr>
        <p:spPr>
          <a:xfrm rot="-10526176">
            <a:off x="8258888" y="5113110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4" name="Google Shape;4904;p106"/>
          <p:cNvSpPr/>
          <p:nvPr/>
        </p:nvSpPr>
        <p:spPr>
          <a:xfrm rot="-10526176">
            <a:off x="6897553" y="4121079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5" name="Google Shape;4905;p106"/>
          <p:cNvSpPr/>
          <p:nvPr/>
        </p:nvSpPr>
        <p:spPr>
          <a:xfrm rot="10578781">
            <a:off x="6509304" y="4032212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6" name="Google Shape;4906;p106"/>
          <p:cNvSpPr/>
          <p:nvPr/>
        </p:nvSpPr>
        <p:spPr>
          <a:xfrm rot="-8416267">
            <a:off x="7574794" y="4996268"/>
            <a:ext cx="254217" cy="128361"/>
          </a:xfrm>
          <a:custGeom>
            <a:rect b="b" l="l" r="r" t="t"/>
            <a:pathLst>
              <a:path extrusionOk="0" h="127073" w="317500">
                <a:moveTo>
                  <a:pt x="317500" y="0"/>
                </a:moveTo>
                <a:cubicBezTo>
                  <a:pt x="254000" y="4233"/>
                  <a:pt x="190252" y="5672"/>
                  <a:pt x="127000" y="12700"/>
                </a:cubicBezTo>
                <a:cubicBezTo>
                  <a:pt x="113695" y="14178"/>
                  <a:pt x="98366" y="15934"/>
                  <a:pt x="88900" y="25400"/>
                </a:cubicBezTo>
                <a:cubicBezTo>
                  <a:pt x="-33787" y="148087"/>
                  <a:pt x="207240" y="-23860"/>
                  <a:pt x="38100" y="88900"/>
                </a:cubicBezTo>
                <a:cubicBezTo>
                  <a:pt x="10352" y="130522"/>
                  <a:pt x="27964" y="127000"/>
                  <a:pt x="0" y="1270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7" name="Google Shape;4907;p106"/>
          <p:cNvSpPr/>
          <p:nvPr/>
        </p:nvSpPr>
        <p:spPr>
          <a:xfrm rot="-10526176">
            <a:off x="8346379" y="4558534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8" name="Google Shape;4908;p106"/>
          <p:cNvSpPr/>
          <p:nvPr/>
        </p:nvSpPr>
        <p:spPr>
          <a:xfrm rot="10054338">
            <a:off x="7210672" y="4228102"/>
            <a:ext cx="384861" cy="13219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9" name="Google Shape;4909;p106"/>
          <p:cNvSpPr/>
          <p:nvPr/>
        </p:nvSpPr>
        <p:spPr>
          <a:xfrm rot="-10526176">
            <a:off x="7621945" y="4284136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0" name="Google Shape;4910;p106"/>
          <p:cNvSpPr/>
          <p:nvPr/>
        </p:nvSpPr>
        <p:spPr>
          <a:xfrm rot="10259854">
            <a:off x="7938291" y="5021504"/>
            <a:ext cx="384861" cy="13219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1" name="Google Shape;4911;p106"/>
          <p:cNvSpPr/>
          <p:nvPr/>
        </p:nvSpPr>
        <p:spPr>
          <a:xfrm rot="-10526176">
            <a:off x="8701980" y="4764812"/>
            <a:ext cx="305061" cy="170636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2" name="Google Shape;4912;p106"/>
          <p:cNvSpPr/>
          <p:nvPr/>
        </p:nvSpPr>
        <p:spPr>
          <a:xfrm rot="-6916628">
            <a:off x="8847673" y="5051630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3" name="Google Shape;4913;p106"/>
          <p:cNvSpPr/>
          <p:nvPr/>
        </p:nvSpPr>
        <p:spPr>
          <a:xfrm rot="326597">
            <a:off x="8598735" y="5276247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4" name="Google Shape;4914;p106"/>
          <p:cNvSpPr/>
          <p:nvPr/>
        </p:nvSpPr>
        <p:spPr>
          <a:xfrm rot="-10526176">
            <a:off x="7984582" y="4419661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5" name="Google Shape;4915;p106"/>
          <p:cNvGrpSpPr/>
          <p:nvPr/>
        </p:nvGrpSpPr>
        <p:grpSpPr>
          <a:xfrm>
            <a:off x="4780801" y="2066139"/>
            <a:ext cx="2017180" cy="1825788"/>
            <a:chOff x="5521044" y="1541880"/>
            <a:chExt cx="2278733" cy="2160326"/>
          </a:xfrm>
        </p:grpSpPr>
        <p:sp>
          <p:nvSpPr>
            <p:cNvPr id="4916" name="Google Shape;4916;p106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17" name="Google Shape;4917;p106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918" name="Google Shape;4918;p106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9" name="Google Shape;4919;p106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0" name="Google Shape;4920;p106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1" name="Google Shape;4921;p106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5" name="Shape 4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6" name="Google Shape;4926;p107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7" name="Google Shape;4927;p107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 COLONY OPTIMIZATION (ACO)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8" name="Google Shape;4928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9" name="Google Shape;4929;p107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30" name="Google Shape;4930;p107"/>
          <p:cNvGrpSpPr/>
          <p:nvPr/>
        </p:nvGrpSpPr>
        <p:grpSpPr>
          <a:xfrm>
            <a:off x="4879974" y="2453983"/>
            <a:ext cx="2017180" cy="1825788"/>
            <a:chOff x="5521044" y="1541880"/>
            <a:chExt cx="2278733" cy="2160326"/>
          </a:xfrm>
        </p:grpSpPr>
        <p:sp>
          <p:nvSpPr>
            <p:cNvPr id="4931" name="Google Shape;4931;p107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2" name="Google Shape;4932;p107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933" name="Google Shape;4933;p107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4" name="Google Shape;4934;p107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5" name="Google Shape;4935;p107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6" name="Google Shape;4936;p107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Formiga com preenchimento sólido" id="4937" name="Google Shape;4937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998022">
            <a:off x="3352409" y="1789676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rosquinha com cobertura" id="4938" name="Google Shape;4938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2678" y="1673554"/>
            <a:ext cx="1177233" cy="11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4939" name="Google Shape;4939;p107"/>
          <p:cNvSpPr txBox="1"/>
          <p:nvPr/>
        </p:nvSpPr>
        <p:spPr>
          <a:xfrm>
            <a:off x="1632678" y="1413310"/>
            <a:ext cx="127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pic>
        <p:nvPicPr>
          <p:cNvPr descr="Formiga com preenchimento sólido" id="4940" name="Google Shape;4940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09601">
            <a:off x="4444500" y="2677733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41" name="Google Shape;4941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08316">
            <a:off x="4282594" y="3515822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42" name="Google Shape;4942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99026">
            <a:off x="3982540" y="2169232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43" name="Google Shape;4943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5258">
            <a:off x="3091799" y="3025401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44" name="Google Shape;4944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14312">
            <a:off x="3679244" y="3301745"/>
            <a:ext cx="678729" cy="6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945" name="Google Shape;4945;p107"/>
          <p:cNvSpPr/>
          <p:nvPr/>
        </p:nvSpPr>
        <p:spPr>
          <a:xfrm>
            <a:off x="4147262" y="2716927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6" name="Google Shape;4946;p107"/>
          <p:cNvSpPr/>
          <p:nvPr/>
        </p:nvSpPr>
        <p:spPr>
          <a:xfrm rot="-1437599">
            <a:off x="3773098" y="2444061"/>
            <a:ext cx="215900" cy="254002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7" name="Google Shape;4947;p107"/>
          <p:cNvSpPr/>
          <p:nvPr/>
        </p:nvSpPr>
        <p:spPr>
          <a:xfrm>
            <a:off x="3257636" y="2313037"/>
            <a:ext cx="381000" cy="140946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8" name="Google Shape;4948;p107"/>
          <p:cNvSpPr/>
          <p:nvPr/>
        </p:nvSpPr>
        <p:spPr>
          <a:xfrm>
            <a:off x="2724236" y="2262171"/>
            <a:ext cx="469900" cy="64812"/>
          </a:xfrm>
          <a:custGeom>
            <a:rect b="b" l="l" r="r" t="t"/>
            <a:pathLst>
              <a:path extrusionOk="0" h="64812" w="469900">
                <a:moveTo>
                  <a:pt x="469900" y="52112"/>
                </a:moveTo>
                <a:cubicBezTo>
                  <a:pt x="448733" y="43645"/>
                  <a:pt x="428189" y="33416"/>
                  <a:pt x="406400" y="26712"/>
                </a:cubicBezTo>
                <a:cubicBezTo>
                  <a:pt x="373035" y="16446"/>
                  <a:pt x="304800" y="1312"/>
                  <a:pt x="304800" y="1312"/>
                </a:cubicBezTo>
                <a:cubicBezTo>
                  <a:pt x="60960" y="14859"/>
                  <a:pt x="139700" y="-28321"/>
                  <a:pt x="38100" y="39412"/>
                </a:cubicBezTo>
                <a:lnTo>
                  <a:pt x="0" y="64812"/>
                </a:ln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9" name="Google Shape;4949;p107"/>
          <p:cNvSpPr/>
          <p:nvPr/>
        </p:nvSpPr>
        <p:spPr>
          <a:xfrm>
            <a:off x="2738654" y="2750306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0" name="Google Shape;4950;p107"/>
          <p:cNvSpPr/>
          <p:nvPr/>
        </p:nvSpPr>
        <p:spPr>
          <a:xfrm>
            <a:off x="3196193" y="2940697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1" name="Google Shape;4951;p107"/>
          <p:cNvSpPr/>
          <p:nvPr/>
        </p:nvSpPr>
        <p:spPr>
          <a:xfrm rot="-160262">
            <a:off x="3664736" y="3159013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2" name="Google Shape;4952;p107"/>
          <p:cNvSpPr/>
          <p:nvPr/>
        </p:nvSpPr>
        <p:spPr>
          <a:xfrm flipH="1" rot="2604952">
            <a:off x="7153887" y="4282005"/>
            <a:ext cx="395867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3" name="Google Shape;4953;p107"/>
          <p:cNvSpPr/>
          <p:nvPr/>
        </p:nvSpPr>
        <p:spPr>
          <a:xfrm flipH="1" rot="798457">
            <a:off x="7209358" y="3637605"/>
            <a:ext cx="361854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4" name="Google Shape;4954;p107"/>
          <p:cNvSpPr/>
          <p:nvPr/>
        </p:nvSpPr>
        <p:spPr>
          <a:xfrm rot="-10526176">
            <a:off x="6362332" y="4646183"/>
            <a:ext cx="203374" cy="270741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5" name="Google Shape;4955;p107"/>
          <p:cNvSpPr/>
          <p:nvPr/>
        </p:nvSpPr>
        <p:spPr>
          <a:xfrm rot="-10526176">
            <a:off x="6568475" y="4886092"/>
            <a:ext cx="172868" cy="256576"/>
          </a:xfrm>
          <a:custGeom>
            <a:rect b="b" l="l" r="r" t="t"/>
            <a:pathLst>
              <a:path extrusionOk="0" h="254002" w="215900">
                <a:moveTo>
                  <a:pt x="215900" y="254002"/>
                </a:moveTo>
                <a:cubicBezTo>
                  <a:pt x="198967" y="232835"/>
                  <a:pt x="177222" y="214747"/>
                  <a:pt x="165100" y="190502"/>
                </a:cubicBezTo>
                <a:cubicBezTo>
                  <a:pt x="155447" y="171195"/>
                  <a:pt x="158603" y="147677"/>
                  <a:pt x="152400" y="127002"/>
                </a:cubicBezTo>
                <a:cubicBezTo>
                  <a:pt x="145849" y="105166"/>
                  <a:pt x="134209" y="85129"/>
                  <a:pt x="127000" y="63502"/>
                </a:cubicBezTo>
                <a:cubicBezTo>
                  <a:pt x="121480" y="46943"/>
                  <a:pt x="129558" y="21179"/>
                  <a:pt x="114300" y="12702"/>
                </a:cubicBezTo>
                <a:cubicBezTo>
                  <a:pt x="90495" y="-523"/>
                  <a:pt x="36660" y="2"/>
                  <a:pt x="0" y="2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6" name="Google Shape;4956;p107"/>
          <p:cNvSpPr/>
          <p:nvPr/>
        </p:nvSpPr>
        <p:spPr>
          <a:xfrm rot="-10526176">
            <a:off x="6805748" y="5148043"/>
            <a:ext cx="305061" cy="142374"/>
          </a:xfrm>
          <a:custGeom>
            <a:rect b="b" l="l" r="r" t="t"/>
            <a:pathLst>
              <a:path extrusionOk="0" h="140946" w="381000">
                <a:moveTo>
                  <a:pt x="381000" y="140946"/>
                </a:moveTo>
                <a:cubicBezTo>
                  <a:pt x="306381" y="111098"/>
                  <a:pt x="324272" y="122164"/>
                  <a:pt x="254000" y="77446"/>
                </a:cubicBezTo>
                <a:cubicBezTo>
                  <a:pt x="228246" y="61057"/>
                  <a:pt x="207734" y="32633"/>
                  <a:pt x="177800" y="26646"/>
                </a:cubicBezTo>
                <a:cubicBezTo>
                  <a:pt x="156633" y="22413"/>
                  <a:pt x="135241" y="19181"/>
                  <a:pt x="114300" y="13946"/>
                </a:cubicBezTo>
                <a:cubicBezTo>
                  <a:pt x="101313" y="10699"/>
                  <a:pt x="89505" y="2724"/>
                  <a:pt x="76200" y="1246"/>
                </a:cubicBezTo>
                <a:cubicBezTo>
                  <a:pt x="50955" y="-1559"/>
                  <a:pt x="25400" y="1246"/>
                  <a:pt x="0" y="1246"/>
                </a:cubicBezTo>
              </a:path>
            </a:pathLst>
          </a:cu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7" name="Google Shape;4957;p107"/>
          <p:cNvSpPr/>
          <p:nvPr/>
        </p:nvSpPr>
        <p:spPr>
          <a:xfrm rot="326597">
            <a:off x="8586034" y="5701478"/>
            <a:ext cx="305061" cy="166773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8" name="Google Shape;4958;p107"/>
          <p:cNvSpPr/>
          <p:nvPr/>
        </p:nvSpPr>
        <p:spPr>
          <a:xfrm>
            <a:off x="4472016" y="3076064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9" name="Google Shape;4959;p107"/>
          <p:cNvSpPr/>
          <p:nvPr/>
        </p:nvSpPr>
        <p:spPr>
          <a:xfrm rot="-1455817">
            <a:off x="4603126" y="3489362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0" name="Google Shape;4960;p107"/>
          <p:cNvSpPr/>
          <p:nvPr/>
        </p:nvSpPr>
        <p:spPr>
          <a:xfrm rot="-160262">
            <a:off x="4061838" y="3363722"/>
            <a:ext cx="381000" cy="165100"/>
          </a:xfrm>
          <a:custGeom>
            <a:rect b="b" l="l" r="r" t="t"/>
            <a:pathLst>
              <a:path extrusionOk="0" h="165100" w="381000">
                <a:moveTo>
                  <a:pt x="0" y="0"/>
                </a:moveTo>
                <a:cubicBezTo>
                  <a:pt x="21167" y="12700"/>
                  <a:pt x="44758" y="22036"/>
                  <a:pt x="63500" y="38100"/>
                </a:cubicBezTo>
                <a:cubicBezTo>
                  <a:pt x="75089" y="48033"/>
                  <a:pt x="76981" y="66665"/>
                  <a:pt x="88900" y="76200"/>
                </a:cubicBezTo>
                <a:cubicBezTo>
                  <a:pt x="99353" y="84563"/>
                  <a:pt x="115026" y="82913"/>
                  <a:pt x="127000" y="88900"/>
                </a:cubicBezTo>
                <a:cubicBezTo>
                  <a:pt x="140652" y="95726"/>
                  <a:pt x="151448" y="107474"/>
                  <a:pt x="165100" y="114300"/>
                </a:cubicBezTo>
                <a:cubicBezTo>
                  <a:pt x="177074" y="120287"/>
                  <a:pt x="190328" y="123322"/>
                  <a:pt x="203200" y="127000"/>
                </a:cubicBezTo>
                <a:cubicBezTo>
                  <a:pt x="305363" y="156189"/>
                  <a:pt x="200992" y="121478"/>
                  <a:pt x="355600" y="152400"/>
                </a:cubicBezTo>
                <a:cubicBezTo>
                  <a:pt x="364882" y="154256"/>
                  <a:pt x="372533" y="160867"/>
                  <a:pt x="381000" y="165100"/>
                </a:cubicBezTo>
              </a:path>
            </a:pathLst>
          </a:custGeom>
          <a:noFill/>
          <a:ln cap="flat" cmpd="sng" w="381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1" name="Google Shape;4961;p107"/>
          <p:cNvSpPr/>
          <p:nvPr/>
        </p:nvSpPr>
        <p:spPr>
          <a:xfrm>
            <a:off x="4783866" y="3404344"/>
            <a:ext cx="254000" cy="268025"/>
          </a:xfrm>
          <a:custGeom>
            <a:rect b="b" l="l" r="r" t="t"/>
            <a:pathLst>
              <a:path extrusionOk="0" h="268025" w="254000">
                <a:moveTo>
                  <a:pt x="254000" y="268025"/>
                </a:moveTo>
                <a:cubicBezTo>
                  <a:pt x="232833" y="255325"/>
                  <a:pt x="207954" y="247379"/>
                  <a:pt x="190500" y="229925"/>
                </a:cubicBezTo>
                <a:cubicBezTo>
                  <a:pt x="183500" y="222925"/>
                  <a:pt x="166418" y="142673"/>
                  <a:pt x="165100" y="141025"/>
                </a:cubicBezTo>
                <a:cubicBezTo>
                  <a:pt x="156737" y="130572"/>
                  <a:pt x="139700" y="132558"/>
                  <a:pt x="127000" y="128325"/>
                </a:cubicBezTo>
                <a:cubicBezTo>
                  <a:pt x="76866" y="90724"/>
                  <a:pt x="78656" y="100873"/>
                  <a:pt x="50800" y="52125"/>
                </a:cubicBezTo>
                <a:cubicBezTo>
                  <a:pt x="41407" y="35687"/>
                  <a:pt x="40546" y="12684"/>
                  <a:pt x="25400" y="1325"/>
                </a:cubicBezTo>
                <a:cubicBezTo>
                  <a:pt x="17827" y="-4355"/>
                  <a:pt x="8467" y="9792"/>
                  <a:pt x="0" y="140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iga com preenchimento sólido" id="4962" name="Google Shape;4962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16498" y="1663049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63" name="Google Shape;4963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03504">
            <a:off x="2501651" y="2833159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64" name="Google Shape;4964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327250">
            <a:off x="2007737" y="2430588"/>
            <a:ext cx="678729" cy="67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8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Google Shape;4969;p108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0" name="Google Shape;4970;p108"/>
          <p:cNvSpPr/>
          <p:nvPr/>
        </p:nvSpPr>
        <p:spPr>
          <a:xfrm>
            <a:off x="2080589" y="193611"/>
            <a:ext cx="75731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CONCENTRATION AS A SHORTCUT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1" name="Google Shape;4971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2" name="Google Shape;4972;p108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73" name="Google Shape;4973;p108"/>
          <p:cNvGrpSpPr/>
          <p:nvPr/>
        </p:nvGrpSpPr>
        <p:grpSpPr>
          <a:xfrm>
            <a:off x="2617995" y="1798998"/>
            <a:ext cx="6168390" cy="2578658"/>
            <a:chOff x="2221230" y="1028700"/>
            <a:chExt cx="6168390" cy="2578658"/>
          </a:xfrm>
        </p:grpSpPr>
        <p:sp>
          <p:nvSpPr>
            <p:cNvPr id="4974" name="Google Shape;4974;p108"/>
            <p:cNvSpPr/>
            <p:nvPr/>
          </p:nvSpPr>
          <p:spPr>
            <a:xfrm>
              <a:off x="2221230" y="3028949"/>
              <a:ext cx="6168390" cy="57840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108"/>
            <p:cNvSpPr/>
            <p:nvPr/>
          </p:nvSpPr>
          <p:spPr>
            <a:xfrm>
              <a:off x="3794760" y="1497330"/>
              <a:ext cx="468630" cy="15316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108"/>
            <p:cNvSpPr/>
            <p:nvPr/>
          </p:nvSpPr>
          <p:spPr>
            <a:xfrm rot="5400000">
              <a:off x="4994910" y="-171450"/>
              <a:ext cx="468630" cy="286893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108"/>
            <p:cNvSpPr/>
            <p:nvPr/>
          </p:nvSpPr>
          <p:spPr>
            <a:xfrm>
              <a:off x="6195060" y="1497330"/>
              <a:ext cx="468630" cy="15316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78" name="Google Shape;4978;p108"/>
            <p:cNvCxnSpPr/>
            <p:nvPr/>
          </p:nvCxnSpPr>
          <p:spPr>
            <a:xfrm>
              <a:off x="3809535" y="1497330"/>
              <a:ext cx="43908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9" name="Google Shape;4979;p108"/>
            <p:cNvCxnSpPr/>
            <p:nvPr/>
          </p:nvCxnSpPr>
          <p:spPr>
            <a:xfrm>
              <a:off x="6209835" y="1497330"/>
              <a:ext cx="43908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0" name="Google Shape;4980;p108"/>
            <p:cNvCxnSpPr/>
            <p:nvPr/>
          </p:nvCxnSpPr>
          <p:spPr>
            <a:xfrm>
              <a:off x="3809535" y="3028950"/>
              <a:ext cx="43908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1" name="Google Shape;4981;p108"/>
            <p:cNvCxnSpPr/>
            <p:nvPr/>
          </p:nvCxnSpPr>
          <p:spPr>
            <a:xfrm>
              <a:off x="6209835" y="3028300"/>
              <a:ext cx="43908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82" name="Google Shape;4982;p108"/>
          <p:cNvGrpSpPr/>
          <p:nvPr/>
        </p:nvGrpSpPr>
        <p:grpSpPr>
          <a:xfrm>
            <a:off x="881577" y="3052622"/>
            <a:ext cx="1665839" cy="1491952"/>
            <a:chOff x="5521044" y="1541880"/>
            <a:chExt cx="2278733" cy="2160326"/>
          </a:xfrm>
        </p:grpSpPr>
        <p:sp>
          <p:nvSpPr>
            <p:cNvPr id="4983" name="Google Shape;4983;p108"/>
            <p:cNvSpPr/>
            <p:nvPr/>
          </p:nvSpPr>
          <p:spPr>
            <a:xfrm>
              <a:off x="5521044" y="1541880"/>
              <a:ext cx="2278733" cy="1640964"/>
            </a:xfrm>
            <a:custGeom>
              <a:rect b="b" l="l" r="r" t="t"/>
              <a:pathLst>
                <a:path extrusionOk="0" h="1640964" w="2278733">
                  <a:moveTo>
                    <a:pt x="170977" y="1406189"/>
                  </a:moveTo>
                  <a:cubicBezTo>
                    <a:pt x="176553" y="1259365"/>
                    <a:pt x="187704" y="870930"/>
                    <a:pt x="159826" y="659057"/>
                  </a:cubicBezTo>
                  <a:cubicBezTo>
                    <a:pt x="131948" y="447184"/>
                    <a:pt x="-26028" y="108931"/>
                    <a:pt x="3709" y="134950"/>
                  </a:cubicBezTo>
                  <a:cubicBezTo>
                    <a:pt x="33446" y="160969"/>
                    <a:pt x="275056" y="666491"/>
                    <a:pt x="338246" y="815174"/>
                  </a:cubicBezTo>
                  <a:cubicBezTo>
                    <a:pt x="401436" y="963857"/>
                    <a:pt x="367983" y="1147852"/>
                    <a:pt x="382851" y="1027047"/>
                  </a:cubicBezTo>
                  <a:cubicBezTo>
                    <a:pt x="397719" y="906242"/>
                    <a:pt x="403294" y="185130"/>
                    <a:pt x="427455" y="90345"/>
                  </a:cubicBezTo>
                  <a:cubicBezTo>
                    <a:pt x="451616" y="-4440"/>
                    <a:pt x="498079" y="309652"/>
                    <a:pt x="527816" y="458335"/>
                  </a:cubicBezTo>
                  <a:cubicBezTo>
                    <a:pt x="557553" y="607018"/>
                    <a:pt x="581714" y="1002886"/>
                    <a:pt x="605875" y="982442"/>
                  </a:cubicBezTo>
                  <a:cubicBezTo>
                    <a:pt x="630036" y="961998"/>
                    <a:pt x="659772" y="491789"/>
                    <a:pt x="672782" y="335672"/>
                  </a:cubicBezTo>
                  <a:cubicBezTo>
                    <a:pt x="685792" y="179555"/>
                    <a:pt x="657914" y="-11875"/>
                    <a:pt x="683933" y="45740"/>
                  </a:cubicBezTo>
                  <a:cubicBezTo>
                    <a:pt x="709953" y="103354"/>
                    <a:pt x="788011" y="519666"/>
                    <a:pt x="828899" y="681359"/>
                  </a:cubicBezTo>
                  <a:cubicBezTo>
                    <a:pt x="869787" y="843052"/>
                    <a:pt x="903240" y="1075369"/>
                    <a:pt x="929260" y="1015896"/>
                  </a:cubicBezTo>
                  <a:cubicBezTo>
                    <a:pt x="955280" y="956423"/>
                    <a:pt x="949704" y="493647"/>
                    <a:pt x="985016" y="324520"/>
                  </a:cubicBezTo>
                  <a:cubicBezTo>
                    <a:pt x="1020328" y="155393"/>
                    <a:pt x="1124406" y="-15592"/>
                    <a:pt x="1141133" y="1135"/>
                  </a:cubicBezTo>
                  <a:cubicBezTo>
                    <a:pt x="1157860" y="17862"/>
                    <a:pt x="1079801" y="248320"/>
                    <a:pt x="1085377" y="424881"/>
                  </a:cubicBezTo>
                  <a:cubicBezTo>
                    <a:pt x="1090953" y="601442"/>
                    <a:pt x="1103963" y="1067935"/>
                    <a:pt x="1174587" y="1060501"/>
                  </a:cubicBezTo>
                  <a:cubicBezTo>
                    <a:pt x="1245211" y="1053067"/>
                    <a:pt x="1453368" y="530818"/>
                    <a:pt x="1509124" y="380277"/>
                  </a:cubicBezTo>
                  <a:cubicBezTo>
                    <a:pt x="1564880" y="229736"/>
                    <a:pt x="1492397" y="162828"/>
                    <a:pt x="1509124" y="157252"/>
                  </a:cubicBezTo>
                  <a:cubicBezTo>
                    <a:pt x="1525851" y="151676"/>
                    <a:pt x="1594617" y="190706"/>
                    <a:pt x="1609485" y="346823"/>
                  </a:cubicBezTo>
                  <a:cubicBezTo>
                    <a:pt x="1624353" y="502940"/>
                    <a:pt x="1566738" y="1067936"/>
                    <a:pt x="1598333" y="1093955"/>
                  </a:cubicBezTo>
                  <a:cubicBezTo>
                    <a:pt x="1629928" y="1119974"/>
                    <a:pt x="1698694" y="646047"/>
                    <a:pt x="1799055" y="502940"/>
                  </a:cubicBezTo>
                  <a:cubicBezTo>
                    <a:pt x="1899416" y="359833"/>
                    <a:pt x="2187489" y="233452"/>
                    <a:pt x="2200499" y="235311"/>
                  </a:cubicBezTo>
                  <a:cubicBezTo>
                    <a:pt x="2213509" y="237169"/>
                    <a:pt x="1958889" y="369125"/>
                    <a:pt x="1877114" y="514091"/>
                  </a:cubicBezTo>
                  <a:cubicBezTo>
                    <a:pt x="1795339" y="659057"/>
                    <a:pt x="1730290" y="991735"/>
                    <a:pt x="1709846" y="1105106"/>
                  </a:cubicBezTo>
                  <a:cubicBezTo>
                    <a:pt x="1689402" y="1218477"/>
                    <a:pt x="1713563" y="1287243"/>
                    <a:pt x="1754451" y="1194316"/>
                  </a:cubicBezTo>
                  <a:cubicBezTo>
                    <a:pt x="1795339" y="1101389"/>
                    <a:pt x="1867821" y="664633"/>
                    <a:pt x="1955172" y="547545"/>
                  </a:cubicBezTo>
                  <a:cubicBezTo>
                    <a:pt x="2042523" y="430457"/>
                    <a:pt x="2271124" y="486213"/>
                    <a:pt x="2278558" y="491789"/>
                  </a:cubicBezTo>
                  <a:cubicBezTo>
                    <a:pt x="2285992" y="497365"/>
                    <a:pt x="2055533" y="443467"/>
                    <a:pt x="1999777" y="580999"/>
                  </a:cubicBezTo>
                  <a:cubicBezTo>
                    <a:pt x="1944021" y="718531"/>
                    <a:pt x="1955172" y="1151569"/>
                    <a:pt x="1944021" y="1316979"/>
                  </a:cubicBezTo>
                  <a:cubicBezTo>
                    <a:pt x="1932870" y="1482389"/>
                    <a:pt x="1990485" y="1549296"/>
                    <a:pt x="1932870" y="1573457"/>
                  </a:cubicBezTo>
                  <a:cubicBezTo>
                    <a:pt x="1875255" y="1597618"/>
                    <a:pt x="1860387" y="1474955"/>
                    <a:pt x="1598333" y="1461945"/>
                  </a:cubicBezTo>
                  <a:cubicBezTo>
                    <a:pt x="1336279" y="1448935"/>
                    <a:pt x="587289" y="1465663"/>
                    <a:pt x="360548" y="1495399"/>
                  </a:cubicBezTo>
                  <a:cubicBezTo>
                    <a:pt x="133807" y="1525136"/>
                    <a:pt x="276914" y="1632930"/>
                    <a:pt x="237885" y="1640364"/>
                  </a:cubicBezTo>
                  <a:cubicBezTo>
                    <a:pt x="198856" y="1647798"/>
                    <a:pt x="139382" y="1584608"/>
                    <a:pt x="126372" y="1540003"/>
                  </a:cubicBezTo>
                  <a:cubicBezTo>
                    <a:pt x="113362" y="1495398"/>
                    <a:pt x="165401" y="1553013"/>
                    <a:pt x="170977" y="1406189"/>
                  </a:cubicBezTo>
                  <a:close/>
                </a:path>
              </a:pathLst>
            </a:custGeom>
            <a:solidFill>
              <a:srgbClr val="92D050"/>
            </a:solidFill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84" name="Google Shape;4984;p108"/>
            <p:cNvGrpSpPr/>
            <p:nvPr/>
          </p:nvGrpSpPr>
          <p:grpSpPr>
            <a:xfrm>
              <a:off x="5622509" y="2531625"/>
              <a:ext cx="2075804" cy="1170581"/>
              <a:chOff x="5622509" y="2531625"/>
              <a:chExt cx="2075804" cy="1170581"/>
            </a:xfrm>
          </p:grpSpPr>
          <p:sp>
            <p:nvSpPr>
              <p:cNvPr id="4985" name="Google Shape;4985;p108"/>
              <p:cNvSpPr/>
              <p:nvPr/>
            </p:nvSpPr>
            <p:spPr>
              <a:xfrm>
                <a:off x="5622509" y="2531625"/>
                <a:ext cx="2075804" cy="938477"/>
              </a:xfrm>
              <a:custGeom>
                <a:rect b="b" l="l" r="r" t="t"/>
                <a:pathLst>
                  <a:path extrusionOk="0" h="938477" w="2075804">
                    <a:moveTo>
                      <a:pt x="321091" y="871528"/>
                    </a:moveTo>
                    <a:cubicBezTo>
                      <a:pt x="237457" y="862235"/>
                      <a:pt x="94349" y="890113"/>
                      <a:pt x="42310" y="882679"/>
                    </a:cubicBezTo>
                    <a:cubicBezTo>
                      <a:pt x="-9729" y="875245"/>
                      <a:pt x="-4153" y="858518"/>
                      <a:pt x="8857" y="826923"/>
                    </a:cubicBezTo>
                    <a:cubicBezTo>
                      <a:pt x="21867" y="795328"/>
                      <a:pt x="73906" y="720987"/>
                      <a:pt x="120369" y="693109"/>
                    </a:cubicBezTo>
                    <a:cubicBezTo>
                      <a:pt x="166832" y="665231"/>
                      <a:pt x="222589" y="707977"/>
                      <a:pt x="287637" y="659655"/>
                    </a:cubicBezTo>
                    <a:cubicBezTo>
                      <a:pt x="352685" y="611333"/>
                      <a:pt x="443754" y="460792"/>
                      <a:pt x="510661" y="403177"/>
                    </a:cubicBezTo>
                    <a:cubicBezTo>
                      <a:pt x="577568" y="345562"/>
                      <a:pt x="631466" y="360430"/>
                      <a:pt x="689081" y="313967"/>
                    </a:cubicBezTo>
                    <a:cubicBezTo>
                      <a:pt x="746696" y="267504"/>
                      <a:pt x="809886" y="169001"/>
                      <a:pt x="856349" y="124396"/>
                    </a:cubicBezTo>
                    <a:cubicBezTo>
                      <a:pt x="902812" y="79791"/>
                      <a:pt x="934407" y="50055"/>
                      <a:pt x="967861" y="46338"/>
                    </a:cubicBezTo>
                    <a:cubicBezTo>
                      <a:pt x="1001315" y="42621"/>
                      <a:pt x="1027334" y="109528"/>
                      <a:pt x="1057071" y="102094"/>
                    </a:cubicBezTo>
                    <a:cubicBezTo>
                      <a:pt x="1086808" y="94660"/>
                      <a:pt x="1101676" y="-14994"/>
                      <a:pt x="1146281" y="1733"/>
                    </a:cubicBezTo>
                    <a:cubicBezTo>
                      <a:pt x="1190886" y="18460"/>
                      <a:pt x="1255934" y="139265"/>
                      <a:pt x="1324700" y="202455"/>
                    </a:cubicBezTo>
                    <a:cubicBezTo>
                      <a:pt x="1393466" y="265645"/>
                      <a:pt x="1480817" y="317684"/>
                      <a:pt x="1558876" y="380874"/>
                    </a:cubicBezTo>
                    <a:cubicBezTo>
                      <a:pt x="1636935" y="444064"/>
                      <a:pt x="1731720" y="523981"/>
                      <a:pt x="1793052" y="581596"/>
                    </a:cubicBezTo>
                    <a:cubicBezTo>
                      <a:pt x="1854384" y="639211"/>
                      <a:pt x="1880403" y="691250"/>
                      <a:pt x="1926866" y="726562"/>
                    </a:cubicBezTo>
                    <a:cubicBezTo>
                      <a:pt x="1973329" y="761874"/>
                      <a:pt x="2099710" y="767450"/>
                      <a:pt x="2071832" y="793470"/>
                    </a:cubicBezTo>
                    <a:cubicBezTo>
                      <a:pt x="2043954" y="819489"/>
                      <a:pt x="1869252" y="878962"/>
                      <a:pt x="1759598" y="882679"/>
                    </a:cubicBezTo>
                    <a:cubicBezTo>
                      <a:pt x="1649944" y="886396"/>
                      <a:pt x="1527281" y="815772"/>
                      <a:pt x="1413910" y="815772"/>
                    </a:cubicBezTo>
                    <a:cubicBezTo>
                      <a:pt x="1300539" y="815772"/>
                      <a:pt x="1192745" y="871528"/>
                      <a:pt x="1079374" y="882679"/>
                    </a:cubicBezTo>
                    <a:cubicBezTo>
                      <a:pt x="966003" y="893830"/>
                      <a:pt x="822896" y="873386"/>
                      <a:pt x="733686" y="882679"/>
                    </a:cubicBezTo>
                    <a:cubicBezTo>
                      <a:pt x="644476" y="891972"/>
                      <a:pt x="611022" y="936577"/>
                      <a:pt x="544115" y="938435"/>
                    </a:cubicBezTo>
                    <a:cubicBezTo>
                      <a:pt x="477208" y="940294"/>
                      <a:pt x="404725" y="880821"/>
                      <a:pt x="321091" y="871528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6" name="Google Shape;4986;p108"/>
              <p:cNvSpPr/>
              <p:nvPr/>
            </p:nvSpPr>
            <p:spPr>
              <a:xfrm>
                <a:off x="5883769" y="3356819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7" name="Google Shape;4987;p108"/>
              <p:cNvSpPr/>
              <p:nvPr/>
            </p:nvSpPr>
            <p:spPr>
              <a:xfrm>
                <a:off x="7123297" y="3325740"/>
                <a:ext cx="424461" cy="144362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8" name="Google Shape;4988;p108"/>
              <p:cNvSpPr/>
              <p:nvPr/>
            </p:nvSpPr>
            <p:spPr>
              <a:xfrm>
                <a:off x="6534544" y="3612998"/>
                <a:ext cx="251734" cy="89208"/>
              </a:xfrm>
              <a:custGeom>
                <a:rect b="b" l="l" r="r" t="t"/>
                <a:pathLst>
                  <a:path extrusionOk="0" h="144362" w="424461">
                    <a:moveTo>
                      <a:pt x="670" y="103226"/>
                    </a:moveTo>
                    <a:cubicBezTo>
                      <a:pt x="-6764" y="84641"/>
                      <a:pt x="48992" y="41895"/>
                      <a:pt x="101031" y="25168"/>
                    </a:cubicBezTo>
                    <a:cubicBezTo>
                      <a:pt x="153070" y="8441"/>
                      <a:pt x="259007" y="-6428"/>
                      <a:pt x="312904" y="2865"/>
                    </a:cubicBezTo>
                    <a:cubicBezTo>
                      <a:pt x="366802" y="12158"/>
                      <a:pt x="422558" y="58622"/>
                      <a:pt x="424416" y="80924"/>
                    </a:cubicBezTo>
                    <a:cubicBezTo>
                      <a:pt x="426274" y="103226"/>
                      <a:pt x="370518" y="127387"/>
                      <a:pt x="324055" y="136680"/>
                    </a:cubicBezTo>
                    <a:cubicBezTo>
                      <a:pt x="277592" y="145973"/>
                      <a:pt x="197674" y="147831"/>
                      <a:pt x="145635" y="136680"/>
                    </a:cubicBezTo>
                    <a:cubicBezTo>
                      <a:pt x="93596" y="125529"/>
                      <a:pt x="8104" y="121811"/>
                      <a:pt x="670" y="103226"/>
                    </a:cubicBezTo>
                    <a:close/>
                  </a:path>
                </a:pathLst>
              </a:custGeom>
              <a:solidFill>
                <a:srgbClr val="FEE599"/>
              </a:solidFill>
              <a:ln cap="flat" cmpd="sng" w="28575">
                <a:solidFill>
                  <a:srgbClr val="7F6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Uma rosquinha com cobertura" id="4989" name="Google Shape;4989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0132" y="3499834"/>
            <a:ext cx="1177233" cy="1177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90" name="Google Shape;4990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576488">
            <a:off x="2382608" y="4176920"/>
            <a:ext cx="678729" cy="678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4991" name="Google Shape;4991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218067">
            <a:off x="1741225" y="4306196"/>
            <a:ext cx="678729" cy="6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992" name="Google Shape;4992;p108"/>
          <p:cNvSpPr/>
          <p:nvPr/>
        </p:nvSpPr>
        <p:spPr>
          <a:xfrm>
            <a:off x="2736357" y="1914502"/>
            <a:ext cx="5969000" cy="2057400"/>
          </a:xfrm>
          <a:custGeom>
            <a:rect b="b" l="l" r="r" t="t"/>
            <a:pathLst>
              <a:path extrusionOk="0" h="2057400" w="5969000">
                <a:moveTo>
                  <a:pt x="0" y="2057400"/>
                </a:moveTo>
                <a:lnTo>
                  <a:pt x="1701800" y="2044700"/>
                </a:lnTo>
                <a:cubicBezTo>
                  <a:pt x="1697567" y="1363133"/>
                  <a:pt x="1693333" y="681567"/>
                  <a:pt x="1689100" y="0"/>
                </a:cubicBezTo>
                <a:lnTo>
                  <a:pt x="4140200" y="0"/>
                </a:lnTo>
                <a:lnTo>
                  <a:pt x="4178300" y="2032000"/>
                </a:lnTo>
                <a:lnTo>
                  <a:pt x="5969000" y="2032000"/>
                </a:lnTo>
              </a:path>
            </a:pathLst>
          </a:cu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3" name="Google Shape;4993;p108"/>
          <p:cNvCxnSpPr>
            <a:stCxn id="4990" idx="1"/>
          </p:cNvCxnSpPr>
          <p:nvPr/>
        </p:nvCxnSpPr>
        <p:spPr>
          <a:xfrm flipH="1" rot="10800000">
            <a:off x="2739387" y="4159967"/>
            <a:ext cx="5966100" cy="1740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94" name="Google Shape;4994;p108"/>
          <p:cNvSpPr/>
          <p:nvPr/>
        </p:nvSpPr>
        <p:spPr>
          <a:xfrm>
            <a:off x="2743745" y="1922323"/>
            <a:ext cx="5969000" cy="2057400"/>
          </a:xfrm>
          <a:custGeom>
            <a:rect b="b" l="l" r="r" t="t"/>
            <a:pathLst>
              <a:path extrusionOk="0" h="2057400" w="5969000">
                <a:moveTo>
                  <a:pt x="0" y="2057400"/>
                </a:moveTo>
                <a:lnTo>
                  <a:pt x="1701800" y="2044700"/>
                </a:lnTo>
                <a:cubicBezTo>
                  <a:pt x="1697567" y="1363133"/>
                  <a:pt x="1693333" y="681567"/>
                  <a:pt x="1689100" y="0"/>
                </a:cubicBezTo>
                <a:lnTo>
                  <a:pt x="4140200" y="0"/>
                </a:lnTo>
                <a:lnTo>
                  <a:pt x="4178300" y="2032000"/>
                </a:lnTo>
                <a:lnTo>
                  <a:pt x="5969000" y="2032000"/>
                </a:lnTo>
              </a:path>
            </a:pathLst>
          </a:custGeom>
          <a:noFill/>
          <a:ln cap="flat" cmpd="sng" w="57150">
            <a:solidFill>
              <a:srgbClr val="CC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5" name="Google Shape;4995;p108"/>
          <p:cNvCxnSpPr/>
          <p:nvPr/>
        </p:nvCxnSpPr>
        <p:spPr>
          <a:xfrm flipH="1" rot="10800000">
            <a:off x="2747792" y="4223116"/>
            <a:ext cx="5965970" cy="17415"/>
          </a:xfrm>
          <a:prstGeom prst="straightConnector1">
            <a:avLst/>
          </a:prstGeom>
          <a:noFill/>
          <a:ln cap="flat" cmpd="sng" w="571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6" name="Google Shape;4996;p108"/>
          <p:cNvCxnSpPr/>
          <p:nvPr/>
        </p:nvCxnSpPr>
        <p:spPr>
          <a:xfrm flipH="1" rot="10800000">
            <a:off x="2766752" y="4046838"/>
            <a:ext cx="5965970" cy="1741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rmiga com preenchimento sólido" id="4997" name="Google Shape;4997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623071" y="3875164"/>
            <a:ext cx="678729" cy="67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1" name="Shape 5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2" name="Google Shape;5002;p109"/>
          <p:cNvSpPr txBox="1"/>
          <p:nvPr/>
        </p:nvSpPr>
        <p:spPr>
          <a:xfrm>
            <a:off x="3425688" y="254320"/>
            <a:ext cx="5155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ROULLETE WHEEL TECHNIQUE</a:t>
            </a:r>
            <a:endParaRPr/>
          </a:p>
        </p:txBody>
      </p:sp>
      <p:sp>
        <p:nvSpPr>
          <p:cNvPr id="5003" name="Google Shape;5003;p109"/>
          <p:cNvSpPr txBox="1"/>
          <p:nvPr/>
        </p:nvSpPr>
        <p:spPr>
          <a:xfrm>
            <a:off x="1179445" y="1137526"/>
            <a:ext cx="20408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[AB,AC,AD]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[0.6,0.2,0.2]</a:t>
            </a:r>
            <a:endParaRPr/>
          </a:p>
        </p:txBody>
      </p:sp>
      <p:pic>
        <p:nvPicPr>
          <p:cNvPr id="5004" name="Google Shape;500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422" y="2724629"/>
            <a:ext cx="5155096" cy="3308995"/>
          </a:xfrm>
          <a:prstGeom prst="rect">
            <a:avLst/>
          </a:prstGeom>
          <a:noFill/>
          <a:ln>
            <a:noFill/>
          </a:ln>
        </p:spPr>
      </p:pic>
      <p:sp>
        <p:nvSpPr>
          <p:cNvPr id="5005" name="Google Shape;5005;p109"/>
          <p:cNvSpPr/>
          <p:nvPr/>
        </p:nvSpPr>
        <p:spPr>
          <a:xfrm>
            <a:off x="636107" y="2563142"/>
            <a:ext cx="3034748" cy="29452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6" name="Google Shape;5006;p109"/>
          <p:cNvPicPr preferRelativeResize="0"/>
          <p:nvPr/>
        </p:nvPicPr>
        <p:blipFill rotWithShape="1">
          <a:blip r:embed="rId4">
            <a:alphaModFix/>
          </a:blip>
          <a:srcRect b="35064" l="33260" r="45979" t="28009"/>
          <a:stretch/>
        </p:blipFill>
        <p:spPr>
          <a:xfrm>
            <a:off x="887898" y="2669160"/>
            <a:ext cx="2531166" cy="2531166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07" name="Google Shape;5007;p109"/>
          <p:cNvSpPr/>
          <p:nvPr/>
        </p:nvSpPr>
        <p:spPr>
          <a:xfrm rot="-1291805">
            <a:off x="3283005" y="3502318"/>
            <a:ext cx="630256" cy="46166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8" name="Google Shape;5008;p109"/>
          <p:cNvSpPr txBox="1"/>
          <p:nvPr/>
        </p:nvSpPr>
        <p:spPr>
          <a:xfrm>
            <a:off x="3718452" y="1230592"/>
            <a:ext cx="15902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0.2</a:t>
            </a:r>
            <a:endParaRPr/>
          </a:p>
        </p:txBody>
      </p:sp>
      <p:sp>
        <p:nvSpPr>
          <p:cNvPr id="5009" name="Google Shape;5009;p109"/>
          <p:cNvSpPr/>
          <p:nvPr/>
        </p:nvSpPr>
        <p:spPr>
          <a:xfrm>
            <a:off x="5532005" y="2092548"/>
            <a:ext cx="1987827" cy="4616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0" name="Google Shape;5010;p109"/>
          <p:cNvSpPr/>
          <p:nvPr/>
        </p:nvSpPr>
        <p:spPr>
          <a:xfrm>
            <a:off x="7711989" y="2092548"/>
            <a:ext cx="676638" cy="461664"/>
          </a:xfrm>
          <a:prstGeom prst="rect">
            <a:avLst/>
          </a:prstGeom>
          <a:solidFill>
            <a:srgbClr val="FF9933"/>
          </a:solidFill>
          <a:ln cap="flat" cmpd="sng" w="1270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1" name="Google Shape;5011;p109"/>
          <p:cNvSpPr/>
          <p:nvPr/>
        </p:nvSpPr>
        <p:spPr>
          <a:xfrm>
            <a:off x="8580784" y="2092548"/>
            <a:ext cx="676637" cy="46166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2" name="Google Shape;5012;p109"/>
          <p:cNvSpPr txBox="1"/>
          <p:nvPr/>
        </p:nvSpPr>
        <p:spPr>
          <a:xfrm>
            <a:off x="5353100" y="2563142"/>
            <a:ext cx="357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013" name="Google Shape;5013;p109"/>
          <p:cNvSpPr txBox="1"/>
          <p:nvPr/>
        </p:nvSpPr>
        <p:spPr>
          <a:xfrm>
            <a:off x="7301505" y="2563142"/>
            <a:ext cx="67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/>
          </a:p>
        </p:txBody>
      </p:sp>
      <p:sp>
        <p:nvSpPr>
          <p:cNvPr id="5014" name="Google Shape;5014;p109"/>
          <p:cNvSpPr txBox="1"/>
          <p:nvPr/>
        </p:nvSpPr>
        <p:spPr>
          <a:xfrm>
            <a:off x="9122903" y="2554212"/>
            <a:ext cx="357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15" name="Google Shape;5015;p109"/>
          <p:cNvSpPr txBox="1"/>
          <p:nvPr/>
        </p:nvSpPr>
        <p:spPr>
          <a:xfrm>
            <a:off x="8209720" y="2563142"/>
            <a:ext cx="6766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</a:t>
            </a:r>
            <a:endParaRPr/>
          </a:p>
        </p:txBody>
      </p:sp>
      <p:sp>
        <p:nvSpPr>
          <p:cNvPr id="5016" name="Google Shape;5016;p109"/>
          <p:cNvSpPr txBox="1"/>
          <p:nvPr/>
        </p:nvSpPr>
        <p:spPr>
          <a:xfrm>
            <a:off x="8548038" y="1613744"/>
            <a:ext cx="67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  <p:sp>
        <p:nvSpPr>
          <p:cNvPr id="5017" name="Google Shape;5017;p109"/>
          <p:cNvSpPr txBox="1"/>
          <p:nvPr/>
        </p:nvSpPr>
        <p:spPr>
          <a:xfrm>
            <a:off x="7711989" y="1621953"/>
            <a:ext cx="67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  <p:sp>
        <p:nvSpPr>
          <p:cNvPr id="5018" name="Google Shape;5018;p109"/>
          <p:cNvSpPr txBox="1"/>
          <p:nvPr/>
        </p:nvSpPr>
        <p:spPr>
          <a:xfrm>
            <a:off x="6281530" y="1613744"/>
            <a:ext cx="67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/>
          </a:p>
        </p:txBody>
      </p:sp>
      <p:sp>
        <p:nvSpPr>
          <p:cNvPr id="5019" name="Google Shape;5019;p109"/>
          <p:cNvSpPr txBox="1"/>
          <p:nvPr/>
        </p:nvSpPr>
        <p:spPr>
          <a:xfrm>
            <a:off x="4842117" y="3429000"/>
            <a:ext cx="267771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&lt; 0.6: count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&lt; 0.8: count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&gt; 0.8: count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0" name="Google Shape;5020;p109"/>
          <p:cNvSpPr/>
          <p:nvPr/>
        </p:nvSpPr>
        <p:spPr>
          <a:xfrm rot="4246718">
            <a:off x="6210789" y="2368781"/>
            <a:ext cx="630256" cy="4616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1" name="Google Shape;5021;p109"/>
          <p:cNvSpPr txBox="1"/>
          <p:nvPr/>
        </p:nvSpPr>
        <p:spPr>
          <a:xfrm>
            <a:off x="7473448" y="3375057"/>
            <a:ext cx="13786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0.34</a:t>
            </a:r>
            <a:endParaRPr/>
          </a:p>
        </p:txBody>
      </p:sp>
      <p:sp>
        <p:nvSpPr>
          <p:cNvPr id="5022" name="Google Shape;5022;p109"/>
          <p:cNvSpPr/>
          <p:nvPr/>
        </p:nvSpPr>
        <p:spPr>
          <a:xfrm>
            <a:off x="4771117" y="3934743"/>
            <a:ext cx="2187051" cy="55774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3" name="Google Shape;5023;p109"/>
          <p:cNvSpPr txBox="1"/>
          <p:nvPr/>
        </p:nvSpPr>
        <p:spPr>
          <a:xfrm>
            <a:off x="8201655" y="4635882"/>
            <a:ext cx="20408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[AB,AC,AD]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[0.6,0.2,0.2]</a:t>
            </a:r>
            <a:endParaRPr/>
          </a:p>
        </p:txBody>
      </p:sp>
      <p:sp>
        <p:nvSpPr>
          <p:cNvPr id="5024" name="Google Shape;5024;p109"/>
          <p:cNvSpPr/>
          <p:nvPr/>
        </p:nvSpPr>
        <p:spPr>
          <a:xfrm>
            <a:off x="8388626" y="4492487"/>
            <a:ext cx="622851" cy="15411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5" name="Google Shape;5025;p109"/>
          <p:cNvSpPr txBox="1"/>
          <p:nvPr/>
        </p:nvSpPr>
        <p:spPr>
          <a:xfrm>
            <a:off x="8426509" y="4168026"/>
            <a:ext cx="1543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[0]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5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9" name="Shape 5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0" name="Google Shape;5030;p110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1" name="Google Shape;5031;p110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UPDATE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2" name="Google Shape;5032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3" name="Google Shape;5033;p110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4" name="Google Shape;5034;p110"/>
          <p:cNvSpPr txBox="1"/>
          <p:nvPr/>
        </p:nvSpPr>
        <p:spPr>
          <a:xfrm>
            <a:off x="2572087" y="1571640"/>
            <a:ext cx="2173065" cy="5020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169" l="0" r="0" t="-60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5" name="Google Shape;5035;p110"/>
          <p:cNvSpPr txBox="1"/>
          <p:nvPr/>
        </p:nvSpPr>
        <p:spPr>
          <a:xfrm>
            <a:off x="4745152" y="1252155"/>
            <a:ext cx="3517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edge from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length of the path</a:t>
            </a:r>
            <a:endParaRPr/>
          </a:p>
        </p:txBody>
      </p:sp>
      <p:sp>
        <p:nvSpPr>
          <p:cNvPr id="5036" name="Google Shape;5036;p110"/>
          <p:cNvSpPr txBox="1"/>
          <p:nvPr/>
        </p:nvSpPr>
        <p:spPr>
          <a:xfrm>
            <a:off x="2208506" y="3101958"/>
            <a:ext cx="4382792" cy="5330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687" l="0" r="0" t="-11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7" name="Google Shape;5037;p110"/>
          <p:cNvSpPr/>
          <p:nvPr/>
        </p:nvSpPr>
        <p:spPr>
          <a:xfrm>
            <a:off x="4181798" y="3101958"/>
            <a:ext cx="556591" cy="55141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8" name="Google Shape;5038;p110"/>
          <p:cNvSpPr/>
          <p:nvPr/>
        </p:nvSpPr>
        <p:spPr>
          <a:xfrm>
            <a:off x="4994031" y="3101958"/>
            <a:ext cx="1540530" cy="551412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9" name="Google Shape;5039;p110"/>
          <p:cNvSpPr txBox="1"/>
          <p:nvPr/>
        </p:nvSpPr>
        <p:spPr>
          <a:xfrm>
            <a:off x="3290580" y="2689613"/>
            <a:ext cx="32439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level of pheromone deposited</a:t>
            </a:r>
            <a:endParaRPr b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0" name="Google Shape;5040;p110"/>
          <p:cNvSpPr txBox="1"/>
          <p:nvPr/>
        </p:nvSpPr>
        <p:spPr>
          <a:xfrm>
            <a:off x="4546063" y="3673488"/>
            <a:ext cx="28227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Pheromone to the added</a:t>
            </a:r>
            <a:endParaRPr b="1" sz="1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1" name="Google Shape;5041;p110"/>
          <p:cNvSpPr/>
          <p:nvPr/>
        </p:nvSpPr>
        <p:spPr>
          <a:xfrm>
            <a:off x="3881214" y="3228262"/>
            <a:ext cx="225667" cy="369328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2" name="Google Shape;5042;p110"/>
          <p:cNvSpPr txBox="1"/>
          <p:nvPr/>
        </p:nvSpPr>
        <p:spPr>
          <a:xfrm>
            <a:off x="2468406" y="3672616"/>
            <a:ext cx="1713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Evap. constant</a:t>
            </a:r>
            <a:endParaRPr b="1"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6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p111"/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2347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8" name="Google Shape;5048;p111"/>
          <p:cNvSpPr/>
          <p:nvPr/>
        </p:nvSpPr>
        <p:spPr>
          <a:xfrm>
            <a:off x="2309410" y="178553"/>
            <a:ext cx="7573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PHEROMONE UPDATE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49" name="Google Shape;5049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176" y="6022552"/>
            <a:ext cx="1310166" cy="312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0" name="Google Shape;5050;p111"/>
          <p:cNvCxnSpPr/>
          <p:nvPr/>
        </p:nvCxnSpPr>
        <p:spPr>
          <a:xfrm>
            <a:off x="298174" y="5882344"/>
            <a:ext cx="11595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1" name="Google Shape;5051;p111"/>
          <p:cNvSpPr txBox="1"/>
          <p:nvPr/>
        </p:nvSpPr>
        <p:spPr>
          <a:xfrm>
            <a:off x="1731813" y="1292395"/>
            <a:ext cx="23058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 = n. of ants</a:t>
            </a:r>
            <a:endParaRPr b="1" sz="1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52" name="Google Shape;5052;p111"/>
          <p:cNvGrpSpPr/>
          <p:nvPr/>
        </p:nvGrpSpPr>
        <p:grpSpPr>
          <a:xfrm>
            <a:off x="7029753" y="1342715"/>
            <a:ext cx="3024823" cy="1799848"/>
            <a:chOff x="7447690" y="659295"/>
            <a:chExt cx="3995529" cy="2326490"/>
          </a:xfrm>
        </p:grpSpPr>
        <p:grpSp>
          <p:nvGrpSpPr>
            <p:cNvPr id="5053" name="Google Shape;5053;p111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054" name="Google Shape;5054;p111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5" name="Google Shape;5055;p111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6" name="Google Shape;5056;p111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7" name="Google Shape;5057;p111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058" name="Google Shape;5058;p111"/>
              <p:cNvCxnSpPr>
                <a:endCxn id="5057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59" name="Google Shape;5059;p111"/>
              <p:cNvCxnSpPr>
                <a:stCxn id="5056" idx="6"/>
                <a:endCxn id="5057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0" name="Google Shape;5060;p111"/>
              <p:cNvCxnSpPr>
                <a:stCxn id="5054" idx="7"/>
                <a:endCxn id="5056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1" name="Google Shape;5061;p111"/>
              <p:cNvCxnSpPr>
                <a:stCxn id="5055" idx="6"/>
                <a:endCxn id="5057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2" name="Google Shape;5062;p111"/>
              <p:cNvCxnSpPr>
                <a:stCxn id="5054" idx="5"/>
                <a:endCxn id="5055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3" name="Google Shape;5063;p111"/>
              <p:cNvCxnSpPr>
                <a:stCxn id="5056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064" name="Google Shape;5064;p111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065" name="Google Shape;5065;p111"/>
            <p:cNvSpPr txBox="1"/>
            <p:nvPr/>
          </p:nvSpPr>
          <p:spPr>
            <a:xfrm>
              <a:off x="9783799" y="169220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066" name="Google Shape;5066;p111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067" name="Google Shape;5067;p111"/>
            <p:cNvSpPr txBox="1"/>
            <p:nvPr/>
          </p:nvSpPr>
          <p:spPr>
            <a:xfrm>
              <a:off x="10192064" y="1021769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068" name="Google Shape;5068;p111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069" name="Google Shape;5069;p111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070" name="Google Shape;5070;p111"/>
          <p:cNvGrpSpPr/>
          <p:nvPr/>
        </p:nvGrpSpPr>
        <p:grpSpPr>
          <a:xfrm>
            <a:off x="7029753" y="3521093"/>
            <a:ext cx="3024823" cy="1799848"/>
            <a:chOff x="7447690" y="659295"/>
            <a:chExt cx="3995529" cy="2326490"/>
          </a:xfrm>
        </p:grpSpPr>
        <p:grpSp>
          <p:nvGrpSpPr>
            <p:cNvPr id="5071" name="Google Shape;5071;p111"/>
            <p:cNvGrpSpPr/>
            <p:nvPr/>
          </p:nvGrpSpPr>
          <p:grpSpPr>
            <a:xfrm>
              <a:off x="7447690" y="659295"/>
              <a:ext cx="3995529" cy="2220631"/>
              <a:chOff x="2100471" y="1335157"/>
              <a:chExt cx="3995529" cy="2220631"/>
            </a:xfrm>
          </p:grpSpPr>
          <p:sp>
            <p:nvSpPr>
              <p:cNvPr id="5072" name="Google Shape;5072;p111"/>
              <p:cNvSpPr/>
              <p:nvPr/>
            </p:nvSpPr>
            <p:spPr>
              <a:xfrm>
                <a:off x="2100471" y="2590801"/>
                <a:ext cx="384313" cy="344556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3" name="Google Shape;5073;p111"/>
              <p:cNvSpPr/>
              <p:nvPr/>
            </p:nvSpPr>
            <p:spPr>
              <a:xfrm>
                <a:off x="3677441" y="3211232"/>
                <a:ext cx="384313" cy="344556"/>
              </a:xfrm>
              <a:prstGeom prst="ellipse">
                <a:avLst/>
              </a:prstGeom>
              <a:solidFill>
                <a:srgbClr val="92D050"/>
              </a:solidFill>
              <a:ln cap="flat" cmpd="sng" w="127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4" name="Google Shape;5074;p111"/>
              <p:cNvSpPr/>
              <p:nvPr/>
            </p:nvSpPr>
            <p:spPr>
              <a:xfrm>
                <a:off x="3644348" y="1335157"/>
                <a:ext cx="384313" cy="344556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5" name="Google Shape;5075;p111"/>
              <p:cNvSpPr/>
              <p:nvPr/>
            </p:nvSpPr>
            <p:spPr>
              <a:xfrm>
                <a:off x="5711687" y="2590801"/>
                <a:ext cx="384313" cy="344556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076" name="Google Shape;5076;p111"/>
              <p:cNvCxnSpPr>
                <a:endCxn id="5075" idx="2"/>
              </p:cNvCxnSpPr>
              <p:nvPr/>
            </p:nvCxnSpPr>
            <p:spPr>
              <a:xfrm>
                <a:off x="2484887" y="2763079"/>
                <a:ext cx="3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77" name="Google Shape;5077;p111"/>
              <p:cNvCxnSpPr>
                <a:stCxn id="5074" idx="6"/>
                <a:endCxn id="5075" idx="1"/>
              </p:cNvCxnSpPr>
              <p:nvPr/>
            </p:nvCxnSpPr>
            <p:spPr>
              <a:xfrm>
                <a:off x="4028661" y="1507435"/>
                <a:ext cx="1739400" cy="11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78" name="Google Shape;5078;p111"/>
              <p:cNvCxnSpPr>
                <a:stCxn id="5072" idx="7"/>
                <a:endCxn id="5074" idx="3"/>
              </p:cNvCxnSpPr>
              <p:nvPr/>
            </p:nvCxnSpPr>
            <p:spPr>
              <a:xfrm flipH="1" rot="10800000">
                <a:off x="2428503" y="1629360"/>
                <a:ext cx="1272000" cy="101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79" name="Google Shape;5079;p111"/>
              <p:cNvCxnSpPr>
                <a:stCxn id="5073" idx="6"/>
                <a:endCxn id="5075" idx="3"/>
              </p:cNvCxnSpPr>
              <p:nvPr/>
            </p:nvCxnSpPr>
            <p:spPr>
              <a:xfrm flipH="1" rot="10800000">
                <a:off x="4061754" y="2884910"/>
                <a:ext cx="1706100" cy="49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80" name="Google Shape;5080;p111"/>
              <p:cNvCxnSpPr>
                <a:stCxn id="5072" idx="5"/>
                <a:endCxn id="5073" idx="1"/>
              </p:cNvCxnSpPr>
              <p:nvPr/>
            </p:nvCxnSpPr>
            <p:spPr>
              <a:xfrm>
                <a:off x="2428503" y="2884898"/>
                <a:ext cx="1305300" cy="37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81" name="Google Shape;5081;p111"/>
              <p:cNvCxnSpPr>
                <a:stCxn id="5074" idx="4"/>
              </p:cNvCxnSpPr>
              <p:nvPr/>
            </p:nvCxnSpPr>
            <p:spPr>
              <a:xfrm>
                <a:off x="3836505" y="1679713"/>
                <a:ext cx="9900" cy="15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082" name="Google Shape;5082;p111"/>
            <p:cNvSpPr txBox="1"/>
            <p:nvPr/>
          </p:nvSpPr>
          <p:spPr>
            <a:xfrm>
              <a:off x="8136446" y="1090063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083" name="Google Shape;5083;p111"/>
            <p:cNvSpPr txBox="1"/>
            <p:nvPr/>
          </p:nvSpPr>
          <p:spPr>
            <a:xfrm>
              <a:off x="9783799" y="1692200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084" name="Google Shape;5084;p111"/>
            <p:cNvSpPr txBox="1"/>
            <p:nvPr/>
          </p:nvSpPr>
          <p:spPr>
            <a:xfrm>
              <a:off x="9124897" y="143202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085" name="Google Shape;5085;p111"/>
            <p:cNvSpPr txBox="1"/>
            <p:nvPr/>
          </p:nvSpPr>
          <p:spPr>
            <a:xfrm>
              <a:off x="10192064" y="1021769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086" name="Google Shape;5086;p111"/>
            <p:cNvSpPr txBox="1"/>
            <p:nvPr/>
          </p:nvSpPr>
          <p:spPr>
            <a:xfrm>
              <a:off x="8386960" y="2363548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5087" name="Google Shape;5087;p111"/>
            <p:cNvSpPr txBox="1"/>
            <p:nvPr/>
          </p:nvSpPr>
          <p:spPr>
            <a:xfrm>
              <a:off x="9926258" y="2508385"/>
              <a:ext cx="284920" cy="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pic>
        <p:nvPicPr>
          <p:cNvPr descr="Formiga com preenchimento sólido" id="5088" name="Google Shape;5088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185707" y="2083429"/>
            <a:ext cx="771922" cy="771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iga com preenchimento sólido" id="5089" name="Google Shape;5089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274799" y="4239230"/>
            <a:ext cx="771922" cy="77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90" name="Google Shape;5090;p111"/>
          <p:cNvSpPr txBox="1"/>
          <p:nvPr/>
        </p:nvSpPr>
        <p:spPr>
          <a:xfrm>
            <a:off x="993984" y="3052301"/>
            <a:ext cx="2173065" cy="50590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684" l="0" r="0" t="-60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91" name="Google Shape;5091;p111"/>
          <p:cNvSpPr txBox="1"/>
          <p:nvPr/>
        </p:nvSpPr>
        <p:spPr>
          <a:xfrm>
            <a:off x="298174" y="3558906"/>
            <a:ext cx="4849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turn, the amount of pheromone deposited by a certain ant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path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given by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1/Lk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is,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1/length of the path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2" name="Google Shape;5092;p111"/>
          <p:cNvSpPr/>
          <p:nvPr/>
        </p:nvSpPr>
        <p:spPr>
          <a:xfrm>
            <a:off x="7338646" y="1535723"/>
            <a:ext cx="2379785" cy="867508"/>
          </a:xfrm>
          <a:custGeom>
            <a:rect b="b" l="l" r="r" t="t"/>
            <a:pathLst>
              <a:path extrusionOk="0" h="867508" w="2379785">
                <a:moveTo>
                  <a:pt x="0" y="867508"/>
                </a:moveTo>
                <a:lnTo>
                  <a:pt x="1055077" y="0"/>
                </a:lnTo>
                <a:lnTo>
                  <a:pt x="2379785" y="867508"/>
                </a:lnTo>
              </a:path>
            </a:pathLst>
          </a:custGeom>
          <a:noFill/>
          <a:ln cap="flat" cmpd="sng" w="28575">
            <a:solidFill>
              <a:srgbClr val="BF9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3" name="Google Shape;5093;p111"/>
          <p:cNvSpPr/>
          <p:nvPr/>
        </p:nvSpPr>
        <p:spPr>
          <a:xfrm>
            <a:off x="7280031" y="3692769"/>
            <a:ext cx="2461846" cy="1230923"/>
          </a:xfrm>
          <a:custGeom>
            <a:rect b="b" l="l" r="r" t="t"/>
            <a:pathLst>
              <a:path extrusionOk="0" h="1230923" w="2461846">
                <a:moveTo>
                  <a:pt x="0" y="937846"/>
                </a:moveTo>
                <a:lnTo>
                  <a:pt x="1090246" y="1230923"/>
                </a:lnTo>
                <a:lnTo>
                  <a:pt x="1078523" y="0"/>
                </a:lnTo>
                <a:lnTo>
                  <a:pt x="2461846" y="902677"/>
                </a:lnTo>
              </a:path>
            </a:pathLst>
          </a:custGeom>
          <a:noFill/>
          <a:ln cap="flat" cmpd="sng" w="2857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4" name="Google Shape;5094;p111"/>
          <p:cNvSpPr txBox="1"/>
          <p:nvPr/>
        </p:nvSpPr>
        <p:spPr>
          <a:xfrm>
            <a:off x="441518" y="4421479"/>
            <a:ext cx="228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Const. Evaporation ρ: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/>
          </a:p>
        </p:txBody>
      </p:sp>
      <p:grpSp>
        <p:nvGrpSpPr>
          <p:cNvPr id="5095" name="Google Shape;5095;p111"/>
          <p:cNvGrpSpPr/>
          <p:nvPr/>
        </p:nvGrpSpPr>
        <p:grpSpPr>
          <a:xfrm>
            <a:off x="288778" y="1658915"/>
            <a:ext cx="5160271" cy="1291652"/>
            <a:chOff x="2208506" y="2689613"/>
            <a:chExt cx="5160271" cy="1291652"/>
          </a:xfrm>
        </p:grpSpPr>
        <p:sp>
          <p:nvSpPr>
            <p:cNvPr id="5096" name="Google Shape;5096;p111"/>
            <p:cNvSpPr txBox="1"/>
            <p:nvPr/>
          </p:nvSpPr>
          <p:spPr>
            <a:xfrm>
              <a:off x="2208506" y="3101958"/>
              <a:ext cx="4382792" cy="53309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0687" l="0" r="0" t="-114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097" name="Google Shape;5097;p111"/>
            <p:cNvSpPr/>
            <p:nvPr/>
          </p:nvSpPr>
          <p:spPr>
            <a:xfrm>
              <a:off x="4181798" y="3101958"/>
              <a:ext cx="556591" cy="551412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8" name="Google Shape;5098;p111"/>
            <p:cNvSpPr/>
            <p:nvPr/>
          </p:nvSpPr>
          <p:spPr>
            <a:xfrm>
              <a:off x="4994031" y="3101958"/>
              <a:ext cx="1371600" cy="551412"/>
            </a:xfrm>
            <a:prstGeom prst="rect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9" name="Google Shape;5099;p111"/>
            <p:cNvSpPr txBox="1"/>
            <p:nvPr/>
          </p:nvSpPr>
          <p:spPr>
            <a:xfrm>
              <a:off x="3290580" y="2689613"/>
              <a:ext cx="32439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Current level of pheromone deposited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0" name="Google Shape;5100;p111"/>
            <p:cNvSpPr txBox="1"/>
            <p:nvPr/>
          </p:nvSpPr>
          <p:spPr>
            <a:xfrm>
              <a:off x="4546063" y="3673488"/>
              <a:ext cx="28227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Pheromone to the added</a:t>
              </a:r>
              <a:endParaRPr b="1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111"/>
            <p:cNvSpPr/>
            <p:nvPr/>
          </p:nvSpPr>
          <p:spPr>
            <a:xfrm>
              <a:off x="3881214" y="3228262"/>
              <a:ext cx="225667" cy="369328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111"/>
            <p:cNvSpPr txBox="1"/>
            <p:nvPr/>
          </p:nvSpPr>
          <p:spPr>
            <a:xfrm>
              <a:off x="2468406" y="3672616"/>
              <a:ext cx="17133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Evap. constant</a:t>
              </a:r>
              <a:endParaRPr b="1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