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6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EEB9-6B9A-4BF4-98BA-A888114017D5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DE07-4C1A-4D49-AAC4-3174C5CA4E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04911"/>
          </a:xfrm>
        </p:spPr>
        <p:txBody>
          <a:bodyPr>
            <a:normAutofit/>
          </a:bodyPr>
          <a:lstStyle/>
          <a:p>
            <a:pPr algn="l"/>
            <a:r>
              <a:rPr lang="pt-BR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COO_TEX: Vamos entender?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729" y="1576087"/>
            <a:ext cx="7329267" cy="71240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pt-BR" dirty="0"/>
              <a:t>A plataforma é responsável pela </a:t>
            </a:r>
            <a:r>
              <a:rPr lang="pt-BR" dirty="0">
                <a:solidFill>
                  <a:schemeClr val="accent6"/>
                </a:solidFill>
              </a:rPr>
              <a:t>captura</a:t>
            </a:r>
            <a:r>
              <a:rPr lang="pt-BR" dirty="0"/>
              <a:t>, </a:t>
            </a:r>
            <a:r>
              <a:rPr lang="pt-BR" dirty="0">
                <a:solidFill>
                  <a:schemeClr val="accent6"/>
                </a:solidFill>
              </a:rPr>
              <a:t>assessoramento</a:t>
            </a:r>
            <a:r>
              <a:rPr lang="pt-BR" dirty="0"/>
              <a:t> e </a:t>
            </a:r>
            <a:r>
              <a:rPr lang="pt-BR" dirty="0">
                <a:solidFill>
                  <a:schemeClr val="accent6"/>
                </a:solidFill>
              </a:rPr>
              <a:t>disponibilização</a:t>
            </a:r>
            <a:r>
              <a:rPr lang="pt-BR" dirty="0"/>
              <a:t> dos créditos de carbono no mercado.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3" y="1370733"/>
            <a:ext cx="1120574" cy="1120574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9" idx="1"/>
          </p:cNvCxnSpPr>
          <p:nvPr/>
        </p:nvCxnSpPr>
        <p:spPr>
          <a:xfrm>
            <a:off x="1913207" y="1966358"/>
            <a:ext cx="1120574" cy="23201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1" y="1370733"/>
            <a:ext cx="1237652" cy="123765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9960" y="2687797"/>
            <a:ext cx="124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Comprador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53436" y="2642376"/>
            <a:ext cx="7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Loja</a:t>
            </a:r>
          </a:p>
        </p:txBody>
      </p:sp>
      <p:cxnSp>
        <p:nvCxnSpPr>
          <p:cNvPr id="14" name="Conector Angulado 13"/>
          <p:cNvCxnSpPr/>
          <p:nvPr/>
        </p:nvCxnSpPr>
        <p:spPr>
          <a:xfrm>
            <a:off x="3622428" y="3076600"/>
            <a:ext cx="2849392" cy="823644"/>
          </a:xfrm>
          <a:prstGeom prst="bentConnector3">
            <a:avLst>
              <a:gd name="adj1" fmla="val 629"/>
            </a:avLst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83" y="3301062"/>
            <a:ext cx="1044332" cy="104433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1820" y="2863384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Dono do projeto</a:t>
            </a:r>
          </a:p>
        </p:txBody>
      </p:sp>
      <p:cxnSp>
        <p:nvCxnSpPr>
          <p:cNvPr id="21" name="Conector Angulado 20"/>
          <p:cNvCxnSpPr/>
          <p:nvPr/>
        </p:nvCxnSpPr>
        <p:spPr>
          <a:xfrm>
            <a:off x="3617286" y="3918142"/>
            <a:ext cx="2854534" cy="1723003"/>
          </a:xfrm>
          <a:prstGeom prst="bentConnector3">
            <a:avLst>
              <a:gd name="adj1" fmla="val 71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91" y="5059426"/>
            <a:ext cx="857824" cy="857824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763683" y="4551431"/>
            <a:ext cx="15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Comprador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4" y="4146455"/>
            <a:ext cx="1170464" cy="1170464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1191252" y="5353113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Crédito de Carbono</a:t>
            </a:r>
          </a:p>
        </p:txBody>
      </p:sp>
    </p:spTree>
    <p:extLst>
      <p:ext uri="{BB962C8B-B14F-4D97-AF65-F5344CB8AC3E}">
        <p14:creationId xmlns:p14="http://schemas.microsoft.com/office/powerpoint/2010/main" val="1040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141286"/>
            <a:ext cx="11085342" cy="65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8" y="245369"/>
            <a:ext cx="8215532" cy="61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6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294929"/>
            <a:ext cx="8693834" cy="63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286148"/>
            <a:ext cx="9355015" cy="63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3" y="295603"/>
            <a:ext cx="8989254" cy="63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7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4" y="270597"/>
            <a:ext cx="9861453" cy="64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63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COO_TEX: Vamos entender?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Hiram Amaral</cp:lastModifiedBy>
  <cp:revision>10</cp:revision>
  <dcterms:created xsi:type="dcterms:W3CDTF">2022-05-28T16:09:44Z</dcterms:created>
  <dcterms:modified xsi:type="dcterms:W3CDTF">2022-05-28T17:30:56Z</dcterms:modified>
</cp:coreProperties>
</file>