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1613-8A9B-A789-C3FD-12701189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D1A0D-E279-5882-CAC8-A21BCEFC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BEF65-CAF3-A3ED-4193-F057E195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50A2-F4D7-2726-C092-43C0DDD7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D3150-22A3-9097-39FF-B664CB5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4A691-164C-56B9-1799-5C077DB2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8FBDD5-CB98-0E90-EF4B-255A81F0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78BB-44E8-83E2-022B-37756024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05AF0-8540-D3EF-7BD3-D15B37E2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196EB-4B03-93FB-C44E-4AE36C6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0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8B7C9-37B4-9ECB-B08F-38907BA64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91BBC-42B3-4EA5-23BE-719ECE3F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5D7E2-330C-92E1-83CB-683C5145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F4E40-C47F-5B74-0EE1-3779342A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B1A83-EEBC-E725-4E89-509DEE7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5BFFD-5BFE-9DC7-93B9-071AD5F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E2325-85D5-22ED-E3B0-E35F2DFC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D3414-91C2-B43A-75A1-41D0530B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914F3-A4CD-09F6-294D-9FBA89E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D7264-9B79-5B76-A705-7F95D70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134B8-711C-0658-4A24-399610BA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983CA-E3DB-A5FF-50CB-E22BDE26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5D348-B50E-7C70-31FF-744DAA0D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71A6C-5C2F-34A6-7345-2F6C2C13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DA7FE-DA77-B7E1-86D2-8706B483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D383-FB07-D3D2-2988-E0B905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6AFA3-828B-CB6B-08DB-F16563E78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6EFCCE-DC7D-F9BA-8E17-7BB3410A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B8DC39-F9D8-7F88-BD98-23577E83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E083C-934F-61DB-6518-B52355E6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D0325-9D20-1D37-9A18-121C0A2D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6F05-408E-FA4E-4555-78E624F2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A0FA1-BD64-B042-DC20-06737426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68EC8-316C-CB05-58B6-DFC8ACF8C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844FE8-4BB7-6770-F37D-85B834F44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AA5CE4-10EB-9BB1-4925-FB1EFB40E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427279-C5D9-1A8A-7F0F-71EF59D1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08F15-39D1-97E3-8E1E-866E6F99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3AE2EB-03E8-8534-A437-EBF41996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5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86CC-40D6-D4DF-5EDC-C206A2E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16524E-70BF-5B0E-3EE0-0439F5BA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EB8D5C-4E8C-8088-3B4F-F36CF29E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8D849C-203F-9A5D-1D84-E6DC6CB8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AE28BD-838B-A002-F7F4-72C5663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D6C86-22A3-68C1-DD0D-3C1C90D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AA7549-874A-9C7A-5A80-1EF4806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C051C-F785-6A35-893A-FF8D41CF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E126D-15BE-21CE-AA85-81511496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3166B9-8765-2415-5206-2A807C69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1EBA5-E93D-26AB-3722-6826A43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5BB48-EB27-8806-DD5F-E4DC1047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AB07CD-FE80-ECBD-E0D6-8DC829D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C642-5D09-2DF6-A120-D202B1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AE8107-BD13-04FE-B5E5-1948B42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C20E7F-2B51-EEFB-1AEC-66B5103C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FFD0F-8385-774F-F643-DE0E7B3F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ECEE83-16CC-FFA0-3357-050CA93D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378973-EF05-5FDC-F2FB-2DF47AAE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5DE4C-4CA7-7584-A80F-84825A9F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F3CF4-7729-7506-2DC4-AEDD313F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25A04-A8DD-F680-6BEC-6A04D812F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007BC-903A-D365-6041-35A9A827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E40FE-5EE5-991B-384B-A26BC7285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B1A5B-83A1-AD89-898B-B40FB8C726DB}"/>
              </a:ext>
            </a:extLst>
          </p:cNvPr>
          <p:cNvGrpSpPr/>
          <p:nvPr/>
        </p:nvGrpSpPr>
        <p:grpSpPr>
          <a:xfrm>
            <a:off x="158176" y="100549"/>
            <a:ext cx="11788583" cy="6656902"/>
            <a:chOff x="158176" y="100549"/>
            <a:chExt cx="11788583" cy="665690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6667AF1-2B6B-3BFF-326A-34DDA2F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51" y="4223345"/>
              <a:ext cx="3179780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4D45C20-3053-B647-FFD2-C109A24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4394964"/>
              <a:ext cx="3628102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AD819D8-F7D5-0E67-6F28-F426ABEA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100549"/>
              <a:ext cx="3628102" cy="205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6F9FAF-EB37-2FA3-43CA-53878C11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967" y="1940292"/>
              <a:ext cx="3160104" cy="2060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ED60C7-BBF0-A326-7A22-4D49FCB8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229" y="4223346"/>
              <a:ext cx="2457098" cy="21624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731C5C-F48C-F9AC-9B59-BD68D769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09" y="2024206"/>
              <a:ext cx="2457098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3310917-2F08-10A8-1FB1-7C6490C4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76" y="159541"/>
              <a:ext cx="2090970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C935F1-03FC-97E8-0C00-5C3FE224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55" y="2221787"/>
              <a:ext cx="1989771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A8E1D15-96E2-7375-8B75-302D6AE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374" y="159541"/>
              <a:ext cx="1912385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221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B1A5B-83A1-AD89-898B-B40FB8C726DB}"/>
              </a:ext>
            </a:extLst>
          </p:cNvPr>
          <p:cNvGrpSpPr/>
          <p:nvPr/>
        </p:nvGrpSpPr>
        <p:grpSpPr>
          <a:xfrm>
            <a:off x="158176" y="100549"/>
            <a:ext cx="11788583" cy="6656902"/>
            <a:chOff x="158176" y="100549"/>
            <a:chExt cx="11788583" cy="665690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6667AF1-2B6B-3BFF-326A-34DDA2F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60" y="4252484"/>
              <a:ext cx="2201246" cy="1635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4D45C20-3053-B647-FFD2-C109A24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4394964"/>
              <a:ext cx="3628102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AD819D8-F7D5-0E67-6F28-F426ABEA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100549"/>
              <a:ext cx="3628102" cy="205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6F9FAF-EB37-2FA3-43CA-53878C11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675" y="2642618"/>
              <a:ext cx="2201247" cy="1435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ED60C7-BBF0-A326-7A22-4D49FCB8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825" y="4077890"/>
              <a:ext cx="1765502" cy="1553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731C5C-F48C-F9AC-9B59-BD68D769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825" y="2392915"/>
              <a:ext cx="1746981" cy="15006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3310917-2F08-10A8-1FB1-7C6490C4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76" y="159541"/>
              <a:ext cx="2090970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C935F1-03FC-97E8-0C00-5C3FE224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55" y="2221787"/>
              <a:ext cx="1989771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A8E1D15-96E2-7375-8B75-302D6AE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374" y="159541"/>
              <a:ext cx="1912385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C27FF00F-0C93-384C-FFF3-A1164E6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615" y="3715591"/>
            <a:ext cx="747971" cy="3622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60A27A-BAA8-38BC-B1B0-A6681CA32C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37" t="10926" r="20472" b="20387"/>
          <a:stretch/>
        </p:blipFill>
        <p:spPr>
          <a:xfrm>
            <a:off x="50822" y="3429000"/>
            <a:ext cx="983504" cy="922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44F14B-FC53-9610-3640-B07818BE82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736" t="7613" r="8916" b="4903"/>
          <a:stretch/>
        </p:blipFill>
        <p:spPr>
          <a:xfrm>
            <a:off x="10827746" y="3427554"/>
            <a:ext cx="1283384" cy="114642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B93C50-EFEC-B6D5-4DE1-E54C4759E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7440" y="3890184"/>
            <a:ext cx="747971" cy="3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A9631E-AF24-36E3-45E0-2664735E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5" y="3436021"/>
            <a:ext cx="7347217" cy="30192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2C36CC-F806-3880-ACDD-E9DD1A14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00" y="402731"/>
            <a:ext cx="4416080" cy="24569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3DFEF16-A35C-D991-5BDD-8A0D0F49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2" y="1882125"/>
            <a:ext cx="4036436" cy="19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Hiram Amaral</dc:creator>
  <cp:lastModifiedBy>Hiram Amaral</cp:lastModifiedBy>
  <cp:revision>4</cp:revision>
  <dcterms:created xsi:type="dcterms:W3CDTF">2022-05-28T17:16:45Z</dcterms:created>
  <dcterms:modified xsi:type="dcterms:W3CDTF">2022-05-28T19:01:31Z</dcterms:modified>
</cp:coreProperties>
</file>