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1613-8A9B-A789-C3FD-12701189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D1A0D-E279-5882-CAC8-A21BCEFC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BEF65-CAF3-A3ED-4193-F057E19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F50A2-F4D7-2726-C092-43C0DDD7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D3150-22A3-9097-39FF-B664CB5E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4A691-164C-56B9-1799-5C077DB2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8FBDD5-CB98-0E90-EF4B-255A81F0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78BB-44E8-83E2-022B-37756024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05AF0-8540-D3EF-7BD3-D15B37E2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196EB-4B03-93FB-C44E-4AE36C6A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0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8B7C9-37B4-9ECB-B08F-38907BA6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91BBC-42B3-4EA5-23BE-719ECE3F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5D7E2-330C-92E1-83CB-683C5145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F4E40-C47F-5B74-0EE1-3779342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B1A83-EEBC-E725-4E89-509DEE7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5BFFD-5BFE-9DC7-93B9-071AD5F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E2325-85D5-22ED-E3B0-E35F2DF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D3414-91C2-B43A-75A1-41D0530B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914F3-A4CD-09F6-294D-9FBA89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D7264-9B79-5B76-A705-7F95D70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134B8-711C-0658-4A24-399610B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983CA-E3DB-A5FF-50CB-E22BDE26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5D348-B50E-7C70-31FF-744DAA0D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71A6C-5C2F-34A6-7345-2F6C2C1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DA7FE-DA77-B7E1-86D2-8706B483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0D383-FB07-D3D2-2988-E0B905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6AFA3-828B-CB6B-08DB-F16563E78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6EFCCE-DC7D-F9BA-8E17-7BB3410A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B8DC39-F9D8-7F88-BD98-23577E83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6E083C-934F-61DB-6518-B52355E6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D0325-9D20-1D37-9A18-121C0A2D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6F05-408E-FA4E-4555-78E624F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A0FA1-BD64-B042-DC20-06737426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68EC8-316C-CB05-58B6-DFC8ACF8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844FE8-4BB7-6770-F37D-85B834F44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AA5CE4-10EB-9BB1-4925-FB1EFB40E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427279-C5D9-1A8A-7F0F-71EF59D1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08F15-39D1-97E3-8E1E-866E6F99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3AE2EB-03E8-8534-A437-EBF4199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5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86CC-40D6-D4DF-5EDC-C206A2E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16524E-70BF-5B0E-3EE0-0439F5BA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EB8D5C-4E8C-8088-3B4F-F36CF29E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8D849C-203F-9A5D-1D84-E6DC6CB8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AE28BD-838B-A002-F7F4-72C5663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6D6C86-22A3-68C1-DD0D-3C1C90D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AA7549-874A-9C7A-5A80-1EF48062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C051C-F785-6A35-893A-FF8D41CF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E126D-15BE-21CE-AA85-81511496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3166B9-8765-2415-5206-2A807C69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1EBA5-E93D-26AB-3722-6826A43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5BB48-EB27-8806-DD5F-E4DC1047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B07CD-FE80-ECBD-E0D6-8DC829D0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9C642-5D09-2DF6-A120-D202B1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AE8107-BD13-04FE-B5E5-1948B422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C20E7F-2B51-EEFB-1AEC-66B5103C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FFD0F-8385-774F-F643-DE0E7B3F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ECEE83-16CC-FFA0-3357-050CA93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378973-EF05-5FDC-F2FB-2DF47AAE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5DE4C-4CA7-7584-A80F-84825A9F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F3CF4-7729-7506-2DC4-AEDD313F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25A04-A8DD-F680-6BEC-6A04D812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8DB-61C4-460A-ADFA-F3A3F69BAA03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007BC-903A-D365-6041-35A9A827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40FE-5EE5-991B-384B-A26BC7285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3A5A-B9A3-4316-B05A-85C9FC681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485283"/>
            <a:chOff x="158176" y="100549"/>
            <a:chExt cx="11788583" cy="648528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51" y="4223345"/>
              <a:ext cx="2342051" cy="2362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17954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967" y="1940292"/>
              <a:ext cx="2342053" cy="2060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811" y="4223346"/>
              <a:ext cx="1771515" cy="21624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167" y="2024206"/>
              <a:ext cx="1746640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718E478-4BEF-7E28-25ED-E60574B1AE76}"/>
              </a:ext>
            </a:extLst>
          </p:cNvPr>
          <p:cNvCxnSpPr>
            <a:cxnSpLocks/>
          </p:cNvCxnSpPr>
          <p:nvPr/>
        </p:nvCxnSpPr>
        <p:spPr>
          <a:xfrm flipH="1">
            <a:off x="3048349" y="1337824"/>
            <a:ext cx="1003146" cy="129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AE7F77F-F4DA-1D0D-9C35-4FB97DF5F239}"/>
              </a:ext>
            </a:extLst>
          </p:cNvPr>
          <p:cNvCxnSpPr>
            <a:cxnSpLocks/>
          </p:cNvCxnSpPr>
          <p:nvPr/>
        </p:nvCxnSpPr>
        <p:spPr>
          <a:xfrm>
            <a:off x="5492558" y="1419543"/>
            <a:ext cx="2009734" cy="104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4125241-F0F5-E139-3823-911176D26DAA}"/>
              </a:ext>
            </a:extLst>
          </p:cNvPr>
          <p:cNvCxnSpPr>
            <a:cxnSpLocks/>
          </p:cNvCxnSpPr>
          <p:nvPr/>
        </p:nvCxnSpPr>
        <p:spPr>
          <a:xfrm flipH="1">
            <a:off x="3048349" y="1490224"/>
            <a:ext cx="1155546" cy="308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B661688-FA8D-27FC-93B2-81F7F4E9385A}"/>
              </a:ext>
            </a:extLst>
          </p:cNvPr>
          <p:cNvCxnSpPr>
            <a:cxnSpLocks/>
          </p:cNvCxnSpPr>
          <p:nvPr/>
        </p:nvCxnSpPr>
        <p:spPr>
          <a:xfrm flipH="1">
            <a:off x="8480453" y="3841955"/>
            <a:ext cx="436289" cy="72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F0ADC7F-6C23-A280-21B2-ECDCD5CFCAB0}"/>
              </a:ext>
            </a:extLst>
          </p:cNvPr>
          <p:cNvCxnSpPr>
            <a:cxnSpLocks/>
          </p:cNvCxnSpPr>
          <p:nvPr/>
        </p:nvCxnSpPr>
        <p:spPr>
          <a:xfrm flipH="1">
            <a:off x="6376524" y="4563908"/>
            <a:ext cx="142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6B2F34-B95E-757B-3722-F2DAAC9F3B06}"/>
              </a:ext>
            </a:extLst>
          </p:cNvPr>
          <p:cNvSpPr txBox="1"/>
          <p:nvPr/>
        </p:nvSpPr>
        <p:spPr>
          <a:xfrm>
            <a:off x="4782393" y="6352248"/>
            <a:ext cx="15941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531C87D-A94A-D8E5-443D-34D0F28590F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579459" y="5932693"/>
            <a:ext cx="0" cy="41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47851A80-2A40-52DE-1A7D-6DFD60D89B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615" y="3589361"/>
            <a:ext cx="747971" cy="54549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33F3601-1756-1376-E9A1-68FBDE8B6F9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37" t="10926" r="20472" b="20387"/>
          <a:stretch/>
        </p:blipFill>
        <p:spPr>
          <a:xfrm>
            <a:off x="50822" y="3429000"/>
            <a:ext cx="983504" cy="92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96D2380-320C-5530-8367-1EDFF84526E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736" t="7613" r="8916" b="4903"/>
          <a:stretch/>
        </p:blipFill>
        <p:spPr>
          <a:xfrm>
            <a:off x="10827746" y="3427554"/>
            <a:ext cx="1283384" cy="114642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40D119E2-D986-AA4C-B339-67D87B76E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7440" y="3841956"/>
            <a:ext cx="747971" cy="4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6B1A5B-83A1-AD89-898B-B40FB8C726DB}"/>
              </a:ext>
            </a:extLst>
          </p:cNvPr>
          <p:cNvGrpSpPr/>
          <p:nvPr/>
        </p:nvGrpSpPr>
        <p:grpSpPr>
          <a:xfrm>
            <a:off x="158176" y="100549"/>
            <a:ext cx="11788583" cy="6081766"/>
            <a:chOff x="158176" y="100549"/>
            <a:chExt cx="11788583" cy="608176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6667AF1-2B6B-3BFF-326A-34DDA2F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860" y="4252484"/>
              <a:ext cx="2201246" cy="1635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4D45C20-3053-B647-FFD2-C109A24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4394964"/>
              <a:ext cx="3628102" cy="1787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AD819D8-F7D5-0E67-6F28-F426ABEA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190" y="100549"/>
              <a:ext cx="3628102" cy="20534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46F9FAF-EB37-2FA3-43CA-53878C11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675" y="2642618"/>
              <a:ext cx="2201247" cy="1435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ED60C7-BBF0-A326-7A22-4D49FCB8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4077890"/>
              <a:ext cx="1765502" cy="1553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0731C5C-F48C-F9AC-9B59-BD68D769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825" y="2392915"/>
              <a:ext cx="1746981" cy="15006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3310917-2F08-10A8-1FB1-7C6490C4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76" y="159541"/>
              <a:ext cx="2090970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C935F1-03FC-97E8-0C00-5C3FE2242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355" y="2221787"/>
              <a:ext cx="1989771" cy="2110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A8E1D15-96E2-7375-8B75-302D6AE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374" y="159541"/>
              <a:ext cx="1912385" cy="11782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27FF00F-0C93-384C-FFF3-A1164E6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615" y="3715591"/>
            <a:ext cx="747971" cy="3622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60A27A-BAA8-38BC-B1B0-A6681CA32C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37" t="10926" r="20472" b="20387"/>
          <a:stretch/>
        </p:blipFill>
        <p:spPr>
          <a:xfrm>
            <a:off x="50822" y="3429000"/>
            <a:ext cx="983504" cy="922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44F14B-FC53-9610-3640-B07818BE82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736" t="7613" r="8916" b="4903"/>
          <a:stretch/>
        </p:blipFill>
        <p:spPr>
          <a:xfrm>
            <a:off x="10827746" y="3427554"/>
            <a:ext cx="1283384" cy="114642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B93C50-EFEC-B6D5-4DE1-E54C4759E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7440" y="3890184"/>
            <a:ext cx="747971" cy="362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963621-677C-F4D6-6E3D-7038E543ACD7}"/>
              </a:ext>
            </a:extLst>
          </p:cNvPr>
          <p:cNvSpPr txBox="1"/>
          <p:nvPr/>
        </p:nvSpPr>
        <p:spPr>
          <a:xfrm>
            <a:off x="4782393" y="6352248"/>
            <a:ext cx="159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Códigos</a:t>
            </a:r>
          </a:p>
        </p:txBody>
      </p:sp>
    </p:spTree>
    <p:extLst>
      <p:ext uri="{BB962C8B-B14F-4D97-AF65-F5344CB8AC3E}">
        <p14:creationId xmlns:p14="http://schemas.microsoft.com/office/powerpoint/2010/main" val="31599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A9631E-AF24-36E3-45E0-2664735E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5" y="3436021"/>
            <a:ext cx="7347217" cy="30192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82C36CC-F806-3880-ACDD-E9DD1A14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0" y="402731"/>
            <a:ext cx="4416080" cy="24569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3DFEF16-A35C-D991-5BDD-8A0D0F499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2" y="1882125"/>
            <a:ext cx="4036436" cy="19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Hiram Amaral</dc:creator>
  <cp:lastModifiedBy>Hiram Amaral</cp:lastModifiedBy>
  <cp:revision>6</cp:revision>
  <dcterms:created xsi:type="dcterms:W3CDTF">2022-05-28T17:16:45Z</dcterms:created>
  <dcterms:modified xsi:type="dcterms:W3CDTF">2022-05-29T10:21:47Z</dcterms:modified>
</cp:coreProperties>
</file>