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7" r:id="rId8"/>
    <p:sldId id="273" r:id="rId9"/>
    <p:sldId id="263" r:id="rId10"/>
    <p:sldId id="264" r:id="rId11"/>
    <p:sldId id="265" r:id="rId12"/>
    <p:sldId id="266" r:id="rId13"/>
    <p:sldId id="270" r:id="rId14"/>
    <p:sldId id="271" r:id="rId15"/>
    <p:sldId id="274" r:id="rId16"/>
    <p:sldId id="27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9FDFB-E584-4494-B51C-5B5433DC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8C891D-F17B-4378-BA8C-C78E001F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EF070-F05B-47B5-9DBD-352E09BD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2BC4F0-EAEB-4BB9-B0E6-3E2A72A9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625A3-5FF7-4415-8A9D-622D355B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69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D5D12-0190-4D09-977F-3745D8A8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0FB99-F324-4ED8-869B-AB2AEF82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CE630-894D-4C5D-8F53-6623E589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E3796-8CA5-48A3-9217-D9CA481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64D41-6327-47E1-A125-FFAA2AA0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9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308516-48CA-477B-861A-502301C8A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606209-88A5-48A4-8294-93B5D20AB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F2D99-BB57-4FE8-B59E-2BC19D82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75391-E8DE-4253-98D9-37050AF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F3451-4B48-4CB4-9606-200BF85A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39D67-CA19-41D1-BE68-AACAC667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A473AA-0496-477D-A19E-A3A59FD0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EFE7F-4B84-4BF2-8D1D-48D61AD4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7BD0E-7202-4804-87D9-C7261A32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3CEC2-3438-4031-9B65-01C8DFD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3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116D9-7647-4241-888F-C1F5ADDE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B667C9-0131-4723-8B9E-BDDB68E22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6435E-5EB8-4A94-9335-AF52D6D1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D39BDD-A7C6-42A7-9BC0-07729CE1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C83B0B-83F2-4B44-B77E-1155D022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50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9F5AC-8A46-4077-B2F6-C916DB67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A5A93-8771-4370-8670-3F4C38242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67BEC7-82A2-41B3-ADB3-AEAD8961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D39A6-E471-4403-98AC-C05EE8AB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5BAF95-8289-4DF9-A629-840D933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786FE-3941-4902-8FD8-9A553BE7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3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AD654-2FA0-4459-969D-91807FAB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B00CD-5498-44AC-9810-E75AB3C0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13DF5-00BB-4BC4-9749-7DCD21C29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D2BACC-3168-4051-AA0C-FD4D46B71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24041E-57FB-4A38-A3E0-53E26C355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BE44F0-D448-444C-8950-654E36DF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7C153B-BE79-495C-B52C-1B2772A0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B646FBB-3448-4C49-AA20-37A2E98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4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C5742-DFB4-4413-B995-8C86222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960F8B-F2BC-4CF7-989C-EC49EFC2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DA534D-3D6C-4A02-849C-974B249D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A028E4-27BE-4807-8713-5377986C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53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282CA5-E647-4180-9D77-3BA3B91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A30AC7-B24C-4F1C-916C-C17B8F96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D9D98E-8B91-46E5-BCFF-15073ABD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80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9BB51-411F-4CD6-9777-39D23440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7C0C4-FB2A-4C14-BC46-7AEF222E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C3CEB7-B5F7-4859-9C54-31515649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2B64A5-F1A7-484E-9DB7-ABB22F9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1F6504-DC56-4CF0-B0DA-FB82DC76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F02CE-8433-4148-B8FC-9C7C36A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50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DDB1A-C22C-4813-86EF-BD5BC449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F93D1E-CEF6-4203-95D0-7396C37F1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1FB3A1-3F78-4ACD-8C79-451EF772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3A4A6B-4AF0-45F0-8AD8-8B308DA5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5870AA-5936-4E1B-AB75-AF489B66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F25592-50EE-4FF8-9E3A-6C74FE2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7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CAEE66-C9A1-487B-BE6F-624653C8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56035E-B1EB-4BB4-B978-A3D7D8A3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6A1EC-F2DE-403D-B844-58ED4FDD1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0EF7-1447-4E4B-A2D3-50DF6E9E6419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8AA30F-8ACA-4CFB-89AD-A6A181C7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EAC27-D83B-4520-9F98-FCA2C6BE1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7218-6619-4E84-A49C-BFDE0FAEF6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2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8BB384-19A4-499D-9F60-5FECD9F3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804" y="2235200"/>
            <a:ext cx="9010389" cy="2387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創造デザイン演習　</a:t>
            </a:r>
            <a:r>
              <a:rPr lang="en-US" altLang="ja-JP" dirty="0"/>
              <a:t>D</a:t>
            </a:r>
            <a:r>
              <a:rPr lang="ja-JP" altLang="en-US"/>
              <a:t>班</a:t>
            </a:r>
            <a:br>
              <a:rPr lang="ja-JP" altLang="en-US" dirty="0"/>
            </a:br>
            <a:r>
              <a:rPr lang="ja-JP" altLang="en-US" dirty="0"/>
              <a:t>第１回　進捗状況報告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3211AE-6441-4BDD-8394-7AABB7B91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1" y="5389275"/>
            <a:ext cx="11845637" cy="812020"/>
          </a:xfrm>
        </p:spPr>
        <p:txBody>
          <a:bodyPr/>
          <a:lstStyle/>
          <a:p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天神士優（機械）平川将綺（電気）吉永一樹（電気）東森悠斗（物質）長友駆（建築）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69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C42295-37A4-4D6B-A12C-265F36FB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DD45E-2271-448F-99E5-D57070B4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とにかくかわいい。萌える。</a:t>
            </a:r>
            <a:endParaRPr kumimoji="1" lang="en-US" altLang="ja-JP" dirty="0"/>
          </a:p>
          <a:p>
            <a:r>
              <a:rPr lang="ja-JP" altLang="en-US" dirty="0"/>
              <a:t>ペットをよりかわいくできるもの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098" name="Picture 2" descr="エコー検査のイラスト（猫）">
            <a:extLst>
              <a:ext uri="{FF2B5EF4-FFF2-40B4-BE49-F238E27FC236}">
                <a16:creationId xmlns:a16="http://schemas.microsoft.com/office/drawing/2014/main" id="{D16CDA58-844F-4842-B33C-344B335C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843213"/>
            <a:ext cx="4286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5C213-814E-43D4-B6A7-9149546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筋肉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00C10-7128-45BB-938D-B7AAF142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3691" cy="4351338"/>
          </a:xfrm>
        </p:spPr>
        <p:txBody>
          <a:bodyPr/>
          <a:lstStyle/>
          <a:p>
            <a:r>
              <a:rPr lang="ja-JP" altLang="en-US" dirty="0"/>
              <a:t>「筋肉萌え」に関するツイートは</a:t>
            </a:r>
            <a:r>
              <a:rPr lang="en-US" altLang="ja-JP" dirty="0"/>
              <a:t>32,812</a:t>
            </a:r>
            <a:r>
              <a:rPr lang="ja-JP" altLang="en-US" dirty="0"/>
              <a:t>件（</a:t>
            </a:r>
            <a:r>
              <a:rPr lang="en-US" altLang="ja-JP" dirty="0"/>
              <a:t>10/17</a:t>
            </a:r>
            <a:r>
              <a:rPr lang="ja-JP" altLang="en-US" dirty="0"/>
              <a:t>現在）</a:t>
            </a:r>
            <a:endParaRPr lang="en-US" altLang="ja-JP" dirty="0"/>
          </a:p>
          <a:p>
            <a:r>
              <a:rPr kumimoji="1" lang="ja-JP" altLang="en-US" dirty="0"/>
              <a:t>明確にこの言葉は存在する。</a:t>
            </a:r>
            <a:endParaRPr kumimoji="1" lang="en-US" altLang="ja-JP" dirty="0"/>
          </a:p>
          <a:p>
            <a:r>
              <a:rPr lang="ja-JP" altLang="en-US" dirty="0"/>
              <a:t>今期の覇権アニメは「筋トレ」がテーマ</a:t>
            </a:r>
            <a:endParaRPr kumimoji="1" lang="en-US" altLang="ja-JP" dirty="0"/>
          </a:p>
          <a:p>
            <a:r>
              <a:rPr lang="ja-JP" altLang="en-US" dirty="0"/>
              <a:t>筋トレをサポートするしかないし僕たちも筋トレを始めるしかない。</a:t>
            </a:r>
            <a:endParaRPr lang="en-US" altLang="ja-JP" dirty="0"/>
          </a:p>
          <a:p>
            <a:r>
              <a:rPr lang="ja-JP" altLang="en-US" dirty="0"/>
              <a:t>逆アシストスーツ</a:t>
            </a:r>
            <a:endParaRPr lang="en-US" altLang="ja-JP" dirty="0"/>
          </a:p>
          <a:p>
            <a:r>
              <a:rPr lang="ja-JP" altLang="en-US" dirty="0"/>
              <a:t>モチベーションアップ</a:t>
            </a:r>
            <a:endParaRPr lang="en-US" altLang="ja-JP" dirty="0"/>
          </a:p>
        </p:txBody>
      </p:sp>
      <p:pic>
        <p:nvPicPr>
          <p:cNvPr id="5122" name="Picture 2" descr="筋肉と話す人のイラスト">
            <a:extLst>
              <a:ext uri="{FF2B5EF4-FFF2-40B4-BE49-F238E27FC236}">
                <a16:creationId xmlns:a16="http://schemas.microsoft.com/office/drawing/2014/main" id="{F3F163DB-8B7E-4FED-ACB6-9E55ECDF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18" y="4188691"/>
            <a:ext cx="26162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665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B23EF-416F-44E6-B821-7044815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萌えエフェクト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D05B2C-A4F8-4BB5-9119-CF9F382D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中二病的な観点からのアイデア。日常生活のわくわく感を演出。</a:t>
            </a:r>
            <a:endParaRPr kumimoji="1" lang="en-US" altLang="ja-JP" dirty="0"/>
          </a:p>
          <a:p>
            <a:r>
              <a:rPr lang="ja-JP" altLang="en-US" dirty="0"/>
              <a:t>魔法陣の出現、完璧なタイミングで吹く風、飛び跳ねると波動が空間に見える、スキップすると音符が体中から噴き出す等、アニメ等で見られる演出。</a:t>
            </a:r>
            <a:endParaRPr lang="en-US" altLang="ja-JP" dirty="0"/>
          </a:p>
          <a:p>
            <a:r>
              <a:rPr kumimoji="1" lang="ja-JP" altLang="en-US" dirty="0"/>
              <a:t>現実化したい。</a:t>
            </a:r>
            <a:endParaRPr kumimoji="1" lang="en-US" altLang="ja-JP" dirty="0"/>
          </a:p>
          <a:p>
            <a:r>
              <a:rPr lang="ja-JP" altLang="en-US" dirty="0"/>
              <a:t>例えば、解錠するときに</a:t>
            </a:r>
            <a:r>
              <a:rPr lang="en-US" altLang="ja-JP" dirty="0"/>
              <a:t>LED</a:t>
            </a:r>
            <a:r>
              <a:rPr lang="ja-JP" altLang="en-US" dirty="0" err="1"/>
              <a:t>、</a:t>
            </a:r>
            <a:r>
              <a:rPr lang="ja-JP" altLang="en-US" dirty="0"/>
              <a:t>映像投影、サウンドエフェクトを付けてかっこよく入場できるシステムとか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8" name="Picture 4" descr="■">
            <a:extLst>
              <a:ext uri="{FF2B5EF4-FFF2-40B4-BE49-F238E27FC236}">
                <a16:creationId xmlns:a16="http://schemas.microsoft.com/office/drawing/2014/main" id="{6C554047-3DFC-43AC-A0DD-3A7F49AE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511" y="4423780"/>
            <a:ext cx="2251653" cy="243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0B341-E1D7-4DCE-AB87-E0F365BA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Expose Emotion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296C6-2C0D-4D2D-BFF0-0A1CB328B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明確ではないのにも関わらず、広く通じる。</a:t>
            </a:r>
            <a:endParaRPr lang="en-US" altLang="ja-JP" dirty="0"/>
          </a:p>
          <a:p>
            <a:r>
              <a:rPr lang="ja-JP" altLang="en-US" dirty="0"/>
              <a:t>通じるということは共感されている。</a:t>
            </a:r>
            <a:endParaRPr lang="en-US" altLang="ja-JP" dirty="0"/>
          </a:p>
          <a:p>
            <a:r>
              <a:rPr kumimoji="1" lang="ja-JP" altLang="en-US" dirty="0"/>
              <a:t>感情を伝えるのは言葉だけではない。</a:t>
            </a:r>
            <a:endParaRPr kumimoji="1" lang="en-US" altLang="ja-JP" dirty="0"/>
          </a:p>
          <a:p>
            <a:r>
              <a:rPr kumimoji="1" lang="ja-JP" altLang="en-US" dirty="0"/>
              <a:t>言葉だけで</a:t>
            </a:r>
            <a:r>
              <a:rPr lang="ja-JP" altLang="en-US" dirty="0"/>
              <a:t>は伝わらない</a:t>
            </a:r>
            <a:r>
              <a:rPr kumimoji="1" lang="en-US" altLang="ja-JP" dirty="0"/>
              <a:t>Emotion</a:t>
            </a:r>
            <a:r>
              <a:rPr kumimoji="1" lang="ja-JP" altLang="en-US" dirty="0"/>
              <a:t>を共有しよう。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138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99F5FB-A902-48A3-BF2C-582FBE34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Expose</a:t>
            </a:r>
            <a:r>
              <a:rPr kumimoji="1" lang="ja-JP" altLang="en-US" dirty="0"/>
              <a:t> </a:t>
            </a:r>
            <a:r>
              <a:rPr kumimoji="1" lang="en-US" altLang="ja-JP" dirty="0"/>
              <a:t>Emotion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47FD8-2D0E-4DF2-9F42-3FF75E26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頬を赤くする</a:t>
            </a:r>
            <a:endParaRPr kumimoji="1" lang="en-US" altLang="ja-JP" dirty="0"/>
          </a:p>
          <a:p>
            <a:r>
              <a:rPr lang="ja-JP" altLang="en-US" dirty="0"/>
              <a:t>困った目にする</a:t>
            </a:r>
            <a:endParaRPr lang="en-US" altLang="ja-JP" dirty="0"/>
          </a:p>
          <a:p>
            <a:r>
              <a:rPr kumimoji="1" lang="ja-JP" altLang="en-US" dirty="0"/>
              <a:t>汗っぽいエフェクト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ボタン等での操作</a:t>
            </a:r>
            <a:endParaRPr lang="en-US" altLang="ja-JP" dirty="0"/>
          </a:p>
          <a:p>
            <a:r>
              <a:rPr kumimoji="1" lang="ja-JP" altLang="en-US" dirty="0"/>
              <a:t>心拍数などの身体的な指標をモニタリングし、明示する。</a:t>
            </a:r>
          </a:p>
        </p:txBody>
      </p:sp>
    </p:spTree>
    <p:extLst>
      <p:ext uri="{BB962C8B-B14F-4D97-AF65-F5344CB8AC3E}">
        <p14:creationId xmlns:p14="http://schemas.microsoft.com/office/powerpoint/2010/main" val="269462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48854-5ED1-45FD-84AD-79050D17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36EC4F-9018-4237-A4A9-D30EF36F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6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10973-BC40-4F3D-95C3-3F8F3F77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3C1D1-7C40-4CA1-8EF1-BE112FC6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https://app.unionmetrics.com/tools/twitter/snapshots/23749027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AB941-FE35-40EC-A2AE-B5F578E1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萌え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C237A-0776-44CF-843C-2E78938F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植物の芽生え</a:t>
            </a:r>
            <a:endParaRPr kumimoji="1" lang="en-US" altLang="ja-JP" dirty="0"/>
          </a:p>
          <a:p>
            <a:r>
              <a:rPr lang="ja-JP" altLang="en-US" dirty="0"/>
              <a:t>サブカル的な、感情的な「萌え」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0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AB941-FE35-40EC-A2AE-B5F578E1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萌え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C237A-0776-44CF-843C-2E78938F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植物の芽生え</a:t>
            </a:r>
            <a:endParaRPr kumimoji="1" lang="en-US" altLang="ja-JP" dirty="0"/>
          </a:p>
          <a:p>
            <a:r>
              <a:rPr lang="ja-JP" altLang="en-US" dirty="0">
                <a:solidFill>
                  <a:schemeClr val="accent3"/>
                </a:solidFill>
              </a:rPr>
              <a:t>サブカル的な「萌え」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FA20D-C690-405C-9902-A24DFA61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植物の芽生え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D8F212-9583-4428-9234-3F7D9500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農業支援システム</a:t>
            </a:r>
            <a:endParaRPr lang="en-US" altLang="ja-JP" dirty="0"/>
          </a:p>
          <a:p>
            <a:r>
              <a:rPr kumimoji="1" lang="ja-JP" altLang="en-US" dirty="0"/>
              <a:t>枯れん</a:t>
            </a:r>
            <a:r>
              <a:rPr kumimoji="1" lang="ja-JP" altLang="en-US" dirty="0" err="1"/>
              <a:t>だ</a:t>
            </a:r>
            <a:r>
              <a:rPr kumimoji="1" lang="ja-JP" altLang="en-US" dirty="0"/>
              <a:t>ー</a:t>
            </a:r>
          </a:p>
        </p:txBody>
      </p:sp>
    </p:spTree>
    <p:extLst>
      <p:ext uri="{BB962C8B-B14F-4D97-AF65-F5344CB8AC3E}">
        <p14:creationId xmlns:p14="http://schemas.microsoft.com/office/powerpoint/2010/main" val="357158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3ACC0-A6C1-4B6C-A81F-F54F4642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農業支援システム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E2F3D-6CDD-496E-B6A9-8ADB721E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萌芽としての「萌え」に関連して最初に発想される。</a:t>
            </a:r>
            <a:endParaRPr kumimoji="1" lang="en-US" altLang="ja-JP" dirty="0"/>
          </a:p>
          <a:p>
            <a:r>
              <a:rPr lang="ja-JP" altLang="en-US" dirty="0"/>
              <a:t>課題を調査し、困っている点、問題点を解決できるようなシステムの考案。</a:t>
            </a:r>
            <a:endParaRPr lang="en-US" altLang="ja-JP" dirty="0"/>
          </a:p>
          <a:p>
            <a:r>
              <a:rPr kumimoji="1" lang="ja-JP" altLang="en-US" dirty="0"/>
              <a:t>機械電気工学専攻が行っている農業実習と組み合わせる。</a:t>
            </a:r>
            <a:endParaRPr kumimoji="1" lang="en-US" altLang="ja-JP" dirty="0"/>
          </a:p>
          <a:p>
            <a:r>
              <a:rPr lang="ja-JP" altLang="en-US" dirty="0"/>
              <a:t>来年の農業実習への適用。</a:t>
            </a:r>
            <a:endParaRPr kumimoji="1" lang="ja-JP" altLang="en-US" dirty="0"/>
          </a:p>
        </p:txBody>
      </p:sp>
      <p:pic>
        <p:nvPicPr>
          <p:cNvPr id="2050" name="Picture 2" descr="パソコンを使う農家の男性のイラスト">
            <a:extLst>
              <a:ext uri="{FF2B5EF4-FFF2-40B4-BE49-F238E27FC236}">
                <a16:creationId xmlns:a16="http://schemas.microsoft.com/office/drawing/2014/main" id="{9567B665-987B-4633-865F-D4781DE3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783" y="3713018"/>
            <a:ext cx="2712746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30D15-F965-4BA9-BB03-4E4D6860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枯れん</a:t>
            </a:r>
            <a:r>
              <a:rPr kumimoji="1" lang="ja-JP" altLang="en-US" dirty="0" err="1"/>
              <a:t>だ</a:t>
            </a:r>
            <a:r>
              <a:rPr kumimoji="1" lang="ja-JP" altLang="en-US" dirty="0"/>
              <a:t>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25AB3-E153-44D1-8D74-41776359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萌え⇔枯れ</a:t>
            </a:r>
            <a:endParaRPr kumimoji="1" lang="en-US" altLang="ja-JP" dirty="0"/>
          </a:p>
          <a:p>
            <a:r>
              <a:rPr kumimoji="1" lang="ja-JP" altLang="en-US" dirty="0"/>
              <a:t>芽生えた植物はいつか枯れる。</a:t>
            </a:r>
            <a:endParaRPr kumimoji="1" lang="en-US" altLang="ja-JP" dirty="0"/>
          </a:p>
          <a:p>
            <a:r>
              <a:rPr kumimoji="1" lang="ja-JP" altLang="en-US" dirty="0"/>
              <a:t>「始まり」があれば「終わり」がある。</a:t>
            </a:r>
            <a:endParaRPr kumimoji="1" lang="en-US" altLang="ja-JP" dirty="0"/>
          </a:p>
          <a:p>
            <a:r>
              <a:rPr lang="ja-JP" altLang="en-US" dirty="0"/>
              <a:t>物事の終わりや散り際を紹介するデジタルサイネージシステム。</a:t>
            </a:r>
            <a:endParaRPr lang="en-US" altLang="ja-JP" dirty="0"/>
          </a:p>
          <a:p>
            <a:r>
              <a:rPr lang="ja-JP" altLang="en-US" dirty="0"/>
              <a:t>ネガティブイメージ</a:t>
            </a:r>
            <a:endParaRPr lang="en-US" altLang="ja-JP" dirty="0"/>
          </a:p>
          <a:p>
            <a:r>
              <a:rPr lang="ja-JP" altLang="en-US" dirty="0"/>
              <a:t>終わったものは戻ってこない。「最後」を愛するシステム。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074" name="Picture 2" descr="枯れた花のイラスト">
            <a:extLst>
              <a:ext uri="{FF2B5EF4-FFF2-40B4-BE49-F238E27FC236}">
                <a16:creationId xmlns:a16="http://schemas.microsoft.com/office/drawing/2014/main" id="{C7493526-6201-4B34-BE89-C4D1EF7C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4727" y="681037"/>
            <a:ext cx="2479073" cy="253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3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AB941-FE35-40EC-A2AE-B5F578E1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萌え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C237A-0776-44CF-843C-2E78938F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植物の芽生え</a:t>
            </a:r>
            <a:endParaRPr kumimoji="1" lang="en-US" altLang="ja-JP" dirty="0">
              <a:solidFill>
                <a:schemeClr val="accent3"/>
              </a:solidFill>
            </a:endParaRPr>
          </a:p>
          <a:p>
            <a:r>
              <a:rPr lang="ja-JP" altLang="en-US" dirty="0"/>
              <a:t>サブカル的な感情的な「萌え」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312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D3A5-4782-4374-B798-D4BF0F5D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スラングとしての</a:t>
            </a:r>
            <a:r>
              <a:rPr kumimoji="1" lang="ja-JP" altLang="en-US" dirty="0"/>
              <a:t>萌え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1E2243-BAD1-4071-B16C-17934703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嬉しい、楽しい、悲しい、などの感情を表す言葉と比べて、「萌え」という言葉は明確ではない。</a:t>
            </a:r>
          </a:p>
          <a:p>
            <a:r>
              <a:rPr lang="ja-JP" altLang="en-US" dirty="0"/>
              <a:t>悶えなど、「言語化がうまくできない感情を表現する言葉」としても使われている。「かわいい」でも「かっこいい」でもない。包括もしくは超越した表現。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17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21D7D-BC17-4BA4-8C44-22BDCAB5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感情的な萌え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3E0CB-80D7-4471-B328-F759A235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ペット</a:t>
            </a:r>
            <a:endParaRPr kumimoji="1" lang="en-US" altLang="ja-JP" dirty="0"/>
          </a:p>
          <a:p>
            <a:r>
              <a:rPr lang="ja-JP" altLang="en-US" dirty="0"/>
              <a:t>筋肉</a:t>
            </a:r>
            <a:endParaRPr lang="en-US" altLang="ja-JP" dirty="0"/>
          </a:p>
          <a:p>
            <a:r>
              <a:rPr kumimoji="1" lang="ja-JP" altLang="en-US" dirty="0"/>
              <a:t>萌えエフェクト</a:t>
            </a:r>
          </a:p>
        </p:txBody>
      </p:sp>
    </p:spTree>
    <p:extLst>
      <p:ext uri="{BB962C8B-B14F-4D97-AF65-F5344CB8AC3E}">
        <p14:creationId xmlns:p14="http://schemas.microsoft.com/office/powerpoint/2010/main" val="30323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475</Words>
  <Application>Microsoft Office PowerPoint</Application>
  <PresentationFormat>ワイド画面</PresentationFormat>
  <Paragraphs>65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游ゴシック</vt:lpstr>
      <vt:lpstr>游ゴシック Light</vt:lpstr>
      <vt:lpstr>Arial</vt:lpstr>
      <vt:lpstr>Office テーマ</vt:lpstr>
      <vt:lpstr>創造デザイン演習　D班 第１回　進捗状況報告 </vt:lpstr>
      <vt:lpstr>萌え</vt:lpstr>
      <vt:lpstr>萌え</vt:lpstr>
      <vt:lpstr>植物の芽生え</vt:lpstr>
      <vt:lpstr>農業支援システム</vt:lpstr>
      <vt:lpstr>枯れんだー</vt:lpstr>
      <vt:lpstr>萌え</vt:lpstr>
      <vt:lpstr>スラングとしての萌え</vt:lpstr>
      <vt:lpstr>感情的な萌え</vt:lpstr>
      <vt:lpstr>ペット</vt:lpstr>
      <vt:lpstr>筋肉</vt:lpstr>
      <vt:lpstr>萌えエフェクト</vt:lpstr>
      <vt:lpstr>Expose Emotion</vt:lpstr>
      <vt:lpstr>Expose Emotion</vt:lpstr>
      <vt:lpstr>以上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創造デザイン演習　C班 第１回　進捗状況報告 </dc:title>
  <dc:creator>平川 将綺</dc:creator>
  <cp:lastModifiedBy>平川 将綺</cp:lastModifiedBy>
  <cp:revision>13</cp:revision>
  <dcterms:created xsi:type="dcterms:W3CDTF">2019-10-17T07:48:12Z</dcterms:created>
  <dcterms:modified xsi:type="dcterms:W3CDTF">2019-10-30T07:48:20Z</dcterms:modified>
</cp:coreProperties>
</file>