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57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C5D23-D579-4A84-A18F-D1D8672E5BF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6B3373A-B484-43B7-8ABA-D4D056A69E45}">
      <dgm:prSet phldrT="[テキスト]" custT="1"/>
      <dgm:spPr/>
      <dgm:t>
        <a:bodyPr/>
        <a:lstStyle/>
        <a:p>
          <a:r>
            <a:rPr kumimoji="1" lang="en-US" altLang="ja-JP" sz="1800" dirty="0">
              <a:latin typeface="Felix Titling" panose="04060505060202020A04" pitchFamily="82" charset="0"/>
              <a:cs typeface="BrowalliaUPC" panose="020B0502040204020203" pitchFamily="34" charset="-34"/>
            </a:rPr>
            <a:t>Water</a:t>
          </a:r>
          <a:endParaRPr kumimoji="1" lang="ja-JP" altLang="en-US" sz="1800" dirty="0">
            <a:latin typeface="Felix Titling" panose="04060505060202020A04" pitchFamily="82" charset="0"/>
            <a:cs typeface="BrowalliaUPC" panose="020B0502040204020203" pitchFamily="34" charset="-34"/>
          </a:endParaRPr>
        </a:p>
      </dgm:t>
    </dgm:pt>
    <dgm:pt modelId="{3AD0D5D4-A3FD-4A8F-8F8B-D6CD0A772DAD}" type="parTrans" cxnId="{1DFD0AC3-E5D9-474A-9B88-919759243BF5}">
      <dgm:prSet/>
      <dgm:spPr/>
      <dgm:t>
        <a:bodyPr/>
        <a:lstStyle/>
        <a:p>
          <a:endParaRPr kumimoji="1" lang="ja-JP" altLang="en-US"/>
        </a:p>
      </dgm:t>
    </dgm:pt>
    <dgm:pt modelId="{A7276E0C-6E52-4BB6-8537-85A97DF5F6CC}" type="sibTrans" cxnId="{1DFD0AC3-E5D9-474A-9B88-919759243BF5}">
      <dgm:prSet/>
      <dgm:spPr/>
      <dgm:t>
        <a:bodyPr/>
        <a:lstStyle/>
        <a:p>
          <a:endParaRPr kumimoji="1" lang="ja-JP" altLang="en-US"/>
        </a:p>
      </dgm:t>
    </dgm:pt>
    <dgm:pt modelId="{32CFC911-B2FD-47D7-BE46-CF1959B29612}">
      <dgm:prSet phldrT="[テキスト]"/>
      <dgm:spPr/>
      <dgm:t>
        <a:bodyPr/>
        <a:lstStyle/>
        <a:p>
          <a:r>
            <a:rPr kumimoji="1" lang="en-US" altLang="ja-JP" dirty="0">
              <a:latin typeface="Felix Titling" panose="04060505060202020A04" pitchFamily="82" charset="0"/>
            </a:rPr>
            <a:t>Circulation</a:t>
          </a:r>
          <a:endParaRPr kumimoji="1" lang="ja-JP" altLang="en-US" dirty="0">
            <a:latin typeface="Felix Titling" panose="04060505060202020A04" pitchFamily="82" charset="0"/>
          </a:endParaRPr>
        </a:p>
      </dgm:t>
    </dgm:pt>
    <dgm:pt modelId="{D31FA167-5A73-461A-8C04-952C3EE95BF6}" type="parTrans" cxnId="{915FCE79-2BFE-43C8-97D9-73FBE25F3FF5}">
      <dgm:prSet/>
      <dgm:spPr/>
      <dgm:t>
        <a:bodyPr/>
        <a:lstStyle/>
        <a:p>
          <a:endParaRPr kumimoji="1" lang="ja-JP" altLang="en-US"/>
        </a:p>
      </dgm:t>
    </dgm:pt>
    <dgm:pt modelId="{B893C3F6-E3B2-44C1-9299-F9089FDDAA7D}" type="sibTrans" cxnId="{915FCE79-2BFE-43C8-97D9-73FBE25F3FF5}">
      <dgm:prSet/>
      <dgm:spPr/>
      <dgm:t>
        <a:bodyPr/>
        <a:lstStyle/>
        <a:p>
          <a:endParaRPr kumimoji="1" lang="ja-JP" altLang="en-US"/>
        </a:p>
      </dgm:t>
    </dgm:pt>
    <dgm:pt modelId="{964157DF-23F5-4DA3-8C13-233A4BF3D433}" type="pres">
      <dgm:prSet presAssocID="{50EC5D23-D579-4A84-A18F-D1D8672E5BFF}" presName="cycle" presStyleCnt="0">
        <dgm:presLayoutVars>
          <dgm:dir/>
          <dgm:resizeHandles val="exact"/>
        </dgm:presLayoutVars>
      </dgm:prSet>
      <dgm:spPr/>
    </dgm:pt>
    <dgm:pt modelId="{CE8F99D1-DD86-46F9-B4BB-2D040C2CB8F6}" type="pres">
      <dgm:prSet presAssocID="{C6B3373A-B484-43B7-8ABA-D4D056A69E45}" presName="node" presStyleLbl="node1" presStyleIdx="0" presStyleCnt="2" custRadScaleRad="100733" custRadScaleInc="148937">
        <dgm:presLayoutVars>
          <dgm:bulletEnabled val="1"/>
        </dgm:presLayoutVars>
      </dgm:prSet>
      <dgm:spPr/>
    </dgm:pt>
    <dgm:pt modelId="{A71EF8CB-D438-4AB0-AE3C-1AED75E49AB6}" type="pres">
      <dgm:prSet presAssocID="{C6B3373A-B484-43B7-8ABA-D4D056A69E45}" presName="spNode" presStyleCnt="0"/>
      <dgm:spPr/>
    </dgm:pt>
    <dgm:pt modelId="{CE084820-268C-4D84-A734-F9F2D6656860}" type="pres">
      <dgm:prSet presAssocID="{A7276E0C-6E52-4BB6-8537-85A97DF5F6CC}" presName="sibTrans" presStyleLbl="sibTrans1D1" presStyleIdx="0" presStyleCnt="2"/>
      <dgm:spPr/>
    </dgm:pt>
    <dgm:pt modelId="{385EE45C-DF7F-4558-AF74-5044E9B6C59B}" type="pres">
      <dgm:prSet presAssocID="{32CFC911-B2FD-47D7-BE46-CF1959B29612}" presName="node" presStyleLbl="node1" presStyleIdx="1" presStyleCnt="2" custRadScaleRad="143129" custRadScaleInc="76829">
        <dgm:presLayoutVars>
          <dgm:bulletEnabled val="1"/>
        </dgm:presLayoutVars>
      </dgm:prSet>
      <dgm:spPr/>
    </dgm:pt>
    <dgm:pt modelId="{33B842EC-0F46-4046-A2EF-720B7AD40994}" type="pres">
      <dgm:prSet presAssocID="{32CFC911-B2FD-47D7-BE46-CF1959B29612}" presName="spNode" presStyleCnt="0"/>
      <dgm:spPr/>
    </dgm:pt>
    <dgm:pt modelId="{F9B74672-59B4-4F33-9CF9-69D5D1040AC1}" type="pres">
      <dgm:prSet presAssocID="{B893C3F6-E3B2-44C1-9299-F9089FDDAA7D}" presName="sibTrans" presStyleLbl="sibTrans1D1" presStyleIdx="1" presStyleCnt="2"/>
      <dgm:spPr/>
    </dgm:pt>
  </dgm:ptLst>
  <dgm:cxnLst>
    <dgm:cxn modelId="{34FD801B-9F77-4297-B583-35A5D7BC8732}" type="presOf" srcId="{C6B3373A-B484-43B7-8ABA-D4D056A69E45}" destId="{CE8F99D1-DD86-46F9-B4BB-2D040C2CB8F6}" srcOrd="0" destOrd="0" presId="urn:microsoft.com/office/officeart/2005/8/layout/cycle5"/>
    <dgm:cxn modelId="{1469D036-2AE6-476E-B397-47136A38E753}" type="presOf" srcId="{32CFC911-B2FD-47D7-BE46-CF1959B29612}" destId="{385EE45C-DF7F-4558-AF74-5044E9B6C59B}" srcOrd="0" destOrd="0" presId="urn:microsoft.com/office/officeart/2005/8/layout/cycle5"/>
    <dgm:cxn modelId="{915FCE79-2BFE-43C8-97D9-73FBE25F3FF5}" srcId="{50EC5D23-D579-4A84-A18F-D1D8672E5BFF}" destId="{32CFC911-B2FD-47D7-BE46-CF1959B29612}" srcOrd="1" destOrd="0" parTransId="{D31FA167-5A73-461A-8C04-952C3EE95BF6}" sibTransId="{B893C3F6-E3B2-44C1-9299-F9089FDDAA7D}"/>
    <dgm:cxn modelId="{835AE27D-021B-40C6-A2BB-0E0612722C0D}" type="presOf" srcId="{A7276E0C-6E52-4BB6-8537-85A97DF5F6CC}" destId="{CE084820-268C-4D84-A734-F9F2D6656860}" srcOrd="0" destOrd="0" presId="urn:microsoft.com/office/officeart/2005/8/layout/cycle5"/>
    <dgm:cxn modelId="{F366B580-D8F0-4E54-AD4F-CF57B58B2034}" type="presOf" srcId="{B893C3F6-E3B2-44C1-9299-F9089FDDAA7D}" destId="{F9B74672-59B4-4F33-9CF9-69D5D1040AC1}" srcOrd="0" destOrd="0" presId="urn:microsoft.com/office/officeart/2005/8/layout/cycle5"/>
    <dgm:cxn modelId="{3F7ACCB8-42E7-4AC7-9155-A757BDBC128C}" type="presOf" srcId="{50EC5D23-D579-4A84-A18F-D1D8672E5BFF}" destId="{964157DF-23F5-4DA3-8C13-233A4BF3D433}" srcOrd="0" destOrd="0" presId="urn:microsoft.com/office/officeart/2005/8/layout/cycle5"/>
    <dgm:cxn modelId="{1DFD0AC3-E5D9-474A-9B88-919759243BF5}" srcId="{50EC5D23-D579-4A84-A18F-D1D8672E5BFF}" destId="{C6B3373A-B484-43B7-8ABA-D4D056A69E45}" srcOrd="0" destOrd="0" parTransId="{3AD0D5D4-A3FD-4A8F-8F8B-D6CD0A772DAD}" sibTransId="{A7276E0C-6E52-4BB6-8537-85A97DF5F6CC}"/>
    <dgm:cxn modelId="{98882946-EFD0-4008-ADE5-B34AAE860CE2}" type="presParOf" srcId="{964157DF-23F5-4DA3-8C13-233A4BF3D433}" destId="{CE8F99D1-DD86-46F9-B4BB-2D040C2CB8F6}" srcOrd="0" destOrd="0" presId="urn:microsoft.com/office/officeart/2005/8/layout/cycle5"/>
    <dgm:cxn modelId="{0F00E284-B5F9-4640-9C78-8E59E1A0520A}" type="presParOf" srcId="{964157DF-23F5-4DA3-8C13-233A4BF3D433}" destId="{A71EF8CB-D438-4AB0-AE3C-1AED75E49AB6}" srcOrd="1" destOrd="0" presId="urn:microsoft.com/office/officeart/2005/8/layout/cycle5"/>
    <dgm:cxn modelId="{B3F1F1DC-3167-4BCA-BC89-389B33D9CA40}" type="presParOf" srcId="{964157DF-23F5-4DA3-8C13-233A4BF3D433}" destId="{CE084820-268C-4D84-A734-F9F2D6656860}" srcOrd="2" destOrd="0" presId="urn:microsoft.com/office/officeart/2005/8/layout/cycle5"/>
    <dgm:cxn modelId="{DE5E2D20-0A63-4FC2-BEE7-380BF07E8192}" type="presParOf" srcId="{964157DF-23F5-4DA3-8C13-233A4BF3D433}" destId="{385EE45C-DF7F-4558-AF74-5044E9B6C59B}" srcOrd="3" destOrd="0" presId="urn:microsoft.com/office/officeart/2005/8/layout/cycle5"/>
    <dgm:cxn modelId="{AF05A4DB-167E-4169-9F88-95A0F3DC025E}" type="presParOf" srcId="{964157DF-23F5-4DA3-8C13-233A4BF3D433}" destId="{33B842EC-0F46-4046-A2EF-720B7AD40994}" srcOrd="4" destOrd="0" presId="urn:microsoft.com/office/officeart/2005/8/layout/cycle5"/>
    <dgm:cxn modelId="{F8826811-9426-404A-9F39-0F51F48B1C03}" type="presParOf" srcId="{964157DF-23F5-4DA3-8C13-233A4BF3D433}" destId="{F9B74672-59B4-4F33-9CF9-69D5D1040AC1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C5D23-D579-4A84-A18F-D1D8672E5BF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6B3373A-B484-43B7-8ABA-D4D056A69E45}">
      <dgm:prSet phldrT="[テキスト]" custT="1"/>
      <dgm:spPr/>
      <dgm:t>
        <a:bodyPr/>
        <a:lstStyle/>
        <a:p>
          <a:r>
            <a:rPr kumimoji="1" lang="en-US" altLang="ja-JP" sz="1800" dirty="0">
              <a:latin typeface="Felix Titling" panose="04060505060202020A04" pitchFamily="82" charset="0"/>
              <a:cs typeface="BrowalliaUPC" panose="020B0502040204020203" pitchFamily="34" charset="-34"/>
            </a:rPr>
            <a:t>Water</a:t>
          </a:r>
          <a:endParaRPr kumimoji="1" lang="ja-JP" altLang="en-US" sz="1800" dirty="0">
            <a:latin typeface="Felix Titling" panose="04060505060202020A04" pitchFamily="82" charset="0"/>
            <a:cs typeface="BrowalliaUPC" panose="020B0502040204020203" pitchFamily="34" charset="-34"/>
          </a:endParaRPr>
        </a:p>
      </dgm:t>
    </dgm:pt>
    <dgm:pt modelId="{3AD0D5D4-A3FD-4A8F-8F8B-D6CD0A772DAD}" type="parTrans" cxnId="{1DFD0AC3-E5D9-474A-9B88-919759243BF5}">
      <dgm:prSet/>
      <dgm:spPr/>
      <dgm:t>
        <a:bodyPr/>
        <a:lstStyle/>
        <a:p>
          <a:endParaRPr kumimoji="1" lang="ja-JP" altLang="en-US"/>
        </a:p>
      </dgm:t>
    </dgm:pt>
    <dgm:pt modelId="{A7276E0C-6E52-4BB6-8537-85A97DF5F6CC}" type="sibTrans" cxnId="{1DFD0AC3-E5D9-474A-9B88-919759243BF5}">
      <dgm:prSet/>
      <dgm:spPr/>
      <dgm:t>
        <a:bodyPr/>
        <a:lstStyle/>
        <a:p>
          <a:endParaRPr kumimoji="1" lang="ja-JP" altLang="en-US"/>
        </a:p>
      </dgm:t>
    </dgm:pt>
    <dgm:pt modelId="{32CFC911-B2FD-47D7-BE46-CF1959B29612}">
      <dgm:prSet phldrT="[テキスト]"/>
      <dgm:spPr/>
      <dgm:t>
        <a:bodyPr/>
        <a:lstStyle/>
        <a:p>
          <a:r>
            <a:rPr kumimoji="1" lang="en-US" altLang="ja-JP" dirty="0">
              <a:latin typeface="Felix Titling" panose="04060505060202020A04" pitchFamily="82" charset="0"/>
            </a:rPr>
            <a:t>Circulation</a:t>
          </a:r>
          <a:endParaRPr kumimoji="1" lang="ja-JP" altLang="en-US" dirty="0">
            <a:latin typeface="Felix Titling" panose="04060505060202020A04" pitchFamily="82" charset="0"/>
          </a:endParaRPr>
        </a:p>
      </dgm:t>
    </dgm:pt>
    <dgm:pt modelId="{D31FA167-5A73-461A-8C04-952C3EE95BF6}" type="parTrans" cxnId="{915FCE79-2BFE-43C8-97D9-73FBE25F3FF5}">
      <dgm:prSet/>
      <dgm:spPr/>
      <dgm:t>
        <a:bodyPr/>
        <a:lstStyle/>
        <a:p>
          <a:endParaRPr kumimoji="1" lang="ja-JP" altLang="en-US"/>
        </a:p>
      </dgm:t>
    </dgm:pt>
    <dgm:pt modelId="{B893C3F6-E3B2-44C1-9299-F9089FDDAA7D}" type="sibTrans" cxnId="{915FCE79-2BFE-43C8-97D9-73FBE25F3FF5}">
      <dgm:prSet/>
      <dgm:spPr/>
      <dgm:t>
        <a:bodyPr/>
        <a:lstStyle/>
        <a:p>
          <a:endParaRPr kumimoji="1" lang="ja-JP" altLang="en-US"/>
        </a:p>
      </dgm:t>
    </dgm:pt>
    <dgm:pt modelId="{964157DF-23F5-4DA3-8C13-233A4BF3D433}" type="pres">
      <dgm:prSet presAssocID="{50EC5D23-D579-4A84-A18F-D1D8672E5BFF}" presName="cycle" presStyleCnt="0">
        <dgm:presLayoutVars>
          <dgm:dir/>
          <dgm:resizeHandles val="exact"/>
        </dgm:presLayoutVars>
      </dgm:prSet>
      <dgm:spPr/>
    </dgm:pt>
    <dgm:pt modelId="{CE8F99D1-DD86-46F9-B4BB-2D040C2CB8F6}" type="pres">
      <dgm:prSet presAssocID="{C6B3373A-B484-43B7-8ABA-D4D056A69E45}" presName="node" presStyleLbl="node1" presStyleIdx="0" presStyleCnt="2" custRadScaleRad="100733" custRadScaleInc="148937">
        <dgm:presLayoutVars>
          <dgm:bulletEnabled val="1"/>
        </dgm:presLayoutVars>
      </dgm:prSet>
      <dgm:spPr/>
    </dgm:pt>
    <dgm:pt modelId="{A71EF8CB-D438-4AB0-AE3C-1AED75E49AB6}" type="pres">
      <dgm:prSet presAssocID="{C6B3373A-B484-43B7-8ABA-D4D056A69E45}" presName="spNode" presStyleCnt="0"/>
      <dgm:spPr/>
    </dgm:pt>
    <dgm:pt modelId="{CE084820-268C-4D84-A734-F9F2D6656860}" type="pres">
      <dgm:prSet presAssocID="{A7276E0C-6E52-4BB6-8537-85A97DF5F6CC}" presName="sibTrans" presStyleLbl="sibTrans1D1" presStyleIdx="0" presStyleCnt="2"/>
      <dgm:spPr/>
    </dgm:pt>
    <dgm:pt modelId="{385EE45C-DF7F-4558-AF74-5044E9B6C59B}" type="pres">
      <dgm:prSet presAssocID="{32CFC911-B2FD-47D7-BE46-CF1959B29612}" presName="node" presStyleLbl="node1" presStyleIdx="1" presStyleCnt="2" custRadScaleRad="143129" custRadScaleInc="76829">
        <dgm:presLayoutVars>
          <dgm:bulletEnabled val="1"/>
        </dgm:presLayoutVars>
      </dgm:prSet>
      <dgm:spPr/>
    </dgm:pt>
    <dgm:pt modelId="{33B842EC-0F46-4046-A2EF-720B7AD40994}" type="pres">
      <dgm:prSet presAssocID="{32CFC911-B2FD-47D7-BE46-CF1959B29612}" presName="spNode" presStyleCnt="0"/>
      <dgm:spPr/>
    </dgm:pt>
    <dgm:pt modelId="{F9B74672-59B4-4F33-9CF9-69D5D1040AC1}" type="pres">
      <dgm:prSet presAssocID="{B893C3F6-E3B2-44C1-9299-F9089FDDAA7D}" presName="sibTrans" presStyleLbl="sibTrans1D1" presStyleIdx="1" presStyleCnt="2"/>
      <dgm:spPr/>
    </dgm:pt>
  </dgm:ptLst>
  <dgm:cxnLst>
    <dgm:cxn modelId="{34FD801B-9F77-4297-B583-35A5D7BC8732}" type="presOf" srcId="{C6B3373A-B484-43B7-8ABA-D4D056A69E45}" destId="{CE8F99D1-DD86-46F9-B4BB-2D040C2CB8F6}" srcOrd="0" destOrd="0" presId="urn:microsoft.com/office/officeart/2005/8/layout/cycle5"/>
    <dgm:cxn modelId="{1469D036-2AE6-476E-B397-47136A38E753}" type="presOf" srcId="{32CFC911-B2FD-47D7-BE46-CF1959B29612}" destId="{385EE45C-DF7F-4558-AF74-5044E9B6C59B}" srcOrd="0" destOrd="0" presId="urn:microsoft.com/office/officeart/2005/8/layout/cycle5"/>
    <dgm:cxn modelId="{915FCE79-2BFE-43C8-97D9-73FBE25F3FF5}" srcId="{50EC5D23-D579-4A84-A18F-D1D8672E5BFF}" destId="{32CFC911-B2FD-47D7-BE46-CF1959B29612}" srcOrd="1" destOrd="0" parTransId="{D31FA167-5A73-461A-8C04-952C3EE95BF6}" sibTransId="{B893C3F6-E3B2-44C1-9299-F9089FDDAA7D}"/>
    <dgm:cxn modelId="{835AE27D-021B-40C6-A2BB-0E0612722C0D}" type="presOf" srcId="{A7276E0C-6E52-4BB6-8537-85A97DF5F6CC}" destId="{CE084820-268C-4D84-A734-F9F2D6656860}" srcOrd="0" destOrd="0" presId="urn:microsoft.com/office/officeart/2005/8/layout/cycle5"/>
    <dgm:cxn modelId="{F366B580-D8F0-4E54-AD4F-CF57B58B2034}" type="presOf" srcId="{B893C3F6-E3B2-44C1-9299-F9089FDDAA7D}" destId="{F9B74672-59B4-4F33-9CF9-69D5D1040AC1}" srcOrd="0" destOrd="0" presId="urn:microsoft.com/office/officeart/2005/8/layout/cycle5"/>
    <dgm:cxn modelId="{3F7ACCB8-42E7-4AC7-9155-A757BDBC128C}" type="presOf" srcId="{50EC5D23-D579-4A84-A18F-D1D8672E5BFF}" destId="{964157DF-23F5-4DA3-8C13-233A4BF3D433}" srcOrd="0" destOrd="0" presId="urn:microsoft.com/office/officeart/2005/8/layout/cycle5"/>
    <dgm:cxn modelId="{1DFD0AC3-E5D9-474A-9B88-919759243BF5}" srcId="{50EC5D23-D579-4A84-A18F-D1D8672E5BFF}" destId="{C6B3373A-B484-43B7-8ABA-D4D056A69E45}" srcOrd="0" destOrd="0" parTransId="{3AD0D5D4-A3FD-4A8F-8F8B-D6CD0A772DAD}" sibTransId="{A7276E0C-6E52-4BB6-8537-85A97DF5F6CC}"/>
    <dgm:cxn modelId="{98882946-EFD0-4008-ADE5-B34AAE860CE2}" type="presParOf" srcId="{964157DF-23F5-4DA3-8C13-233A4BF3D433}" destId="{CE8F99D1-DD86-46F9-B4BB-2D040C2CB8F6}" srcOrd="0" destOrd="0" presId="urn:microsoft.com/office/officeart/2005/8/layout/cycle5"/>
    <dgm:cxn modelId="{0F00E284-B5F9-4640-9C78-8E59E1A0520A}" type="presParOf" srcId="{964157DF-23F5-4DA3-8C13-233A4BF3D433}" destId="{A71EF8CB-D438-4AB0-AE3C-1AED75E49AB6}" srcOrd="1" destOrd="0" presId="urn:microsoft.com/office/officeart/2005/8/layout/cycle5"/>
    <dgm:cxn modelId="{B3F1F1DC-3167-4BCA-BC89-389B33D9CA40}" type="presParOf" srcId="{964157DF-23F5-4DA3-8C13-233A4BF3D433}" destId="{CE084820-268C-4D84-A734-F9F2D6656860}" srcOrd="2" destOrd="0" presId="urn:microsoft.com/office/officeart/2005/8/layout/cycle5"/>
    <dgm:cxn modelId="{DE5E2D20-0A63-4FC2-BEE7-380BF07E8192}" type="presParOf" srcId="{964157DF-23F5-4DA3-8C13-233A4BF3D433}" destId="{385EE45C-DF7F-4558-AF74-5044E9B6C59B}" srcOrd="3" destOrd="0" presId="urn:microsoft.com/office/officeart/2005/8/layout/cycle5"/>
    <dgm:cxn modelId="{AF05A4DB-167E-4169-9F88-95A0F3DC025E}" type="presParOf" srcId="{964157DF-23F5-4DA3-8C13-233A4BF3D433}" destId="{33B842EC-0F46-4046-A2EF-720B7AD40994}" srcOrd="4" destOrd="0" presId="urn:microsoft.com/office/officeart/2005/8/layout/cycle5"/>
    <dgm:cxn modelId="{F8826811-9426-404A-9F39-0F51F48B1C03}" type="presParOf" srcId="{964157DF-23F5-4DA3-8C13-233A4BF3D433}" destId="{F9B74672-59B4-4F33-9CF9-69D5D1040AC1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F99D1-DD86-46F9-B4BB-2D040C2CB8F6}">
      <dsp:nvSpPr>
        <dsp:cNvPr id="0" name=""/>
        <dsp:cNvSpPr/>
      </dsp:nvSpPr>
      <dsp:spPr>
        <a:xfrm>
          <a:off x="583105" y="0"/>
          <a:ext cx="1069618" cy="695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Felix Titling" panose="04060505060202020A04" pitchFamily="82" charset="0"/>
              <a:cs typeface="BrowalliaUPC" panose="020B0502040204020203" pitchFamily="34" charset="-34"/>
            </a:rPr>
            <a:t>Water</a:t>
          </a:r>
          <a:endParaRPr kumimoji="1" lang="ja-JP" altLang="en-US" sz="1800" kern="1200" dirty="0">
            <a:latin typeface="Felix Titling" panose="04060505060202020A04" pitchFamily="82" charset="0"/>
            <a:cs typeface="BrowalliaUPC" panose="020B0502040204020203" pitchFamily="34" charset="-34"/>
          </a:endParaRPr>
        </a:p>
      </dsp:txBody>
      <dsp:txXfrm>
        <a:off x="617044" y="33939"/>
        <a:ext cx="1001740" cy="627373"/>
      </dsp:txXfrm>
    </dsp:sp>
    <dsp:sp modelId="{CE084820-268C-4D84-A734-F9F2D6656860}">
      <dsp:nvSpPr>
        <dsp:cNvPr id="0" name=""/>
        <dsp:cNvSpPr/>
      </dsp:nvSpPr>
      <dsp:spPr>
        <a:xfrm>
          <a:off x="351693" y="576041"/>
          <a:ext cx="1179352" cy="1179352"/>
        </a:xfrm>
        <a:custGeom>
          <a:avLst/>
          <a:gdLst/>
          <a:ahLst/>
          <a:cxnLst/>
          <a:rect l="0" t="0" r="0" b="0"/>
          <a:pathLst>
            <a:path>
              <a:moveTo>
                <a:pt x="1021002" y="187587"/>
              </a:moveTo>
              <a:arcTo wR="589676" hR="589676" stAng="19020556" swAng="189020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EE45C-DF7F-4558-AF74-5044E9B6C59B}">
      <dsp:nvSpPr>
        <dsp:cNvPr id="0" name=""/>
        <dsp:cNvSpPr/>
      </dsp:nvSpPr>
      <dsp:spPr>
        <a:xfrm>
          <a:off x="1174974" y="1149727"/>
          <a:ext cx="1069618" cy="695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00" kern="1200" dirty="0">
              <a:latin typeface="Felix Titling" panose="04060505060202020A04" pitchFamily="82" charset="0"/>
            </a:rPr>
            <a:t>Circulation</a:t>
          </a:r>
          <a:endParaRPr kumimoji="1" lang="ja-JP" altLang="en-US" sz="1000" kern="1200" dirty="0">
            <a:latin typeface="Felix Titling" panose="04060505060202020A04" pitchFamily="82" charset="0"/>
          </a:endParaRPr>
        </a:p>
      </dsp:txBody>
      <dsp:txXfrm>
        <a:off x="1208913" y="1183666"/>
        <a:ext cx="1001740" cy="627373"/>
      </dsp:txXfrm>
    </dsp:sp>
    <dsp:sp modelId="{F9B74672-59B4-4F33-9CF9-69D5D1040AC1}">
      <dsp:nvSpPr>
        <dsp:cNvPr id="0" name=""/>
        <dsp:cNvSpPr/>
      </dsp:nvSpPr>
      <dsp:spPr>
        <a:xfrm>
          <a:off x="1296652" y="89585"/>
          <a:ext cx="1179352" cy="1179352"/>
        </a:xfrm>
        <a:custGeom>
          <a:avLst/>
          <a:gdLst/>
          <a:ahLst/>
          <a:cxnLst/>
          <a:rect l="0" t="0" r="0" b="0"/>
          <a:pathLst>
            <a:path>
              <a:moveTo>
                <a:pt x="158349" y="991764"/>
              </a:moveTo>
              <a:arcTo wR="589676" hR="589676" stAng="8220556" swAng="189020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F99D1-DD86-46F9-B4BB-2D040C2CB8F6}">
      <dsp:nvSpPr>
        <dsp:cNvPr id="0" name=""/>
        <dsp:cNvSpPr/>
      </dsp:nvSpPr>
      <dsp:spPr>
        <a:xfrm>
          <a:off x="583105" y="0"/>
          <a:ext cx="1069618" cy="695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Felix Titling" panose="04060505060202020A04" pitchFamily="82" charset="0"/>
              <a:cs typeface="BrowalliaUPC" panose="020B0502040204020203" pitchFamily="34" charset="-34"/>
            </a:rPr>
            <a:t>Water</a:t>
          </a:r>
          <a:endParaRPr kumimoji="1" lang="ja-JP" altLang="en-US" sz="1800" kern="1200" dirty="0">
            <a:latin typeface="Felix Titling" panose="04060505060202020A04" pitchFamily="82" charset="0"/>
            <a:cs typeface="BrowalliaUPC" panose="020B0502040204020203" pitchFamily="34" charset="-34"/>
          </a:endParaRPr>
        </a:p>
      </dsp:txBody>
      <dsp:txXfrm>
        <a:off x="617044" y="33939"/>
        <a:ext cx="1001740" cy="627373"/>
      </dsp:txXfrm>
    </dsp:sp>
    <dsp:sp modelId="{CE084820-268C-4D84-A734-F9F2D6656860}">
      <dsp:nvSpPr>
        <dsp:cNvPr id="0" name=""/>
        <dsp:cNvSpPr/>
      </dsp:nvSpPr>
      <dsp:spPr>
        <a:xfrm>
          <a:off x="351693" y="576041"/>
          <a:ext cx="1179352" cy="1179352"/>
        </a:xfrm>
        <a:custGeom>
          <a:avLst/>
          <a:gdLst/>
          <a:ahLst/>
          <a:cxnLst/>
          <a:rect l="0" t="0" r="0" b="0"/>
          <a:pathLst>
            <a:path>
              <a:moveTo>
                <a:pt x="1021002" y="187587"/>
              </a:moveTo>
              <a:arcTo wR="589676" hR="589676" stAng="19020556" swAng="189020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EE45C-DF7F-4558-AF74-5044E9B6C59B}">
      <dsp:nvSpPr>
        <dsp:cNvPr id="0" name=""/>
        <dsp:cNvSpPr/>
      </dsp:nvSpPr>
      <dsp:spPr>
        <a:xfrm>
          <a:off x="1174974" y="1149727"/>
          <a:ext cx="1069618" cy="695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000" kern="1200" dirty="0">
              <a:latin typeface="Felix Titling" panose="04060505060202020A04" pitchFamily="82" charset="0"/>
            </a:rPr>
            <a:t>Circulation</a:t>
          </a:r>
          <a:endParaRPr kumimoji="1" lang="ja-JP" altLang="en-US" sz="1000" kern="1200" dirty="0">
            <a:latin typeface="Felix Titling" panose="04060505060202020A04" pitchFamily="82" charset="0"/>
          </a:endParaRPr>
        </a:p>
      </dsp:txBody>
      <dsp:txXfrm>
        <a:off x="1208913" y="1183666"/>
        <a:ext cx="1001740" cy="627373"/>
      </dsp:txXfrm>
    </dsp:sp>
    <dsp:sp modelId="{F9B74672-59B4-4F33-9CF9-69D5D1040AC1}">
      <dsp:nvSpPr>
        <dsp:cNvPr id="0" name=""/>
        <dsp:cNvSpPr/>
      </dsp:nvSpPr>
      <dsp:spPr>
        <a:xfrm>
          <a:off x="1296652" y="89585"/>
          <a:ext cx="1179352" cy="1179352"/>
        </a:xfrm>
        <a:custGeom>
          <a:avLst/>
          <a:gdLst/>
          <a:ahLst/>
          <a:cxnLst/>
          <a:rect l="0" t="0" r="0" b="0"/>
          <a:pathLst>
            <a:path>
              <a:moveTo>
                <a:pt x="158349" y="991764"/>
              </a:moveTo>
              <a:arcTo wR="589676" hR="589676" stAng="8220556" swAng="189020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F8C48-D292-4DA1-A615-D2CC1BC35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EA00A0-1F7F-4E7A-9223-D57A3A8A7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0CB997-81AA-4C57-A0EA-FED1DD1E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8350-9E7A-470A-9F14-8810BB5A6EC5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02FF19-19C1-4ABC-B1E8-2AAB7CCB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72B0D0-0035-4E73-8A04-CB8ABA42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CE6D-FB5D-4737-AEBD-CFCE733A8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39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9761F-C406-4CED-A8A9-CF5AD834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E5A901-911A-49F4-8BF8-5562A7439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F46032-AD9A-4D44-BA2F-5EB0F3C8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8350-9E7A-470A-9F14-8810BB5A6EC5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5314BE-0C28-494B-AD2A-BDFB7922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3CFEE2-7DDA-491F-BEBF-B1250DB1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CE6D-FB5D-4737-AEBD-CFCE733A8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01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C25ACB-EB6C-4541-AB68-B7E00DADF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DD3355-3FB7-4BEA-8AF8-AD547314D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8D148-1A93-4BDA-95A3-4784710C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8350-9E7A-470A-9F14-8810BB5A6EC5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F3170-18C3-4548-84B6-1A127739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F5F5D2-1C78-4338-A298-0D5F684A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CE6D-FB5D-4737-AEBD-CFCE733A8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7EFCD2-F33F-4DC9-830F-0CB7879E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DC609C-E6FA-4D8E-8193-557B91333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7EB3B9-B106-4E1F-AAE2-F1249560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8350-9E7A-470A-9F14-8810BB5A6EC5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83666-8F88-4EC8-A671-0067CB0E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C4C592-F37D-47F9-9D45-50DB38EA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CE6D-FB5D-4737-AEBD-CFCE733A8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97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F43ED-377D-46DC-8D9D-9EAB8E2D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3D506B-A380-4F08-B473-B16E6C98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8B4EBC-9ED3-4288-9E32-C88A7390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8350-9E7A-470A-9F14-8810BB5A6EC5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90B8FD-8985-412A-B4F6-72DE86BF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34FC4E-790E-4D38-9AED-CB4403FD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CE6D-FB5D-4737-AEBD-CFCE733A8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6A2F8-B84B-496E-9CC0-081DE76C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EF6AC6-F366-4C46-B89B-54E75385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B7B2A1-CF54-43D4-8DA1-562C46F76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74E0C7-A787-4149-859D-74A19CC6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8350-9E7A-470A-9F14-8810BB5A6EC5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B235CE-5636-4093-96B6-E9F3E525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B2425E-404A-4994-9652-39AC1B3D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CE6D-FB5D-4737-AEBD-CFCE733A8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23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16AD8-0E3A-44B9-ACBE-93A2B3C3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8AC62A-DD37-4F9E-8A5F-229995D26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3D8C16-5F6B-43FD-9BBB-F1A56104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5B0484-29A3-4558-A1E2-F2D92368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A90FC26-068D-4EA7-BF04-1535F6BA9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57C25E-C8B3-4C9A-A5A0-4CF19783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8350-9E7A-470A-9F14-8810BB5A6EC5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18A7BCB-5352-448B-ACC1-FAE32128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C26E58-A8B7-44F1-A8AF-31A7A3FD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CE6D-FB5D-4737-AEBD-CFCE733A8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41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A9C6B-A2D7-46C0-81BA-B8D4AE8C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CEBF83F-33B8-447C-84CF-46D01739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8350-9E7A-470A-9F14-8810BB5A6EC5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C02854-044C-4E8B-901D-486BD4B2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9A461D-336D-4B61-BA1D-BF46A030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CE6D-FB5D-4737-AEBD-CFCE733A8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32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13A74B-A530-4788-B2FC-0B3D42C1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8350-9E7A-470A-9F14-8810BB5A6EC5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EF501F-CA53-44DE-A095-12D4A841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7819DA-BA3C-49BD-8BF6-5D08A3FC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CE6D-FB5D-4737-AEBD-CFCE733A8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02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506A4F-D8F3-4DC8-B739-BD84E597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D1162-679A-48E8-B97F-F82028BE7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17EB19-61F0-40A9-B205-6E75517D8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8FEB4-5ECD-4C78-9E17-F9D02002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8350-9E7A-470A-9F14-8810BB5A6EC5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3BB8A6-DF7B-47D1-B345-40F23CAB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55EC6D-8A74-4202-8656-179AC001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CE6D-FB5D-4737-AEBD-CFCE733A8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73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C07C6-8558-4A05-AEB0-C36DC9FE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109EE3-E5D0-4813-8693-056E24AF3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450135-AD20-490C-831D-8DD7BF409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DDD49B-C30F-4CC4-A1F0-6B70D3F0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8350-9E7A-470A-9F14-8810BB5A6EC5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3423E2-5559-4756-B106-83EF5019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6BAABE-B178-47C2-A90B-DFDC49D3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CE6D-FB5D-4737-AEBD-CFCE733A8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4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F11EA9-DC0E-40AC-AEE2-68C759A8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8FE0DB-AA48-42FD-9797-41262E96B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BB19C-9B90-4CBC-BA13-CB62D27FF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78350-9E7A-470A-9F14-8810BB5A6EC5}" type="datetimeFigureOut">
              <a:rPr kumimoji="1" lang="ja-JP" altLang="en-US" smtClean="0"/>
              <a:t>2019/11/24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A3605B-BACF-4432-8D8E-73E6A16A0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8D4E3-BE37-4DEC-816E-E2C601ECC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ECE6D-FB5D-4737-AEBD-CFCE733A81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42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diagramData" Target="../diagrams/data2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16F47-B3B5-4555-BD62-7A2B4658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知覚花瓶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88C883-C59F-4A68-B3E9-B680F4A2A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「萌え」→「草木の芽生え」→「花」</a:t>
            </a:r>
            <a:endParaRPr lang="en-US" altLang="ja-JP" dirty="0"/>
          </a:p>
          <a:p>
            <a:r>
              <a:rPr lang="ja-JP" altLang="en-US" dirty="0"/>
              <a:t>感情としての「萌え」に至るには人格が必要。</a:t>
            </a:r>
            <a:endParaRPr lang="en-US" altLang="ja-JP" dirty="0"/>
          </a:p>
          <a:p>
            <a:r>
              <a:rPr kumimoji="1" lang="ja-JP" altLang="en-US" dirty="0"/>
              <a:t>花の知覚を可視化、可聴化。花に人格を持たせる。五感で花を感じる花瓶→知覚花瓶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なるべく花を長持ちさせるよう自動管理</a:t>
            </a:r>
            <a:endParaRPr lang="en-US" altLang="ja-JP" dirty="0"/>
          </a:p>
          <a:p>
            <a:r>
              <a:rPr lang="ja-JP" altLang="en-US" dirty="0"/>
              <a:t>花のご臨終のタイミングで心電図エフェクト</a:t>
            </a:r>
            <a:endParaRPr lang="en-US" altLang="ja-JP" dirty="0"/>
          </a:p>
          <a:p>
            <a:r>
              <a:rPr kumimoji="1" lang="ja-JP" altLang="en-US" dirty="0"/>
              <a:t>花「死にそう」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253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04AC9D3-7D73-4B80-B13A-89B9B0BC19D8}"/>
              </a:ext>
            </a:extLst>
          </p:cNvPr>
          <p:cNvSpPr/>
          <p:nvPr/>
        </p:nvSpPr>
        <p:spPr>
          <a:xfrm>
            <a:off x="4992895" y="4293354"/>
            <a:ext cx="2984269" cy="12967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 descr="鉢植えの花">
            <a:extLst>
              <a:ext uri="{FF2B5EF4-FFF2-40B4-BE49-F238E27FC236}">
                <a16:creationId xmlns:a16="http://schemas.microsoft.com/office/drawing/2014/main" id="{3FE6AD28-8F7E-4173-B869-CBF84159C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9294" y="2773102"/>
            <a:ext cx="2431469" cy="2431469"/>
          </a:xfrm>
          <a:prstGeom prst="rect">
            <a:avLst/>
          </a:prstGeom>
        </p:spPr>
      </p:pic>
      <p:graphicFrame>
        <p:nvGraphicFramePr>
          <p:cNvPr id="10" name="図表 9">
            <a:extLst>
              <a:ext uri="{FF2B5EF4-FFF2-40B4-BE49-F238E27FC236}">
                <a16:creationId xmlns:a16="http://schemas.microsoft.com/office/drawing/2014/main" id="{E843D16B-AE43-43F4-95FD-E219E087FF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0823705"/>
              </p:ext>
            </p:extLst>
          </p:nvPr>
        </p:nvGraphicFramePr>
        <p:xfrm>
          <a:off x="6274374" y="4667649"/>
          <a:ext cx="2249054" cy="184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グラフィックス 11" descr="点滴">
            <a:extLst>
              <a:ext uri="{FF2B5EF4-FFF2-40B4-BE49-F238E27FC236}">
                <a16:creationId xmlns:a16="http://schemas.microsoft.com/office/drawing/2014/main" id="{A9DA1AC3-8136-4170-8CC2-3A58ACE51F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58350" y="3891921"/>
            <a:ext cx="914400" cy="914400"/>
          </a:xfrm>
          <a:prstGeom prst="rect">
            <a:avLst/>
          </a:prstGeom>
        </p:spPr>
      </p:pic>
      <p:sp>
        <p:nvSpPr>
          <p:cNvPr id="17" name="矢印: 折線 16">
            <a:extLst>
              <a:ext uri="{FF2B5EF4-FFF2-40B4-BE49-F238E27FC236}">
                <a16:creationId xmlns:a16="http://schemas.microsoft.com/office/drawing/2014/main" id="{B6998585-185A-4980-BAC5-8F4BB90C982F}"/>
              </a:ext>
            </a:extLst>
          </p:cNvPr>
          <p:cNvSpPr/>
          <p:nvPr/>
        </p:nvSpPr>
        <p:spPr>
          <a:xfrm rot="10800000">
            <a:off x="7977157" y="4776710"/>
            <a:ext cx="3846706" cy="423416"/>
          </a:xfrm>
          <a:prstGeom prst="bentArrow">
            <a:avLst>
              <a:gd name="adj1" fmla="val 641"/>
              <a:gd name="adj2" fmla="val 11538"/>
              <a:gd name="adj3" fmla="val 16667"/>
              <a:gd name="adj4" fmla="val 636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30F1000-AE43-4010-B65D-D2C3C0D15547}"/>
              </a:ext>
            </a:extLst>
          </p:cNvPr>
          <p:cNvSpPr txBox="1"/>
          <p:nvPr/>
        </p:nvSpPr>
        <p:spPr>
          <a:xfrm>
            <a:off x="10819508" y="358647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elix Titling" panose="04060505060202020A04" pitchFamily="82" charset="0"/>
              </a:rPr>
              <a:t>Nutrient</a:t>
            </a:r>
            <a:endParaRPr kumimoji="1" lang="ja-JP" altLang="en-US" dirty="0">
              <a:latin typeface="Felix Titling" panose="04060505060202020A04" pitchFamily="82" charset="0"/>
            </a:endParaRPr>
          </a:p>
        </p:txBody>
      </p:sp>
      <p:pic>
        <p:nvPicPr>
          <p:cNvPr id="20" name="グラフィックス 19" descr="タブレット">
            <a:extLst>
              <a:ext uri="{FF2B5EF4-FFF2-40B4-BE49-F238E27FC236}">
                <a16:creationId xmlns:a16="http://schemas.microsoft.com/office/drawing/2014/main" id="{407236FD-C236-4A9E-990B-D4622C394F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73900" y="4390912"/>
            <a:ext cx="1274904" cy="1274904"/>
          </a:xfrm>
          <a:prstGeom prst="rect">
            <a:avLst/>
          </a:prstGeom>
        </p:spPr>
      </p:pic>
      <p:sp>
        <p:nvSpPr>
          <p:cNvPr id="22" name="次の値と等しい 21">
            <a:extLst>
              <a:ext uri="{FF2B5EF4-FFF2-40B4-BE49-F238E27FC236}">
                <a16:creationId xmlns:a16="http://schemas.microsoft.com/office/drawing/2014/main" id="{D7F743CA-F787-4362-9BC6-DEA07AB36737}"/>
              </a:ext>
            </a:extLst>
          </p:cNvPr>
          <p:cNvSpPr/>
          <p:nvPr/>
        </p:nvSpPr>
        <p:spPr>
          <a:xfrm>
            <a:off x="5310859" y="4735022"/>
            <a:ext cx="798022" cy="586684"/>
          </a:xfrm>
          <a:prstGeom prst="mathEqual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8943CC7-B6D0-4C6A-9E20-78B72CA9ED21}"/>
              </a:ext>
            </a:extLst>
          </p:cNvPr>
          <p:cNvCxnSpPr>
            <a:cxnSpLocks/>
          </p:cNvCxnSpPr>
          <p:nvPr/>
        </p:nvCxnSpPr>
        <p:spPr>
          <a:xfrm>
            <a:off x="3994393" y="4379425"/>
            <a:ext cx="1136701" cy="342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A79273-7B83-4A3D-B6F6-33C102F20083}"/>
              </a:ext>
            </a:extLst>
          </p:cNvPr>
          <p:cNvCxnSpPr>
            <a:cxnSpLocks/>
          </p:cNvCxnSpPr>
          <p:nvPr/>
        </p:nvCxnSpPr>
        <p:spPr>
          <a:xfrm flipV="1">
            <a:off x="4035958" y="5321707"/>
            <a:ext cx="1082466" cy="26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グラフィックス 29" descr="タブレット">
            <a:extLst>
              <a:ext uri="{FF2B5EF4-FFF2-40B4-BE49-F238E27FC236}">
                <a16:creationId xmlns:a16="http://schemas.microsoft.com/office/drawing/2014/main" id="{BE6D0435-D4A5-4EC6-B80C-1ED57550BE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97695" y="3771141"/>
            <a:ext cx="2646583" cy="2646583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0999EE9-6FE3-445C-A6B2-9E8E1CE1E14E}"/>
              </a:ext>
            </a:extLst>
          </p:cNvPr>
          <p:cNvSpPr txBox="1"/>
          <p:nvPr/>
        </p:nvSpPr>
        <p:spPr>
          <a:xfrm>
            <a:off x="1687285" y="4529713"/>
            <a:ext cx="1758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Temperture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Condition of flower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pic>
        <p:nvPicPr>
          <p:cNvPr id="33" name="グラフィックス 32" descr="思案中の吹き出し">
            <a:extLst>
              <a:ext uri="{FF2B5EF4-FFF2-40B4-BE49-F238E27FC236}">
                <a16:creationId xmlns:a16="http://schemas.microsoft.com/office/drawing/2014/main" id="{3CE965FC-C362-432D-85E6-34A35D44C8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3017520" y="2102491"/>
            <a:ext cx="2318863" cy="2318863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5A23D52-4357-4843-91E8-2EA47B015E63}"/>
              </a:ext>
            </a:extLst>
          </p:cNvPr>
          <p:cNvSpPr txBox="1"/>
          <p:nvPr/>
        </p:nvSpPr>
        <p:spPr>
          <a:xfrm>
            <a:off x="3654917" y="1917824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Felix Titling" panose="04060505060202020A04" pitchFamily="82" charset="0"/>
              </a:rPr>
              <a:t>Aroma</a:t>
            </a:r>
            <a:endParaRPr kumimoji="1" lang="ja-JP" altLang="en-US" dirty="0">
              <a:latin typeface="Felix Titling" panose="04060505060202020A04" pitchFamily="82" charset="0"/>
            </a:endParaRPr>
          </a:p>
        </p:txBody>
      </p:sp>
      <p:pic>
        <p:nvPicPr>
          <p:cNvPr id="36" name="グラフィックス 35" descr="ボリューム">
            <a:extLst>
              <a:ext uri="{FF2B5EF4-FFF2-40B4-BE49-F238E27FC236}">
                <a16:creationId xmlns:a16="http://schemas.microsoft.com/office/drawing/2014/main" id="{F57BCA9E-FB0F-4B1C-804D-2586817DD7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57703" y="3947494"/>
            <a:ext cx="914400" cy="91440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D6CF69E-0D55-4114-98B1-B86F44B43D43}"/>
              </a:ext>
            </a:extLst>
          </p:cNvPr>
          <p:cNvSpPr txBox="1"/>
          <p:nvPr/>
        </p:nvSpPr>
        <p:spPr>
          <a:xfrm>
            <a:off x="8192985" y="3550406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elix Titling" panose="04060505060202020A04" pitchFamily="82" charset="0"/>
              </a:rPr>
              <a:t>Speaker</a:t>
            </a:r>
            <a:r>
              <a:rPr kumimoji="1" lang="ja-JP" altLang="en-US" dirty="0">
                <a:latin typeface="Felix Titling" panose="04060505060202020A04" pitchFamily="82" charset="0"/>
              </a:rPr>
              <a:t>＆</a:t>
            </a:r>
            <a:r>
              <a:rPr kumimoji="1" lang="en-US" altLang="ja-JP" dirty="0">
                <a:latin typeface="Felix Titling" panose="04060505060202020A04" pitchFamily="82" charset="0"/>
              </a:rPr>
              <a:t>Mic</a:t>
            </a:r>
          </a:p>
          <a:p>
            <a:endParaRPr kumimoji="1" lang="ja-JP" altLang="en-US" dirty="0">
              <a:latin typeface="Felix Titling" panose="04060505060202020A04" pitchFamily="82" charset="0"/>
            </a:endParaRPr>
          </a:p>
        </p:txBody>
      </p:sp>
      <p:pic>
        <p:nvPicPr>
          <p:cNvPr id="39" name="グラフィックス 38" descr="無線マイク">
            <a:extLst>
              <a:ext uri="{FF2B5EF4-FFF2-40B4-BE49-F238E27FC236}">
                <a16:creationId xmlns:a16="http://schemas.microsoft.com/office/drawing/2014/main" id="{D7A195F9-2F09-448E-B84B-12B7BCB249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78585" y="34634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3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04AC9D3-7D73-4B80-B13A-89B9B0BC19D8}"/>
              </a:ext>
            </a:extLst>
          </p:cNvPr>
          <p:cNvSpPr/>
          <p:nvPr/>
        </p:nvSpPr>
        <p:spPr>
          <a:xfrm>
            <a:off x="4992895" y="4293354"/>
            <a:ext cx="2984269" cy="12967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 descr="鉢植えの花">
            <a:extLst>
              <a:ext uri="{FF2B5EF4-FFF2-40B4-BE49-F238E27FC236}">
                <a16:creationId xmlns:a16="http://schemas.microsoft.com/office/drawing/2014/main" id="{3FE6AD28-8F7E-4173-B869-CBF84159C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9294" y="2773102"/>
            <a:ext cx="2431469" cy="2431469"/>
          </a:xfrm>
          <a:prstGeom prst="rect">
            <a:avLst/>
          </a:prstGeom>
        </p:spPr>
      </p:pic>
      <p:graphicFrame>
        <p:nvGraphicFramePr>
          <p:cNvPr id="10" name="図表 9">
            <a:extLst>
              <a:ext uri="{FF2B5EF4-FFF2-40B4-BE49-F238E27FC236}">
                <a16:creationId xmlns:a16="http://schemas.microsoft.com/office/drawing/2014/main" id="{E843D16B-AE43-43F4-95FD-E219E087FFD4}"/>
              </a:ext>
            </a:extLst>
          </p:cNvPr>
          <p:cNvGraphicFramePr/>
          <p:nvPr/>
        </p:nvGraphicFramePr>
        <p:xfrm>
          <a:off x="6274374" y="4667649"/>
          <a:ext cx="2249054" cy="184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グラフィックス 11" descr="点滴">
            <a:extLst>
              <a:ext uri="{FF2B5EF4-FFF2-40B4-BE49-F238E27FC236}">
                <a16:creationId xmlns:a16="http://schemas.microsoft.com/office/drawing/2014/main" id="{A9DA1AC3-8136-4170-8CC2-3A58ACE51F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58350" y="3891921"/>
            <a:ext cx="914400" cy="914400"/>
          </a:xfrm>
          <a:prstGeom prst="rect">
            <a:avLst/>
          </a:prstGeom>
        </p:spPr>
      </p:pic>
      <p:sp>
        <p:nvSpPr>
          <p:cNvPr id="17" name="矢印: 折線 16">
            <a:extLst>
              <a:ext uri="{FF2B5EF4-FFF2-40B4-BE49-F238E27FC236}">
                <a16:creationId xmlns:a16="http://schemas.microsoft.com/office/drawing/2014/main" id="{B6998585-185A-4980-BAC5-8F4BB90C982F}"/>
              </a:ext>
            </a:extLst>
          </p:cNvPr>
          <p:cNvSpPr/>
          <p:nvPr/>
        </p:nvSpPr>
        <p:spPr>
          <a:xfrm rot="10800000">
            <a:off x="7977157" y="4776710"/>
            <a:ext cx="3846706" cy="423416"/>
          </a:xfrm>
          <a:prstGeom prst="bentArrow">
            <a:avLst>
              <a:gd name="adj1" fmla="val 641"/>
              <a:gd name="adj2" fmla="val 11538"/>
              <a:gd name="adj3" fmla="val 16667"/>
              <a:gd name="adj4" fmla="val 636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30F1000-AE43-4010-B65D-D2C3C0D15547}"/>
              </a:ext>
            </a:extLst>
          </p:cNvPr>
          <p:cNvSpPr txBox="1"/>
          <p:nvPr/>
        </p:nvSpPr>
        <p:spPr>
          <a:xfrm>
            <a:off x="10819508" y="358647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elix Titling" panose="04060505060202020A04" pitchFamily="82" charset="0"/>
              </a:rPr>
              <a:t>Nutrient</a:t>
            </a:r>
            <a:endParaRPr kumimoji="1" lang="ja-JP" altLang="en-US" dirty="0">
              <a:latin typeface="Felix Titling" panose="04060505060202020A04" pitchFamily="82" charset="0"/>
            </a:endParaRPr>
          </a:p>
        </p:txBody>
      </p:sp>
      <p:pic>
        <p:nvPicPr>
          <p:cNvPr id="20" name="グラフィックス 19" descr="タブレット">
            <a:extLst>
              <a:ext uri="{FF2B5EF4-FFF2-40B4-BE49-F238E27FC236}">
                <a16:creationId xmlns:a16="http://schemas.microsoft.com/office/drawing/2014/main" id="{407236FD-C236-4A9E-990B-D4622C394F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73900" y="4390912"/>
            <a:ext cx="1274904" cy="1274904"/>
          </a:xfrm>
          <a:prstGeom prst="rect">
            <a:avLst/>
          </a:prstGeom>
        </p:spPr>
      </p:pic>
      <p:sp>
        <p:nvSpPr>
          <p:cNvPr id="22" name="次の値と等しい 21">
            <a:extLst>
              <a:ext uri="{FF2B5EF4-FFF2-40B4-BE49-F238E27FC236}">
                <a16:creationId xmlns:a16="http://schemas.microsoft.com/office/drawing/2014/main" id="{D7F743CA-F787-4362-9BC6-DEA07AB36737}"/>
              </a:ext>
            </a:extLst>
          </p:cNvPr>
          <p:cNvSpPr/>
          <p:nvPr/>
        </p:nvSpPr>
        <p:spPr>
          <a:xfrm>
            <a:off x="5310859" y="4735022"/>
            <a:ext cx="798022" cy="586684"/>
          </a:xfrm>
          <a:prstGeom prst="mathEqual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8943CC7-B6D0-4C6A-9E20-78B72CA9ED21}"/>
              </a:ext>
            </a:extLst>
          </p:cNvPr>
          <p:cNvCxnSpPr>
            <a:cxnSpLocks/>
          </p:cNvCxnSpPr>
          <p:nvPr/>
        </p:nvCxnSpPr>
        <p:spPr>
          <a:xfrm>
            <a:off x="3994393" y="4379425"/>
            <a:ext cx="1136701" cy="342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A79273-7B83-4A3D-B6F6-33C102F20083}"/>
              </a:ext>
            </a:extLst>
          </p:cNvPr>
          <p:cNvCxnSpPr>
            <a:cxnSpLocks/>
          </p:cNvCxnSpPr>
          <p:nvPr/>
        </p:nvCxnSpPr>
        <p:spPr>
          <a:xfrm flipV="1">
            <a:off x="4035958" y="5321707"/>
            <a:ext cx="1082466" cy="26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グラフィックス 29" descr="タブレット">
            <a:extLst>
              <a:ext uri="{FF2B5EF4-FFF2-40B4-BE49-F238E27FC236}">
                <a16:creationId xmlns:a16="http://schemas.microsoft.com/office/drawing/2014/main" id="{BE6D0435-D4A5-4EC6-B80C-1ED57550BE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97695" y="3771141"/>
            <a:ext cx="2646583" cy="2646583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0999EE9-6FE3-445C-A6B2-9E8E1CE1E14E}"/>
              </a:ext>
            </a:extLst>
          </p:cNvPr>
          <p:cNvSpPr txBox="1"/>
          <p:nvPr/>
        </p:nvSpPr>
        <p:spPr>
          <a:xfrm>
            <a:off x="1687285" y="4529713"/>
            <a:ext cx="1758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Temperture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Condition of flower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pic>
        <p:nvPicPr>
          <p:cNvPr id="33" name="グラフィックス 32" descr="思案中の吹き出し">
            <a:extLst>
              <a:ext uri="{FF2B5EF4-FFF2-40B4-BE49-F238E27FC236}">
                <a16:creationId xmlns:a16="http://schemas.microsoft.com/office/drawing/2014/main" id="{3CE965FC-C362-432D-85E6-34A35D44C8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3017520" y="2102491"/>
            <a:ext cx="2318863" cy="2318863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5A23D52-4357-4843-91E8-2EA47B015E63}"/>
              </a:ext>
            </a:extLst>
          </p:cNvPr>
          <p:cNvSpPr txBox="1"/>
          <p:nvPr/>
        </p:nvSpPr>
        <p:spPr>
          <a:xfrm>
            <a:off x="3654917" y="1917824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Felix Titling" panose="04060505060202020A04" pitchFamily="82" charset="0"/>
              </a:rPr>
              <a:t>Aroma</a:t>
            </a:r>
            <a:endParaRPr kumimoji="1" lang="ja-JP" altLang="en-US" dirty="0">
              <a:latin typeface="Felix Titling" panose="04060505060202020A04" pitchFamily="82" charset="0"/>
            </a:endParaRPr>
          </a:p>
        </p:txBody>
      </p:sp>
      <p:pic>
        <p:nvPicPr>
          <p:cNvPr id="36" name="グラフィックス 35" descr="ボリューム">
            <a:extLst>
              <a:ext uri="{FF2B5EF4-FFF2-40B4-BE49-F238E27FC236}">
                <a16:creationId xmlns:a16="http://schemas.microsoft.com/office/drawing/2014/main" id="{F57BCA9E-FB0F-4B1C-804D-2586817DD7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57703" y="3947494"/>
            <a:ext cx="914400" cy="91440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D6CF69E-0D55-4114-98B1-B86F44B43D43}"/>
              </a:ext>
            </a:extLst>
          </p:cNvPr>
          <p:cNvSpPr txBox="1"/>
          <p:nvPr/>
        </p:nvSpPr>
        <p:spPr>
          <a:xfrm>
            <a:off x="8192985" y="3550406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Felix Titling" panose="04060505060202020A04" pitchFamily="82" charset="0"/>
              </a:rPr>
              <a:t>Speaker</a:t>
            </a:r>
            <a:r>
              <a:rPr kumimoji="1" lang="ja-JP" altLang="en-US" dirty="0">
                <a:latin typeface="Felix Titling" panose="04060505060202020A04" pitchFamily="82" charset="0"/>
              </a:rPr>
              <a:t>＆</a:t>
            </a:r>
            <a:r>
              <a:rPr kumimoji="1" lang="en-US" altLang="ja-JP" dirty="0">
                <a:latin typeface="Felix Titling" panose="04060505060202020A04" pitchFamily="82" charset="0"/>
              </a:rPr>
              <a:t>Mic</a:t>
            </a:r>
          </a:p>
          <a:p>
            <a:endParaRPr kumimoji="1" lang="ja-JP" altLang="en-US" dirty="0">
              <a:latin typeface="Felix Titling" panose="04060505060202020A04" pitchFamily="82" charset="0"/>
            </a:endParaRPr>
          </a:p>
        </p:txBody>
      </p:sp>
      <p:pic>
        <p:nvPicPr>
          <p:cNvPr id="39" name="グラフィックス 38" descr="無線マイク">
            <a:extLst>
              <a:ext uri="{FF2B5EF4-FFF2-40B4-BE49-F238E27FC236}">
                <a16:creationId xmlns:a16="http://schemas.microsoft.com/office/drawing/2014/main" id="{D7A195F9-2F09-448E-B84B-12B7BCB249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78585" y="3463429"/>
            <a:ext cx="914400" cy="9144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D79F75-90DF-4462-9F75-79335F6BFCCF}"/>
              </a:ext>
            </a:extLst>
          </p:cNvPr>
          <p:cNvSpPr txBox="1"/>
          <p:nvPr/>
        </p:nvSpPr>
        <p:spPr>
          <a:xfrm>
            <a:off x="3853785" y="14194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嗅覚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D2D503-32CC-491C-A182-80927BB3558A}"/>
              </a:ext>
            </a:extLst>
          </p:cNvPr>
          <p:cNvSpPr txBox="1"/>
          <p:nvPr/>
        </p:nvSpPr>
        <p:spPr>
          <a:xfrm>
            <a:off x="6161862" y="25646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視覚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2B5FD94-91DA-4EEA-983E-F8FDA5142190}"/>
              </a:ext>
            </a:extLst>
          </p:cNvPr>
          <p:cNvSpPr txBox="1"/>
          <p:nvPr/>
        </p:nvSpPr>
        <p:spPr>
          <a:xfrm>
            <a:off x="8805331" y="3242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聴覚</a:t>
            </a:r>
          </a:p>
        </p:txBody>
      </p:sp>
    </p:spTree>
    <p:extLst>
      <p:ext uri="{BB962C8B-B14F-4D97-AF65-F5344CB8AC3E}">
        <p14:creationId xmlns:p14="http://schemas.microsoft.com/office/powerpoint/2010/main" val="190979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850F79E2-4DE2-4BD1-A5F6-FBAFB4A68FA1}"/>
              </a:ext>
            </a:extLst>
          </p:cNvPr>
          <p:cNvSpPr/>
          <p:nvPr/>
        </p:nvSpPr>
        <p:spPr>
          <a:xfrm>
            <a:off x="4752110" y="1072342"/>
            <a:ext cx="1618210" cy="3685309"/>
          </a:xfrm>
          <a:prstGeom prst="flowChartMagneticDis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8DE137F-F4FC-4374-8425-94258DA993B7}"/>
              </a:ext>
            </a:extLst>
          </p:cNvPr>
          <p:cNvSpPr/>
          <p:nvPr/>
        </p:nvSpPr>
        <p:spPr>
          <a:xfrm>
            <a:off x="4763192" y="2402378"/>
            <a:ext cx="1607128" cy="23552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上の 2 つの角を切り取る 11">
            <a:extLst>
              <a:ext uri="{FF2B5EF4-FFF2-40B4-BE49-F238E27FC236}">
                <a16:creationId xmlns:a16="http://schemas.microsoft.com/office/drawing/2014/main" id="{16EDD980-D4B8-4F50-B2CF-5C842A8E4F4E}"/>
              </a:ext>
            </a:extLst>
          </p:cNvPr>
          <p:cNvSpPr/>
          <p:nvPr/>
        </p:nvSpPr>
        <p:spPr>
          <a:xfrm>
            <a:off x="3674225" y="3794797"/>
            <a:ext cx="3773979" cy="1945178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B4588A-0B9A-4E46-A48B-1F90E749DDF2}"/>
              </a:ext>
            </a:extLst>
          </p:cNvPr>
          <p:cNvSpPr txBox="1"/>
          <p:nvPr/>
        </p:nvSpPr>
        <p:spPr>
          <a:xfrm>
            <a:off x="4042758" y="4282440"/>
            <a:ext cx="1446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latin typeface="7 SEGMENTAL DIGITAL DISPLAY" pitchFamily="2" charset="0"/>
              </a:rPr>
              <a:t>Temperture</a:t>
            </a:r>
            <a:endParaRPr kumimoji="1" lang="ja-JP" altLang="en-US" sz="2000" dirty="0">
              <a:latin typeface="7 SEGMENTAL DIGITAL DISPLAY" pitchFamily="2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EB2D5FD-5042-4F08-B533-AE5711B4FA03}"/>
              </a:ext>
            </a:extLst>
          </p:cNvPr>
          <p:cNvSpPr txBox="1"/>
          <p:nvPr/>
        </p:nvSpPr>
        <p:spPr>
          <a:xfrm>
            <a:off x="4099040" y="4588123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7 SEGMENTAL DIGITAL DISPLAY" pitchFamily="2" charset="0"/>
              </a:rPr>
              <a:t>99.99</a:t>
            </a:r>
            <a:endParaRPr kumimoji="1" lang="ja-JP" altLang="en-US" sz="2400" dirty="0">
              <a:latin typeface="7 SEGMENTAL DIGITAL DISPLAY" pitchFamily="2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2361B4E-A214-43FA-98EA-3518C7DF84CC}"/>
              </a:ext>
            </a:extLst>
          </p:cNvPr>
          <p:cNvSpPr txBox="1"/>
          <p:nvPr/>
        </p:nvSpPr>
        <p:spPr>
          <a:xfrm>
            <a:off x="5749639" y="4282440"/>
            <a:ext cx="1446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>
                <a:latin typeface="7 SEGMENTAL DIGITAL DISPLAY" pitchFamily="2" charset="0"/>
              </a:rPr>
              <a:t>HumiditY</a:t>
            </a:r>
            <a:endParaRPr kumimoji="1" lang="ja-JP" altLang="en-US" sz="2000" dirty="0">
              <a:latin typeface="7 SEGMENTAL DIGITAL DISPLAY" pitchFamily="2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212108C-F16F-45CB-AD8F-DD08036D3557}"/>
              </a:ext>
            </a:extLst>
          </p:cNvPr>
          <p:cNvSpPr txBox="1"/>
          <p:nvPr/>
        </p:nvSpPr>
        <p:spPr>
          <a:xfrm>
            <a:off x="5688586" y="4588122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7 SEGMENTAL DIGITAL DISPLAY" pitchFamily="2" charset="0"/>
              </a:rPr>
              <a:t>99.99</a:t>
            </a:r>
            <a:endParaRPr kumimoji="1" lang="ja-JP" altLang="en-US" sz="2400" dirty="0">
              <a:latin typeface="7 SEGMENTAL DIGITAL DISPLAY" pitchFamily="2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8635A7-474D-4BC7-89FA-AD326695609B}"/>
              </a:ext>
            </a:extLst>
          </p:cNvPr>
          <p:cNvSpPr txBox="1"/>
          <p:nvPr/>
        </p:nvSpPr>
        <p:spPr>
          <a:xfrm>
            <a:off x="5145670" y="4649678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7 SEGMENTAL DIGITAL DISPLAY" pitchFamily="2" charset="0"/>
              </a:rPr>
              <a:t>%</a:t>
            </a:r>
            <a:endParaRPr kumimoji="1" lang="ja-JP" altLang="en-US" sz="3200" dirty="0">
              <a:latin typeface="7 SEGMENTAL DIGITAL DISPLAY" pitchFamily="2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514372-7681-4530-BDC2-ECF2976680D4}"/>
              </a:ext>
            </a:extLst>
          </p:cNvPr>
          <p:cNvSpPr txBox="1"/>
          <p:nvPr/>
        </p:nvSpPr>
        <p:spPr>
          <a:xfrm>
            <a:off x="6741688" y="4626487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7 SEGMENTAL DIGITAL DISPLAY" pitchFamily="2" charset="0"/>
              </a:rPr>
              <a:t>c</a:t>
            </a:r>
            <a:endParaRPr kumimoji="1" lang="ja-JP" altLang="en-US" sz="3200" dirty="0">
              <a:latin typeface="7 SEGMENTAL DIGITAL DISPLAY" pitchFamily="2" charset="0"/>
            </a:endParaRPr>
          </a:p>
        </p:txBody>
      </p:sp>
      <p:pic>
        <p:nvPicPr>
          <p:cNvPr id="1026" name="Picture 2" descr="「花 透過」の画像検索結果">
            <a:extLst>
              <a:ext uri="{FF2B5EF4-FFF2-40B4-BE49-F238E27FC236}">
                <a16:creationId xmlns:a16="http://schemas.microsoft.com/office/drawing/2014/main" id="{E2959EFB-BA00-43DF-B3FE-967110D8A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556" y="65709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蛇口のイラスト">
            <a:extLst>
              <a:ext uri="{FF2B5EF4-FFF2-40B4-BE49-F238E27FC236}">
                <a16:creationId xmlns:a16="http://schemas.microsoft.com/office/drawing/2014/main" id="{43137FA3-C1E7-49B8-B8FE-95D259EB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316" y="149629"/>
            <a:ext cx="1491251" cy="156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円弧 19">
            <a:extLst>
              <a:ext uri="{FF2B5EF4-FFF2-40B4-BE49-F238E27FC236}">
                <a16:creationId xmlns:a16="http://schemas.microsoft.com/office/drawing/2014/main" id="{9F7211AA-22A7-4E41-9D82-06B6C3D4A9FB}"/>
              </a:ext>
            </a:extLst>
          </p:cNvPr>
          <p:cNvSpPr/>
          <p:nvPr/>
        </p:nvSpPr>
        <p:spPr>
          <a:xfrm rot="5400000">
            <a:off x="4156382" y="-648697"/>
            <a:ext cx="3391555" cy="4355869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弧 22">
            <a:extLst>
              <a:ext uri="{FF2B5EF4-FFF2-40B4-BE49-F238E27FC236}">
                <a16:creationId xmlns:a16="http://schemas.microsoft.com/office/drawing/2014/main" id="{D84C4A16-EF2E-41DE-8731-7B4E32278224}"/>
              </a:ext>
            </a:extLst>
          </p:cNvPr>
          <p:cNvSpPr/>
          <p:nvPr/>
        </p:nvSpPr>
        <p:spPr>
          <a:xfrm rot="10800000">
            <a:off x="3056331" y="2036617"/>
            <a:ext cx="3391555" cy="1170387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磁気ディスク 23">
            <a:extLst>
              <a:ext uri="{FF2B5EF4-FFF2-40B4-BE49-F238E27FC236}">
                <a16:creationId xmlns:a16="http://schemas.microsoft.com/office/drawing/2014/main" id="{F4807F5C-E4E6-489E-8306-9232334F438C}"/>
              </a:ext>
            </a:extLst>
          </p:cNvPr>
          <p:cNvSpPr/>
          <p:nvPr/>
        </p:nvSpPr>
        <p:spPr>
          <a:xfrm>
            <a:off x="1521868" y="539521"/>
            <a:ext cx="1607128" cy="23552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水の循環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774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E1BB5C-631C-42B4-AB32-090239A2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知覚花瓶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C75A90-7CE2-4F5F-AAED-E50F99C2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触覚と味覚？</a:t>
            </a:r>
          </a:p>
        </p:txBody>
      </p:sp>
    </p:spTree>
    <p:extLst>
      <p:ext uri="{BB962C8B-B14F-4D97-AF65-F5344CB8AC3E}">
        <p14:creationId xmlns:p14="http://schemas.microsoft.com/office/powerpoint/2010/main" val="313978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115</Words>
  <Application>Microsoft Office PowerPoint</Application>
  <PresentationFormat>ワイド画面</PresentationFormat>
  <Paragraphs>36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7 SEGMENTAL DIGITAL DISPLAY</vt:lpstr>
      <vt:lpstr>Arial</vt:lpstr>
      <vt:lpstr>Felix Titling</vt:lpstr>
      <vt:lpstr>Office テーマ</vt:lpstr>
      <vt:lpstr>知覚花瓶</vt:lpstr>
      <vt:lpstr>PowerPoint プレゼンテーション</vt:lpstr>
      <vt:lpstr>PowerPoint プレゼンテーション</vt:lpstr>
      <vt:lpstr>PowerPoint プレゼンテーション</vt:lpstr>
      <vt:lpstr>知覚花瓶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平川 将綺</dc:creator>
  <cp:lastModifiedBy>平川 将綺</cp:lastModifiedBy>
  <cp:revision>7</cp:revision>
  <dcterms:created xsi:type="dcterms:W3CDTF">2019-11-24T05:25:10Z</dcterms:created>
  <dcterms:modified xsi:type="dcterms:W3CDTF">2019-11-24T06:16:26Z</dcterms:modified>
</cp:coreProperties>
</file>