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78" r:id="rId5"/>
    <p:sldId id="279" r:id="rId6"/>
    <p:sldId id="281" r:id="rId7"/>
    <p:sldId id="280" r:id="rId8"/>
    <p:sldId id="282" r:id="rId9"/>
    <p:sldId id="286" r:id="rId10"/>
    <p:sldId id="283" r:id="rId11"/>
    <p:sldId id="284" r:id="rId12"/>
    <p:sldId id="285" r:id="rId13"/>
    <p:sldId id="287" r:id="rId14"/>
    <p:sldId id="288" r:id="rId1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AE0A13-E700-4917-BBD6-0A66ED9FE35C}" v="26" dt="2022-09-12T05:14:10.3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thIRusty sh" userId="d025446de00fdcb6" providerId="LiveId" clId="{16AE0A13-E700-4917-BBD6-0A66ED9FE35C}"/>
    <pc:docChg chg="undo redo custSel addSld modSld">
      <pc:chgData name="SithIRusty sh" userId="d025446de00fdcb6" providerId="LiveId" clId="{16AE0A13-E700-4917-BBD6-0A66ED9FE35C}" dt="2022-09-12T16:15:24.983" v="728" actId="20577"/>
      <pc:docMkLst>
        <pc:docMk/>
      </pc:docMkLst>
      <pc:sldChg chg="modSp mod">
        <pc:chgData name="SithIRusty sh" userId="d025446de00fdcb6" providerId="LiveId" clId="{16AE0A13-E700-4917-BBD6-0A66ED9FE35C}" dt="2022-09-12T16:15:24.983" v="728" actId="20577"/>
        <pc:sldMkLst>
          <pc:docMk/>
          <pc:sldMk cId="3671966965" sldId="280"/>
        </pc:sldMkLst>
        <pc:spChg chg="mod">
          <ac:chgData name="SithIRusty sh" userId="d025446de00fdcb6" providerId="LiveId" clId="{16AE0A13-E700-4917-BBD6-0A66ED9FE35C}" dt="2022-09-12T16:15:24.983" v="728" actId="20577"/>
          <ac:spMkLst>
            <pc:docMk/>
            <pc:sldMk cId="3671966965" sldId="280"/>
            <ac:spMk id="3" creationId="{0A6D060C-759A-BC3B-5113-3721F094307B}"/>
          </ac:spMkLst>
        </pc:spChg>
      </pc:sldChg>
      <pc:sldChg chg="addSp delSp modSp new mod">
        <pc:chgData name="SithIRusty sh" userId="d025446de00fdcb6" providerId="LiveId" clId="{16AE0A13-E700-4917-BBD6-0A66ED9FE35C}" dt="2022-09-12T05:11:23.675" v="55" actId="5793"/>
        <pc:sldMkLst>
          <pc:docMk/>
          <pc:sldMk cId="3006683222" sldId="287"/>
        </pc:sldMkLst>
        <pc:spChg chg="mod">
          <ac:chgData name="SithIRusty sh" userId="d025446de00fdcb6" providerId="LiveId" clId="{16AE0A13-E700-4917-BBD6-0A66ED9FE35C}" dt="2022-09-12T05:08:30.602" v="38" actId="20577"/>
          <ac:spMkLst>
            <pc:docMk/>
            <pc:sldMk cId="3006683222" sldId="287"/>
            <ac:spMk id="2" creationId="{A90018EA-1A45-D6BE-1F39-DDA1667A9845}"/>
          </ac:spMkLst>
        </pc:spChg>
        <pc:spChg chg="add del mod">
          <ac:chgData name="SithIRusty sh" userId="d025446de00fdcb6" providerId="LiveId" clId="{16AE0A13-E700-4917-BBD6-0A66ED9FE35C}" dt="2022-09-12T05:11:23.675" v="55" actId="5793"/>
          <ac:spMkLst>
            <pc:docMk/>
            <pc:sldMk cId="3006683222" sldId="287"/>
            <ac:spMk id="3" creationId="{9B273EBA-C684-387F-4F2F-74B4CB0A4136}"/>
          </ac:spMkLst>
        </pc:spChg>
        <pc:spChg chg="add del mod">
          <ac:chgData name="SithIRusty sh" userId="d025446de00fdcb6" providerId="LiveId" clId="{16AE0A13-E700-4917-BBD6-0A66ED9FE35C}" dt="2022-09-12T05:11:13.064" v="51" actId="21"/>
          <ac:spMkLst>
            <pc:docMk/>
            <pc:sldMk cId="3006683222" sldId="287"/>
            <ac:spMk id="4" creationId="{9CEC587D-4238-E316-8D1E-D81FC2EB17AD}"/>
          </ac:spMkLst>
        </pc:spChg>
        <pc:spChg chg="add del mod">
          <ac:chgData name="SithIRusty sh" userId="d025446de00fdcb6" providerId="LiveId" clId="{16AE0A13-E700-4917-BBD6-0A66ED9FE35C}" dt="2022-09-12T05:11:16.382" v="53" actId="478"/>
          <ac:spMkLst>
            <pc:docMk/>
            <pc:sldMk cId="3006683222" sldId="287"/>
            <ac:spMk id="5" creationId="{11610C6A-8A60-AF6C-C254-3A93975597DF}"/>
          </ac:spMkLst>
        </pc:spChg>
        <pc:picChg chg="add del">
          <ac:chgData name="SithIRusty sh" userId="d025446de00fdcb6" providerId="LiveId" clId="{16AE0A13-E700-4917-BBD6-0A66ED9FE35C}" dt="2022-09-12T05:11:22.430" v="54"/>
          <ac:picMkLst>
            <pc:docMk/>
            <pc:sldMk cId="3006683222" sldId="287"/>
            <ac:picMk id="1026" creationId="{C3C43C03-8B61-467A-1CE5-E98178DABC02}"/>
          </ac:picMkLst>
        </pc:picChg>
      </pc:sldChg>
      <pc:sldChg chg="addSp delSp modSp new mod">
        <pc:chgData name="SithIRusty sh" userId="d025446de00fdcb6" providerId="LiveId" clId="{16AE0A13-E700-4917-BBD6-0A66ED9FE35C}" dt="2022-09-12T05:14:10.381" v="93" actId="14100"/>
        <pc:sldMkLst>
          <pc:docMk/>
          <pc:sldMk cId="846149081" sldId="288"/>
        </pc:sldMkLst>
        <pc:spChg chg="mod">
          <ac:chgData name="SithIRusty sh" userId="d025446de00fdcb6" providerId="LiveId" clId="{16AE0A13-E700-4917-BBD6-0A66ED9FE35C}" dt="2022-09-12T05:11:27.192" v="57" actId="20577"/>
          <ac:spMkLst>
            <pc:docMk/>
            <pc:sldMk cId="846149081" sldId="288"/>
            <ac:spMk id="2" creationId="{1F1DDB71-E1DB-E738-06EF-B1F33B4FEBF4}"/>
          </ac:spMkLst>
        </pc:spChg>
        <pc:spChg chg="mod">
          <ac:chgData name="SithIRusty sh" userId="d025446de00fdcb6" providerId="LiveId" clId="{16AE0A13-E700-4917-BBD6-0A66ED9FE35C}" dt="2022-09-12T05:13:19.837" v="79" actId="14100"/>
          <ac:spMkLst>
            <pc:docMk/>
            <pc:sldMk cId="846149081" sldId="288"/>
            <ac:spMk id="3" creationId="{48F2634C-7CC8-9D6D-6A05-B197E008EA0A}"/>
          </ac:spMkLst>
        </pc:spChg>
        <pc:spChg chg="add del mod">
          <ac:chgData name="SithIRusty sh" userId="d025446de00fdcb6" providerId="LiveId" clId="{16AE0A13-E700-4917-BBD6-0A66ED9FE35C}" dt="2022-09-12T05:12:39.651" v="71" actId="767"/>
          <ac:spMkLst>
            <pc:docMk/>
            <pc:sldMk cId="846149081" sldId="288"/>
            <ac:spMk id="4" creationId="{7AF0F41F-BC31-9662-9B47-9E1006CCF949}"/>
          </ac:spMkLst>
        </pc:spChg>
        <pc:spChg chg="add mod">
          <ac:chgData name="SithIRusty sh" userId="d025446de00fdcb6" providerId="LiveId" clId="{16AE0A13-E700-4917-BBD6-0A66ED9FE35C}" dt="2022-09-12T05:14:05.081" v="90" actId="14100"/>
          <ac:spMkLst>
            <pc:docMk/>
            <pc:sldMk cId="846149081" sldId="288"/>
            <ac:spMk id="5" creationId="{FD55EE4E-CC8C-9660-AD47-439016786B68}"/>
          </ac:spMkLst>
        </pc:spChg>
        <pc:picChg chg="add mod">
          <ac:chgData name="SithIRusty sh" userId="d025446de00fdcb6" providerId="LiveId" clId="{16AE0A13-E700-4917-BBD6-0A66ED9FE35C}" dt="2022-09-12T05:14:10.381" v="93" actId="14100"/>
          <ac:picMkLst>
            <pc:docMk/>
            <pc:sldMk cId="846149081" sldId="288"/>
            <ac:picMk id="2050" creationId="{07315228-3FAC-BFFD-3856-B8DCFE57446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FB012-E420-4B95-AE63-A8D98F1E9FF8}" type="datetime1">
              <a:rPr lang="es-ES" smtClean="0"/>
              <a:t>12/09/2022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83E88-2765-4140-A04D-8B1D491FFF4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28893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EC11F6-780B-4A70-BC74-0ABACE79CAA5}" type="datetime1">
              <a:rPr lang="es-ES" noProof="0" smtClean="0"/>
              <a:t>12/09/2022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7270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1C7952-479D-4D4B-8F19-C6026F510D9E}" type="datetime1">
              <a:rPr lang="es-ES" noProof="0" smtClean="0"/>
              <a:t>12/09/2022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758912-430E-46D1-BA95-7CF218A879F9}" type="datetime1">
              <a:rPr lang="es-ES" noProof="0" smtClean="0"/>
              <a:t>12/09/2022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D604E1-623C-4365-B688-201238FB20C0}" type="datetime1">
              <a:rPr lang="es-ES" noProof="0" smtClean="0"/>
              <a:t>12/09/2022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ADFC75-E87D-46C2-9102-15C11F0259DB}" type="datetime1">
              <a:rPr lang="es-ES" noProof="0" smtClean="0"/>
              <a:t>12/09/2022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1" name="Cuadro de tex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Cuadro de tex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E54EC6-1219-49EE-8B80-3C24DE8E5A44}" type="datetime1">
              <a:rPr lang="es-ES" noProof="0" smtClean="0"/>
              <a:t>12/09/2022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4DCC15-8F35-48A3-948F-896E04D77AE9}" type="datetime1">
              <a:rPr lang="es-ES" noProof="0" smtClean="0"/>
              <a:t>12/09/2022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n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n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9" name="Marcador de tex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76F276-4198-468B-A622-B7B7E3766911}" type="datetime1">
              <a:rPr lang="es-ES" noProof="0" smtClean="0"/>
              <a:t>12/09/2022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5F9175-B10B-4641-995C-12E45A3F36CD}" type="datetime1">
              <a:rPr lang="es-ES" noProof="0" smtClean="0"/>
              <a:t>12/09/2022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CEA549-D5CD-4EAF-92DD-F120BAE2B00B}" type="datetime1">
              <a:rPr lang="es-ES" noProof="0" smtClean="0"/>
              <a:t>12/09/2022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9D2F8E-7231-4034-8D2D-3DE6DA3442B3}" type="datetime1">
              <a:rPr lang="es-ES" noProof="0" smtClean="0"/>
              <a:t>12/09/2022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n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E704EA-5CB1-494A-9524-E0FAE6BBE6C4}" type="datetime1">
              <a:rPr lang="es-ES" noProof="0" smtClean="0"/>
              <a:t>12/09/2022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842E49-C804-4EEC-9941-A438EC0B005D}" type="datetime1">
              <a:rPr lang="es-ES" noProof="0" smtClean="0"/>
              <a:t>12/09/2022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CB7135-DC88-46C5-8577-B4652D9D518F}" type="datetime1">
              <a:rPr lang="es-ES" noProof="0" smtClean="0"/>
              <a:t>12/09/2022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0BDDAF-5FB4-4645-B812-33656A6F2B85}" type="datetime1">
              <a:rPr lang="es-ES" noProof="0" smtClean="0"/>
              <a:t>12/09/2022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3182DB-EE2B-4FEC-B9F5-C787A05118D2}" type="datetime1">
              <a:rPr lang="es-ES" noProof="0" smtClean="0"/>
              <a:t>12/09/2022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7305C6AA-9D71-4080-8813-13E932244C60}" type="datetime1">
              <a:rPr lang="es-ES" noProof="0" smtClean="0"/>
              <a:t>12/09/2022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orma libre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es-ES" sz="4000" dirty="0"/>
              <a:t>Matemáticas discretas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es-ES" sz="2300" dirty="0"/>
              <a:t>Funciones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018EA-1A45-D6BE-1F39-DDA1667A9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Función biyectiva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273EBA-C684-387F-4F2F-74B4CB0A4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Una función biyectiva es una función f que es al mismo tiempo inyectiva y sobreyectiva. Es decir, si todo elemento del conjunto final Y tiene al menos un elemento del conjunto inicial X al que le corresponde (condición de función sobreyectiva) y todos los elementos del conjunto inicial X tiene una única imagen en el conjunto final Y (condición de función inyectiva). Digamos que no puede quedarse ningún elemento en el conjunto final Y solo, sin asociarse con un único elemento del conjunto inicial X. </a:t>
            </a:r>
          </a:p>
          <a:p>
            <a:r>
              <a:rPr lang="es-MX" dirty="0"/>
              <a:t>Formalmente, una función f es biyectiva si: Sea la función f(x) = 2x definida en los números reales. Esta función es biyectiva.</a:t>
            </a:r>
          </a:p>
          <a:p>
            <a:pPr marL="3690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06683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DDB71-E1DB-E738-06EF-B1F33B4F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F2634C-7CC8-9D6D-6A05-B197E008E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s-MX" dirty="0"/>
              <a:t> </a:t>
            </a:r>
          </a:p>
        </p:txBody>
      </p:sp>
      <p:pic>
        <p:nvPicPr>
          <p:cNvPr id="2050" name="Picture 2" descr="Función biyectiva">
            <a:extLst>
              <a:ext uri="{FF2B5EF4-FFF2-40B4-BE49-F238E27FC236}">
                <a16:creationId xmlns:a16="http://schemas.microsoft.com/office/drawing/2014/main" id="{07315228-3FAC-BFFD-3856-B8DCFE574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606" y="323850"/>
            <a:ext cx="9445910" cy="348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D55EE4E-CC8C-9660-AD47-439016786B68}"/>
              </a:ext>
            </a:extLst>
          </p:cNvPr>
          <p:cNvSpPr txBox="1"/>
          <p:nvPr/>
        </p:nvSpPr>
        <p:spPr>
          <a:xfrm>
            <a:off x="2038349" y="4390936"/>
            <a:ext cx="87344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En la gráfica ya podemos observar como la función es igual en x = -2 y en x = 2, por lo tanto la función no puede ser inyectiva.</a:t>
            </a:r>
            <a:br>
              <a:rPr lang="es-MX" dirty="0"/>
            </a:br>
            <a:endParaRPr lang="es-MX" dirty="0"/>
          </a:p>
          <a:p>
            <a:r>
              <a:rPr lang="es-MX" b="1" dirty="0"/>
              <a:t>Propiedad:</a:t>
            </a:r>
            <a:br>
              <a:rPr lang="es-MX" b="1" dirty="0"/>
            </a:br>
            <a:r>
              <a:rPr lang="es-MX" dirty="0"/>
              <a:t> Si f es una función biyectiva, entonces su función inversa f -1 también es biyectiva</a:t>
            </a:r>
          </a:p>
        </p:txBody>
      </p:sp>
    </p:spTree>
    <p:extLst>
      <p:ext uri="{BB962C8B-B14F-4D97-AF65-F5344CB8AC3E}">
        <p14:creationId xmlns:p14="http://schemas.microsoft.com/office/powerpoint/2010/main" val="84614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ángu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es-ES" sz="4000" dirty="0" err="1"/>
              <a:t>Íntegrantes</a:t>
            </a:r>
            <a:endParaRPr lang="es-ES" sz="4000" dirty="0"/>
          </a:p>
        </p:txBody>
      </p:sp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rtlCol="0" anchor="t">
            <a:normAutofit/>
          </a:bodyPr>
          <a:lstStyle/>
          <a:p>
            <a:pPr marL="36900" lvl="0" indent="0" rtl="0">
              <a:buNone/>
            </a:pPr>
            <a:r>
              <a:rPr lang="es-ES" sz="2400" dirty="0" err="1"/>
              <a:t>Angel</a:t>
            </a:r>
            <a:r>
              <a:rPr lang="es-ES" sz="2400" dirty="0"/>
              <a:t> Hiram Gabriel Gutiérrez</a:t>
            </a:r>
          </a:p>
          <a:p>
            <a:pPr marL="36900" lvl="0" indent="0" rtl="0">
              <a:buNone/>
            </a:pPr>
            <a:r>
              <a:rPr lang="es-ES" sz="2400" dirty="0"/>
              <a:t>Héctor Flores</a:t>
            </a:r>
          </a:p>
          <a:p>
            <a:pPr marL="36900" lvl="0" indent="0" rtl="0">
              <a:buNone/>
            </a:pPr>
            <a:r>
              <a:rPr lang="es-ES" sz="2400" dirty="0"/>
              <a:t>Pablo Lera</a:t>
            </a:r>
          </a:p>
          <a:p>
            <a:pPr marL="36900" lvl="0" indent="0" rtl="0">
              <a:buNone/>
            </a:pPr>
            <a:r>
              <a:rPr lang="es-ES" sz="2400" dirty="0"/>
              <a:t>Luis Antonio Apolinar</a:t>
            </a:r>
          </a:p>
          <a:p>
            <a:pPr marL="36900" lvl="0" indent="0" rtl="0">
              <a:buNone/>
            </a:pPr>
            <a:r>
              <a:rPr lang="es-ES" sz="2400" dirty="0"/>
              <a:t>Emmanuel Reyes </a:t>
            </a:r>
            <a:r>
              <a:rPr lang="es-ES" sz="2400" dirty="0" err="1"/>
              <a:t>Godines</a:t>
            </a:r>
            <a:endParaRPr lang="es-ES" sz="2400" dirty="0"/>
          </a:p>
          <a:p>
            <a:pPr rtl="0"/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482E61-15F9-267A-1795-1C0AB264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8B5A0B-D337-1EEA-2AB1-A80A7996D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1.- Definición</a:t>
            </a:r>
          </a:p>
          <a:p>
            <a:r>
              <a:rPr lang="es-MX" dirty="0"/>
              <a:t>2.- Función Inversa</a:t>
            </a:r>
          </a:p>
          <a:p>
            <a:r>
              <a:rPr lang="es-MX" dirty="0"/>
              <a:t>3.- Función Inyectiva</a:t>
            </a:r>
          </a:p>
          <a:p>
            <a:r>
              <a:rPr lang="es-MX" dirty="0"/>
              <a:t>4.- Función Invertible</a:t>
            </a:r>
          </a:p>
          <a:p>
            <a:r>
              <a:rPr lang="es-MX" dirty="0"/>
              <a:t>5.- Función Biyectiva</a:t>
            </a:r>
          </a:p>
          <a:p>
            <a:r>
              <a:rPr lang="es-MX" dirty="0"/>
              <a:t>6.- Función Suprayectiva</a:t>
            </a:r>
          </a:p>
        </p:txBody>
      </p:sp>
    </p:spTree>
    <p:extLst>
      <p:ext uri="{BB962C8B-B14F-4D97-AF65-F5344CB8AC3E}">
        <p14:creationId xmlns:p14="http://schemas.microsoft.com/office/powerpoint/2010/main" val="31336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F881C-0AE3-E93B-62D7-04721CB11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son las funciones?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6D060C-759A-BC3B-5113-3721F0943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fontAlgn="base"/>
            <a:r>
              <a:rPr lang="es-MX" b="0" i="0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Es la relació</a:t>
            </a:r>
            <a:r>
              <a:rPr lang="es-MX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n que hay entre una magnitud y otra, cuando el valor de la primera depende de la segunda. Ejemplo: Si decimos que el valor de la temperatura del día depende de la hora a la que la consultemos, estaremos sin saberlo estableciendo entre ambas cosas una función. Ambas magnitudes son variables, pero se distinguen </a:t>
            </a:r>
            <a:r>
              <a:rPr lang="es-MX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entre:</a:t>
            </a:r>
            <a:endParaRPr lang="es-MX" dirty="0">
              <a:solidFill>
                <a:schemeClr val="tx1"/>
              </a:solidFill>
              <a:effectLst/>
              <a:latin typeface="Lato" panose="020F0502020204030203" pitchFamily="34" charset="0"/>
            </a:endParaRPr>
          </a:p>
          <a:p>
            <a:pPr lvl="1" fontAlgn="base"/>
            <a:r>
              <a:rPr lang="es-MX" b="0" i="0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Variable dependiente</a:t>
            </a:r>
          </a:p>
          <a:p>
            <a:pPr lvl="1" fontAlgn="base"/>
            <a:r>
              <a:rPr lang="es-MX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Variable independiente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71966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8F9A8-A6C9-EE66-EB93-E0978CE9A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Función inversa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4EE991-E404-1C93-B8AD-AFC8B8CA6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Dada una función f entre los conjuntos A y B, consideremos su relación inversa, es decir aquella que se obtiene intercambiando cada uno de los pares que componen la </a:t>
            </a:r>
            <a:r>
              <a:rPr lang="es-MX" dirty="0" err="1"/>
              <a:t>relación.Pues</a:t>
            </a:r>
            <a:r>
              <a:rPr lang="es-MX" dirty="0"/>
              <a:t> bien, según hemos visto en el apartado anterior, la relación inversa de una función no es, en general, otra </a:t>
            </a:r>
            <a:r>
              <a:rPr lang="es-MX" dirty="0" err="1"/>
              <a:t>función.Dedicamos</a:t>
            </a:r>
            <a:r>
              <a:rPr lang="es-MX" dirty="0"/>
              <a:t> este apartado al estudio de las relaciones inversas que son funciones</a:t>
            </a:r>
          </a:p>
          <a:p>
            <a:r>
              <a:rPr lang="es-MX" dirty="0"/>
              <a:t>Ejemplo:</a:t>
            </a:r>
          </a:p>
          <a:p>
            <a:r>
              <a:rPr lang="es-MX" dirty="0"/>
              <a:t>Solución x-y-xy+7=0 para analizar si f es función, despeje primero a y:x-(1+x)y+7=0 transponiendo términos “y”=(x+7)/(x+1) despejando “y”</a:t>
            </a:r>
          </a:p>
        </p:txBody>
      </p:sp>
    </p:spTree>
    <p:extLst>
      <p:ext uri="{BB962C8B-B14F-4D97-AF65-F5344CB8AC3E}">
        <p14:creationId xmlns:p14="http://schemas.microsoft.com/office/powerpoint/2010/main" val="2853356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79C46-C8BF-E49E-58A7-8EE9A303F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</a:p>
        </p:txBody>
      </p:sp>
      <p:pic>
        <p:nvPicPr>
          <p:cNvPr id="3074" name="Picture 2" descr="Función inversa">
            <a:extLst>
              <a:ext uri="{FF2B5EF4-FFF2-40B4-BE49-F238E27FC236}">
                <a16:creationId xmlns:a16="http://schemas.microsoft.com/office/drawing/2014/main" id="{68990288-44CF-6145-EB72-77E588B69E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869" y="2122098"/>
            <a:ext cx="9595006" cy="403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238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21934C-1FCC-8FF8-9032-4FF0BF201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Función Inyectiva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2FF2E3-9DFA-06F6-E69E-4A4BD0451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Cada elemento del conjunto de llegada corresponde como máximo a un elemento del conjunto de partida y para que un elemento de llegada corresponda a dos elementos de partida, el elemento de partida tiene que ser los mismos. Si X1, X2 ∈ Dom(f); f(X1) =f(X2) entonces X1=X2 por lo tanto es una función inyectiva.</a:t>
            </a:r>
          </a:p>
          <a:p>
            <a:endParaRPr lang="es-MX" dirty="0"/>
          </a:p>
        </p:txBody>
      </p:sp>
      <p:pic>
        <p:nvPicPr>
          <p:cNvPr id="1026" name="Picture 2" descr="Función inyectiva">
            <a:extLst>
              <a:ext uri="{FF2B5EF4-FFF2-40B4-BE49-F238E27FC236}">
                <a16:creationId xmlns:a16="http://schemas.microsoft.com/office/drawing/2014/main" id="{C3B467EB-6DC8-5FDA-3A12-53D580178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764" y="3944608"/>
            <a:ext cx="4852471" cy="241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446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6E0C7-F6CA-42E0-DF3F-206E64048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Función Invertible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D60E8F-5F95-908E-5108-7FAEF8678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Como sugiere el nombre “invertible”, significa inverso. Una función invertible significa la inversa de la función. Las funciones inversas son funciones que se invierten entre si. Ejemplo:</a:t>
            </a:r>
          </a:p>
          <a:p>
            <a:r>
              <a:rPr lang="es-MX" dirty="0"/>
              <a:t>Si “f” toma a “a b”, entonces la inversa, f-1, debe de tomar b a “a”. </a:t>
            </a:r>
          </a:p>
          <a:p>
            <a:r>
              <a:rPr lang="es-MX" dirty="0"/>
              <a:t>La inversa de una función se denota por “f-1”. En otras palabras podemos definir como si “f” es una función, el conjunto de pares ordenados obtenidos al intercambiar la primera y segunda coordinadas de cada par ordenado en “f” se llama inverso de “f”</a:t>
            </a:r>
          </a:p>
        </p:txBody>
      </p:sp>
    </p:spTree>
    <p:extLst>
      <p:ext uri="{BB962C8B-B14F-4D97-AF65-F5344CB8AC3E}">
        <p14:creationId xmlns:p14="http://schemas.microsoft.com/office/powerpoint/2010/main" val="3200412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E65E6-CB98-0EEF-0ABD-AFEFE17AF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9654BE-0983-13E1-2E91-701D7AFEF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12081F6-9195-947B-9951-0522A5C2F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042" y="793630"/>
            <a:ext cx="9929164" cy="556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103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072_TF55705232.potx" id="{48989EC3-9309-4897-8C0D-BDF2311BCEFB}" vid="{43797E30-B318-41B0-A673-A012DE2BDE9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{7B49F955-B469-4414-A963-A73FA828DB5C}tf55705232_win32</Template>
  <TotalTime>53</TotalTime>
  <Words>602</Words>
  <Application>Microsoft Office PowerPoint</Application>
  <PresentationFormat>Panorámica</PresentationFormat>
  <Paragraphs>41</Paragraphs>
  <Slides>11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Calibri</vt:lpstr>
      <vt:lpstr>Goudy Old Style</vt:lpstr>
      <vt:lpstr>Lato</vt:lpstr>
      <vt:lpstr>Wingdings 2</vt:lpstr>
      <vt:lpstr>SlateVTI</vt:lpstr>
      <vt:lpstr>Matemáticas discretas</vt:lpstr>
      <vt:lpstr>Íntegrantes</vt:lpstr>
      <vt:lpstr>Índice</vt:lpstr>
      <vt:lpstr>¿Qué son las funciones?</vt:lpstr>
      <vt:lpstr>Función inversa </vt:lpstr>
      <vt:lpstr>Ejemplo</vt:lpstr>
      <vt:lpstr>Función Inyectiva</vt:lpstr>
      <vt:lpstr>Función Invertible</vt:lpstr>
      <vt:lpstr> </vt:lpstr>
      <vt:lpstr>Función biyectiva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Matemáticas discretas</dc:title>
  <dc:creator>SithIRusty sh</dc:creator>
  <cp:lastModifiedBy>SithIRusty sh</cp:lastModifiedBy>
  <cp:revision>1</cp:revision>
  <dcterms:created xsi:type="dcterms:W3CDTF">2022-09-12T01:49:38Z</dcterms:created>
  <dcterms:modified xsi:type="dcterms:W3CDTF">2022-09-12T16:43:58Z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