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79" r:id="rId11"/>
    <p:sldId id="274" r:id="rId12"/>
    <p:sldId id="269" r:id="rId13"/>
    <p:sldId id="267" r:id="rId14"/>
    <p:sldId id="281" r:id="rId15"/>
    <p:sldId id="282" r:id="rId16"/>
    <p:sldId id="270" r:id="rId17"/>
    <p:sldId id="283" r:id="rId18"/>
    <p:sldId id="276" r:id="rId19"/>
    <p:sldId id="277" r:id="rId20"/>
    <p:sldId id="280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C06E9-65C5-49B3-BD65-8BF92DB2EB95}" type="doc">
      <dgm:prSet loTypeId="urn:microsoft.com/office/officeart/2005/8/layout/vList2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7E2519DE-878D-489A-B18D-CE26C12DA33E}">
      <dgm:prSet phldrT="[Text]"/>
      <dgm:spPr/>
      <dgm:t>
        <a:bodyPr/>
        <a:lstStyle/>
        <a:p>
          <a:pPr algn="l"/>
          <a:r>
            <a:rPr lang="en-US" altLang="zh-CN" dirty="0" smtClean="0"/>
            <a:t>System Requirements Analysis</a:t>
          </a:r>
          <a:endParaRPr lang="zh-CN" altLang="en-US" dirty="0"/>
        </a:p>
      </dgm:t>
    </dgm:pt>
    <dgm:pt modelId="{264080D3-F18E-4B11-97C9-017C3C1D4CDA}" type="parTrans" cxnId="{E3072A56-89C6-4015-866A-1A346B89188F}">
      <dgm:prSet/>
      <dgm:spPr/>
      <dgm:t>
        <a:bodyPr/>
        <a:lstStyle/>
        <a:p>
          <a:endParaRPr lang="zh-CN" altLang="en-US"/>
        </a:p>
      </dgm:t>
    </dgm:pt>
    <dgm:pt modelId="{A1118C74-038E-45C2-8FB0-54C2AD356E14}" type="sibTrans" cxnId="{E3072A56-89C6-4015-866A-1A346B89188F}">
      <dgm:prSet/>
      <dgm:spPr/>
      <dgm:t>
        <a:bodyPr/>
        <a:lstStyle/>
        <a:p>
          <a:endParaRPr lang="zh-CN" altLang="en-US"/>
        </a:p>
      </dgm:t>
    </dgm:pt>
    <dgm:pt modelId="{15AA9F2A-255B-48FE-871A-98E01C61E793}">
      <dgm:prSet phldrT="[Text]"/>
      <dgm:spPr/>
      <dgm:t>
        <a:bodyPr/>
        <a:lstStyle/>
        <a:p>
          <a:pPr algn="l"/>
          <a:r>
            <a:rPr lang="en-US" altLang="zh-CN" dirty="0" smtClean="0"/>
            <a:t>System Framework Design</a:t>
          </a:r>
          <a:endParaRPr lang="zh-CN" altLang="en-US" dirty="0"/>
        </a:p>
      </dgm:t>
    </dgm:pt>
    <dgm:pt modelId="{55E9A282-06A4-47DE-A9EE-A7EEE7367453}" type="parTrans" cxnId="{05EE4C2A-9A6E-4EF5-800A-F20D397DCF77}">
      <dgm:prSet/>
      <dgm:spPr/>
      <dgm:t>
        <a:bodyPr/>
        <a:lstStyle/>
        <a:p>
          <a:endParaRPr lang="zh-CN" altLang="en-US"/>
        </a:p>
      </dgm:t>
    </dgm:pt>
    <dgm:pt modelId="{8D662D32-6513-4795-A8A8-36A037BA2445}" type="sibTrans" cxnId="{05EE4C2A-9A6E-4EF5-800A-F20D397DCF77}">
      <dgm:prSet/>
      <dgm:spPr/>
      <dgm:t>
        <a:bodyPr/>
        <a:lstStyle/>
        <a:p>
          <a:endParaRPr lang="zh-CN" altLang="en-US"/>
        </a:p>
      </dgm:t>
    </dgm:pt>
    <dgm:pt modelId="{6FCEFB8F-826A-4EB6-A580-1A81D6A1ED75}">
      <dgm:prSet phldrT="[Text]"/>
      <dgm:spPr/>
      <dgm:t>
        <a:bodyPr/>
        <a:lstStyle/>
        <a:p>
          <a:pPr algn="l"/>
          <a:r>
            <a:rPr lang="en-US" altLang="zh-CN" dirty="0" smtClean="0"/>
            <a:t>System Testing</a:t>
          </a:r>
          <a:endParaRPr lang="zh-CN" altLang="en-US" dirty="0"/>
        </a:p>
      </dgm:t>
    </dgm:pt>
    <dgm:pt modelId="{5E941003-BDCB-4ABC-8854-7D3B4D8FB629}" type="parTrans" cxnId="{599D92BA-0952-4102-89BF-C7A000A26F8E}">
      <dgm:prSet/>
      <dgm:spPr/>
      <dgm:t>
        <a:bodyPr/>
        <a:lstStyle/>
        <a:p>
          <a:endParaRPr lang="zh-CN" altLang="en-US"/>
        </a:p>
      </dgm:t>
    </dgm:pt>
    <dgm:pt modelId="{06CAFB64-91AB-4329-8CD6-DA1010307AD7}" type="sibTrans" cxnId="{599D92BA-0952-4102-89BF-C7A000A26F8E}">
      <dgm:prSet/>
      <dgm:spPr/>
      <dgm:t>
        <a:bodyPr/>
        <a:lstStyle/>
        <a:p>
          <a:endParaRPr lang="zh-CN" altLang="en-US"/>
        </a:p>
      </dgm:t>
    </dgm:pt>
    <dgm:pt modelId="{79C9B3B8-A8B2-4BF9-B49A-257AC560EEE3}">
      <dgm:prSet phldrT="[Text]"/>
      <dgm:spPr/>
      <dgm:t>
        <a:bodyPr/>
        <a:lstStyle/>
        <a:p>
          <a:pPr algn="l"/>
          <a:r>
            <a:rPr lang="en-US" altLang="zh-CN" dirty="0" smtClean="0"/>
            <a:t>System Implementation</a:t>
          </a:r>
          <a:endParaRPr lang="zh-CN" altLang="en-US" dirty="0"/>
        </a:p>
      </dgm:t>
    </dgm:pt>
    <dgm:pt modelId="{4697C3CF-AFE2-4E98-89E2-CD82A216C571}" type="parTrans" cxnId="{263BF9AF-012D-4798-ADDD-D000F30248A1}">
      <dgm:prSet/>
      <dgm:spPr/>
      <dgm:t>
        <a:bodyPr/>
        <a:lstStyle/>
        <a:p>
          <a:endParaRPr lang="zh-CN" altLang="en-US"/>
        </a:p>
      </dgm:t>
    </dgm:pt>
    <dgm:pt modelId="{A26961B7-443F-4F29-9B17-2E6FEA892121}" type="sibTrans" cxnId="{263BF9AF-012D-4798-ADDD-D000F30248A1}">
      <dgm:prSet/>
      <dgm:spPr/>
      <dgm:t>
        <a:bodyPr/>
        <a:lstStyle/>
        <a:p>
          <a:endParaRPr lang="zh-CN" altLang="en-US"/>
        </a:p>
      </dgm:t>
    </dgm:pt>
    <dgm:pt modelId="{D4CF5D3A-59A7-43E2-A8B7-969A1670601A}">
      <dgm:prSet phldrT="[Text]"/>
      <dgm:spPr/>
      <dgm:t>
        <a:bodyPr/>
        <a:lstStyle/>
        <a:p>
          <a:pPr algn="l"/>
          <a:r>
            <a:rPr lang="en-US" altLang="zh-CN" dirty="0" smtClean="0"/>
            <a:t>System Demo</a:t>
          </a:r>
          <a:endParaRPr lang="zh-CN" altLang="en-US" dirty="0"/>
        </a:p>
      </dgm:t>
    </dgm:pt>
    <dgm:pt modelId="{7A4126A9-50FF-4266-9599-4867DE91ABA2}" type="parTrans" cxnId="{1F13659D-00E5-4FAA-AA5A-65B7B21B9195}">
      <dgm:prSet/>
      <dgm:spPr/>
      <dgm:t>
        <a:bodyPr/>
        <a:lstStyle/>
        <a:p>
          <a:endParaRPr lang="zh-CN" altLang="en-US"/>
        </a:p>
      </dgm:t>
    </dgm:pt>
    <dgm:pt modelId="{D3F90D02-F656-4390-AC0E-F6F9556379A2}" type="sibTrans" cxnId="{1F13659D-00E5-4FAA-AA5A-65B7B21B9195}">
      <dgm:prSet/>
      <dgm:spPr/>
      <dgm:t>
        <a:bodyPr/>
        <a:lstStyle/>
        <a:p>
          <a:endParaRPr lang="zh-CN" altLang="en-US"/>
        </a:p>
      </dgm:t>
    </dgm:pt>
    <dgm:pt modelId="{D187BADC-C1ED-4185-B857-A2F59E4D0AE2}">
      <dgm:prSet phldrT="[Text]"/>
      <dgm:spPr/>
      <dgm:t>
        <a:bodyPr/>
        <a:lstStyle/>
        <a:p>
          <a:pPr algn="l"/>
          <a:r>
            <a:rPr lang="en-US" altLang="zh-CN" dirty="0" smtClean="0"/>
            <a:t>System Database Design</a:t>
          </a:r>
          <a:endParaRPr lang="zh-CN" altLang="en-US" dirty="0"/>
        </a:p>
      </dgm:t>
    </dgm:pt>
    <dgm:pt modelId="{718A4F7C-FD2B-445A-A827-1B3E2E1FBE8C}" type="parTrans" cxnId="{93F5040E-890B-43D1-8826-CB7F06A0DA6C}">
      <dgm:prSet/>
      <dgm:spPr/>
      <dgm:t>
        <a:bodyPr/>
        <a:lstStyle/>
        <a:p>
          <a:endParaRPr lang="zh-CN" altLang="en-US"/>
        </a:p>
      </dgm:t>
    </dgm:pt>
    <dgm:pt modelId="{ADCA282D-8CB3-49DE-8A96-7936982AB960}" type="sibTrans" cxnId="{93F5040E-890B-43D1-8826-CB7F06A0DA6C}">
      <dgm:prSet/>
      <dgm:spPr/>
      <dgm:t>
        <a:bodyPr/>
        <a:lstStyle/>
        <a:p>
          <a:endParaRPr lang="zh-CN" altLang="en-US"/>
        </a:p>
      </dgm:t>
    </dgm:pt>
    <dgm:pt modelId="{0EEDDC75-5CEE-4DD4-8002-67EFF71F592E}" type="pres">
      <dgm:prSet presAssocID="{43BC06E9-65C5-49B3-BD65-8BF92DB2EB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8663D4-0D82-4B37-9B86-AB0687A7E2E5}" type="pres">
      <dgm:prSet presAssocID="{7E2519DE-878D-489A-B18D-CE26C12DA33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36ADF-599F-4107-BE7E-7584544A76D4}" type="pres">
      <dgm:prSet presAssocID="{A1118C74-038E-45C2-8FB0-54C2AD356E14}" presName="spacer" presStyleCnt="0"/>
      <dgm:spPr/>
    </dgm:pt>
    <dgm:pt modelId="{4A550941-2A78-43BD-9FB6-9CF3FF95CD2C}" type="pres">
      <dgm:prSet presAssocID="{15AA9F2A-255B-48FE-871A-98E01C61E79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04CC0-4C73-42DD-9674-B94E54DAFE36}" type="pres">
      <dgm:prSet presAssocID="{8D662D32-6513-4795-A8A8-36A037BA2445}" presName="spacer" presStyleCnt="0"/>
      <dgm:spPr/>
    </dgm:pt>
    <dgm:pt modelId="{E7F1ED14-FFD0-46F1-9C4F-5AE42ECB60EE}" type="pres">
      <dgm:prSet presAssocID="{D187BADC-C1ED-4185-B857-A2F59E4D0AE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6ACD72-BBE2-402A-BA73-9C590B130011}" type="pres">
      <dgm:prSet presAssocID="{ADCA282D-8CB3-49DE-8A96-7936982AB960}" presName="spacer" presStyleCnt="0"/>
      <dgm:spPr/>
    </dgm:pt>
    <dgm:pt modelId="{87923D4B-30AA-4EEF-84DE-D27A4BC2CDD9}" type="pres">
      <dgm:prSet presAssocID="{79C9B3B8-A8B2-4BF9-B49A-257AC560EEE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C4F3F2-549D-41B2-9D65-E58C0899291A}" type="pres">
      <dgm:prSet presAssocID="{A26961B7-443F-4F29-9B17-2E6FEA892121}" presName="spacer" presStyleCnt="0"/>
      <dgm:spPr/>
    </dgm:pt>
    <dgm:pt modelId="{DC438FCF-F16D-4360-9C0C-FC03947E2B58}" type="pres">
      <dgm:prSet presAssocID="{6FCEFB8F-826A-4EB6-A580-1A81D6A1ED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1C17C-8150-425F-B7C3-CE94984F12FA}" type="pres">
      <dgm:prSet presAssocID="{06CAFB64-91AB-4329-8CD6-DA1010307AD7}" presName="spacer" presStyleCnt="0"/>
      <dgm:spPr/>
    </dgm:pt>
    <dgm:pt modelId="{C9C55AD8-48C3-4576-AFE3-EF5B6343296B}" type="pres">
      <dgm:prSet presAssocID="{D4CF5D3A-59A7-43E2-A8B7-969A1670601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13659D-00E5-4FAA-AA5A-65B7B21B9195}" srcId="{43BC06E9-65C5-49B3-BD65-8BF92DB2EB95}" destId="{D4CF5D3A-59A7-43E2-A8B7-969A1670601A}" srcOrd="5" destOrd="0" parTransId="{7A4126A9-50FF-4266-9599-4867DE91ABA2}" sibTransId="{D3F90D02-F656-4390-AC0E-F6F9556379A2}"/>
    <dgm:cxn modelId="{599D92BA-0952-4102-89BF-C7A000A26F8E}" srcId="{43BC06E9-65C5-49B3-BD65-8BF92DB2EB95}" destId="{6FCEFB8F-826A-4EB6-A580-1A81D6A1ED75}" srcOrd="4" destOrd="0" parTransId="{5E941003-BDCB-4ABC-8854-7D3B4D8FB629}" sibTransId="{06CAFB64-91AB-4329-8CD6-DA1010307AD7}"/>
    <dgm:cxn modelId="{93F5040E-890B-43D1-8826-CB7F06A0DA6C}" srcId="{43BC06E9-65C5-49B3-BD65-8BF92DB2EB95}" destId="{D187BADC-C1ED-4185-B857-A2F59E4D0AE2}" srcOrd="2" destOrd="0" parTransId="{718A4F7C-FD2B-445A-A827-1B3E2E1FBE8C}" sibTransId="{ADCA282D-8CB3-49DE-8A96-7936982AB960}"/>
    <dgm:cxn modelId="{263BF9AF-012D-4798-ADDD-D000F30248A1}" srcId="{43BC06E9-65C5-49B3-BD65-8BF92DB2EB95}" destId="{79C9B3B8-A8B2-4BF9-B49A-257AC560EEE3}" srcOrd="3" destOrd="0" parTransId="{4697C3CF-AFE2-4E98-89E2-CD82A216C571}" sibTransId="{A26961B7-443F-4F29-9B17-2E6FEA892121}"/>
    <dgm:cxn modelId="{62050BF4-85E4-4DC6-A51C-A62476DAE5D9}" type="presOf" srcId="{15AA9F2A-255B-48FE-871A-98E01C61E793}" destId="{4A550941-2A78-43BD-9FB6-9CF3FF95CD2C}" srcOrd="0" destOrd="0" presId="urn:microsoft.com/office/officeart/2005/8/layout/vList2"/>
    <dgm:cxn modelId="{05EE4C2A-9A6E-4EF5-800A-F20D397DCF77}" srcId="{43BC06E9-65C5-49B3-BD65-8BF92DB2EB95}" destId="{15AA9F2A-255B-48FE-871A-98E01C61E793}" srcOrd="1" destOrd="0" parTransId="{55E9A282-06A4-47DE-A9EE-A7EEE7367453}" sibTransId="{8D662D32-6513-4795-A8A8-36A037BA2445}"/>
    <dgm:cxn modelId="{7E2C5D74-EF1C-4A6E-AE35-0D57A304A733}" type="presOf" srcId="{6FCEFB8F-826A-4EB6-A580-1A81D6A1ED75}" destId="{DC438FCF-F16D-4360-9C0C-FC03947E2B58}" srcOrd="0" destOrd="0" presId="urn:microsoft.com/office/officeart/2005/8/layout/vList2"/>
    <dgm:cxn modelId="{2DCA5D76-575E-4875-BDA6-F27F773FDA05}" type="presOf" srcId="{79C9B3B8-A8B2-4BF9-B49A-257AC560EEE3}" destId="{87923D4B-30AA-4EEF-84DE-D27A4BC2CDD9}" srcOrd="0" destOrd="0" presId="urn:microsoft.com/office/officeart/2005/8/layout/vList2"/>
    <dgm:cxn modelId="{29EAE1AD-9A26-4D86-ACF2-4B433072219E}" type="presOf" srcId="{43BC06E9-65C5-49B3-BD65-8BF92DB2EB95}" destId="{0EEDDC75-5CEE-4DD4-8002-67EFF71F592E}" srcOrd="0" destOrd="0" presId="urn:microsoft.com/office/officeart/2005/8/layout/vList2"/>
    <dgm:cxn modelId="{790261A3-8E59-4938-8D1D-4419EFEF16A8}" type="presOf" srcId="{D4CF5D3A-59A7-43E2-A8B7-969A1670601A}" destId="{C9C55AD8-48C3-4576-AFE3-EF5B6343296B}" srcOrd="0" destOrd="0" presId="urn:microsoft.com/office/officeart/2005/8/layout/vList2"/>
    <dgm:cxn modelId="{A8D5D1B3-1689-49F7-AC13-032A44D8F3BD}" type="presOf" srcId="{7E2519DE-878D-489A-B18D-CE26C12DA33E}" destId="{098663D4-0D82-4B37-9B86-AB0687A7E2E5}" srcOrd="0" destOrd="0" presId="urn:microsoft.com/office/officeart/2005/8/layout/vList2"/>
    <dgm:cxn modelId="{E8ED4B54-E375-4DC6-BB7B-CCC01BCE1794}" type="presOf" srcId="{D187BADC-C1ED-4185-B857-A2F59E4D0AE2}" destId="{E7F1ED14-FFD0-46F1-9C4F-5AE42ECB60EE}" srcOrd="0" destOrd="0" presId="urn:microsoft.com/office/officeart/2005/8/layout/vList2"/>
    <dgm:cxn modelId="{E3072A56-89C6-4015-866A-1A346B89188F}" srcId="{43BC06E9-65C5-49B3-BD65-8BF92DB2EB95}" destId="{7E2519DE-878D-489A-B18D-CE26C12DA33E}" srcOrd="0" destOrd="0" parTransId="{264080D3-F18E-4B11-97C9-017C3C1D4CDA}" sibTransId="{A1118C74-038E-45C2-8FB0-54C2AD356E14}"/>
    <dgm:cxn modelId="{C123F111-4E7D-4855-9B9A-F453EA1F9D70}" type="presParOf" srcId="{0EEDDC75-5CEE-4DD4-8002-67EFF71F592E}" destId="{098663D4-0D82-4B37-9B86-AB0687A7E2E5}" srcOrd="0" destOrd="0" presId="urn:microsoft.com/office/officeart/2005/8/layout/vList2"/>
    <dgm:cxn modelId="{EECD7438-5898-4B1D-BF4A-622C09C565C5}" type="presParOf" srcId="{0EEDDC75-5CEE-4DD4-8002-67EFF71F592E}" destId="{5C636ADF-599F-4107-BE7E-7584544A76D4}" srcOrd="1" destOrd="0" presId="urn:microsoft.com/office/officeart/2005/8/layout/vList2"/>
    <dgm:cxn modelId="{BE3CE52F-9703-4A23-8789-2C9B62BFA76D}" type="presParOf" srcId="{0EEDDC75-5CEE-4DD4-8002-67EFF71F592E}" destId="{4A550941-2A78-43BD-9FB6-9CF3FF95CD2C}" srcOrd="2" destOrd="0" presId="urn:microsoft.com/office/officeart/2005/8/layout/vList2"/>
    <dgm:cxn modelId="{805C637E-DE2C-4783-99C2-55A3D7937AFA}" type="presParOf" srcId="{0EEDDC75-5CEE-4DD4-8002-67EFF71F592E}" destId="{3EE04CC0-4C73-42DD-9674-B94E54DAFE36}" srcOrd="3" destOrd="0" presId="urn:microsoft.com/office/officeart/2005/8/layout/vList2"/>
    <dgm:cxn modelId="{ADEDDA19-45AA-4F82-9ECD-5EFC20BC9296}" type="presParOf" srcId="{0EEDDC75-5CEE-4DD4-8002-67EFF71F592E}" destId="{E7F1ED14-FFD0-46F1-9C4F-5AE42ECB60EE}" srcOrd="4" destOrd="0" presId="urn:microsoft.com/office/officeart/2005/8/layout/vList2"/>
    <dgm:cxn modelId="{6B8FE392-28AC-467B-898F-9B7AEFA97F3C}" type="presParOf" srcId="{0EEDDC75-5CEE-4DD4-8002-67EFF71F592E}" destId="{A56ACD72-BBE2-402A-BA73-9C590B130011}" srcOrd="5" destOrd="0" presId="urn:microsoft.com/office/officeart/2005/8/layout/vList2"/>
    <dgm:cxn modelId="{3205B773-4522-4786-8856-8813A51ACD5C}" type="presParOf" srcId="{0EEDDC75-5CEE-4DD4-8002-67EFF71F592E}" destId="{87923D4B-30AA-4EEF-84DE-D27A4BC2CDD9}" srcOrd="6" destOrd="0" presId="urn:microsoft.com/office/officeart/2005/8/layout/vList2"/>
    <dgm:cxn modelId="{5D66A6FC-C221-4830-B343-7C62BBAA8036}" type="presParOf" srcId="{0EEDDC75-5CEE-4DD4-8002-67EFF71F592E}" destId="{6AC4F3F2-549D-41B2-9D65-E58C0899291A}" srcOrd="7" destOrd="0" presId="urn:microsoft.com/office/officeart/2005/8/layout/vList2"/>
    <dgm:cxn modelId="{EF15D548-3F24-47BB-9BC0-CEDFCB8609F3}" type="presParOf" srcId="{0EEDDC75-5CEE-4DD4-8002-67EFF71F592E}" destId="{DC438FCF-F16D-4360-9C0C-FC03947E2B58}" srcOrd="8" destOrd="0" presId="urn:microsoft.com/office/officeart/2005/8/layout/vList2"/>
    <dgm:cxn modelId="{89BD91C8-4F83-4832-84F2-A9BDF3F36904}" type="presParOf" srcId="{0EEDDC75-5CEE-4DD4-8002-67EFF71F592E}" destId="{CFC1C17C-8150-425F-B7C3-CE94984F12FA}" srcOrd="9" destOrd="0" presId="urn:microsoft.com/office/officeart/2005/8/layout/vList2"/>
    <dgm:cxn modelId="{AA620827-1DF7-49D2-AFC1-984B8CBCAFCC}" type="presParOf" srcId="{0EEDDC75-5CEE-4DD4-8002-67EFF71F592E}" destId="{C9C55AD8-48C3-4576-AFE3-EF5B6343296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1A913-08FB-48C6-9749-521F074F8B1C}" type="doc">
      <dgm:prSet loTypeId="urn:microsoft.com/office/officeart/2005/8/layout/arrow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854FC0F-3076-4F36-9170-C99EC6C5F787}">
      <dgm:prSet/>
      <dgm:spPr/>
      <dgm:t>
        <a:bodyPr/>
        <a:lstStyle/>
        <a:p>
          <a:r>
            <a:rPr lang="en-US" altLang="zh-CN" dirty="0" smtClean="0"/>
            <a:t>The current training system cannot satisfy our uses.</a:t>
          </a:r>
          <a:endParaRPr lang="zh-CN" altLang="en-US" dirty="0"/>
        </a:p>
      </dgm:t>
    </dgm:pt>
    <dgm:pt modelId="{CEA8C702-34BB-4F7A-B45F-64D881637D1E}" type="parTrans" cxnId="{B5DDC1F0-8E0C-4BFB-AFD8-D02DF8526469}">
      <dgm:prSet/>
      <dgm:spPr/>
      <dgm:t>
        <a:bodyPr/>
        <a:lstStyle/>
        <a:p>
          <a:endParaRPr lang="zh-CN" altLang="en-US"/>
        </a:p>
      </dgm:t>
    </dgm:pt>
    <dgm:pt modelId="{CBE0D5A2-1354-404A-83D9-AAE5954151EF}" type="sibTrans" cxnId="{B5DDC1F0-8E0C-4BFB-AFD8-D02DF8526469}">
      <dgm:prSet/>
      <dgm:spPr/>
      <dgm:t>
        <a:bodyPr/>
        <a:lstStyle/>
        <a:p>
          <a:endParaRPr lang="zh-CN" altLang="en-US"/>
        </a:p>
      </dgm:t>
    </dgm:pt>
    <dgm:pt modelId="{667D0199-5D3A-4C11-8015-D7D8F426744F}">
      <dgm:prSet/>
      <dgm:spPr/>
      <dgm:t>
        <a:bodyPr/>
        <a:lstStyle/>
        <a:p>
          <a:r>
            <a:rPr lang="en-US" altLang="zh-CN" dirty="0" smtClean="0"/>
            <a:t>The complexity of training system can be controlled by us.</a:t>
          </a:r>
          <a:endParaRPr lang="zh-CN" altLang="en-US" dirty="0"/>
        </a:p>
      </dgm:t>
    </dgm:pt>
    <dgm:pt modelId="{CADCCFEC-E185-48D4-A75C-5D4BED0274B9}" type="parTrans" cxnId="{7E92B583-C0CB-41D3-9B5F-998126D15FC2}">
      <dgm:prSet/>
      <dgm:spPr/>
      <dgm:t>
        <a:bodyPr/>
        <a:lstStyle/>
        <a:p>
          <a:endParaRPr lang="zh-CN" altLang="en-US"/>
        </a:p>
      </dgm:t>
    </dgm:pt>
    <dgm:pt modelId="{77E3D694-97F5-45BF-8188-BFD98D2CF575}" type="sibTrans" cxnId="{7E92B583-C0CB-41D3-9B5F-998126D15FC2}">
      <dgm:prSet/>
      <dgm:spPr/>
      <dgm:t>
        <a:bodyPr/>
        <a:lstStyle/>
        <a:p>
          <a:endParaRPr lang="zh-CN" altLang="en-US"/>
        </a:p>
      </dgm:t>
    </dgm:pt>
    <dgm:pt modelId="{5B51D3F6-15F6-46D2-BBC6-FF76CD702EE3}" type="pres">
      <dgm:prSet presAssocID="{FA71A913-08FB-48C6-9749-521F074F8B1C}" presName="compositeShape" presStyleCnt="0">
        <dgm:presLayoutVars>
          <dgm:chMax val="2"/>
          <dgm:dir/>
          <dgm:resizeHandles val="exact"/>
        </dgm:presLayoutVars>
      </dgm:prSet>
      <dgm:spPr/>
    </dgm:pt>
    <dgm:pt modelId="{A6B3A492-9A3A-4080-B68A-EB85AA9155AD}" type="pres">
      <dgm:prSet presAssocID="{FA71A913-08FB-48C6-9749-521F074F8B1C}" presName="ribbon" presStyleLbl="node1" presStyleIdx="0" presStyleCnt="1"/>
      <dgm:spPr/>
    </dgm:pt>
    <dgm:pt modelId="{8A7A22D2-EB41-4CC6-8094-7FA46AA3A407}" type="pres">
      <dgm:prSet presAssocID="{FA71A913-08FB-48C6-9749-521F074F8B1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1CEB5F27-0A7B-4465-9B6E-13850CD998C2}" type="pres">
      <dgm:prSet presAssocID="{FA71A913-08FB-48C6-9749-521F074F8B1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DDC1F0-8E0C-4BFB-AFD8-D02DF8526469}" srcId="{FA71A913-08FB-48C6-9749-521F074F8B1C}" destId="{C854FC0F-3076-4F36-9170-C99EC6C5F787}" srcOrd="0" destOrd="0" parTransId="{CEA8C702-34BB-4F7A-B45F-64D881637D1E}" sibTransId="{CBE0D5A2-1354-404A-83D9-AAE5954151EF}"/>
    <dgm:cxn modelId="{92DB6F79-D463-4324-BE2C-C1D2858FB3F8}" type="presOf" srcId="{667D0199-5D3A-4C11-8015-D7D8F426744F}" destId="{1CEB5F27-0A7B-4465-9B6E-13850CD998C2}" srcOrd="0" destOrd="0" presId="urn:microsoft.com/office/officeart/2005/8/layout/arrow6"/>
    <dgm:cxn modelId="{7E92B583-C0CB-41D3-9B5F-998126D15FC2}" srcId="{FA71A913-08FB-48C6-9749-521F074F8B1C}" destId="{667D0199-5D3A-4C11-8015-D7D8F426744F}" srcOrd="1" destOrd="0" parTransId="{CADCCFEC-E185-48D4-A75C-5D4BED0274B9}" sibTransId="{77E3D694-97F5-45BF-8188-BFD98D2CF575}"/>
    <dgm:cxn modelId="{BEA49A74-218F-408B-A614-5727C1EDF20A}" type="presOf" srcId="{C854FC0F-3076-4F36-9170-C99EC6C5F787}" destId="{8A7A22D2-EB41-4CC6-8094-7FA46AA3A407}" srcOrd="0" destOrd="0" presId="urn:microsoft.com/office/officeart/2005/8/layout/arrow6"/>
    <dgm:cxn modelId="{5B1CA38A-C762-44B6-92AC-1840E7B2E2D4}" type="presOf" srcId="{FA71A913-08FB-48C6-9749-521F074F8B1C}" destId="{5B51D3F6-15F6-46D2-BBC6-FF76CD702EE3}" srcOrd="0" destOrd="0" presId="urn:microsoft.com/office/officeart/2005/8/layout/arrow6"/>
    <dgm:cxn modelId="{961BF8B5-5F17-44B3-8FB3-805C1D3EA6A6}" type="presParOf" srcId="{5B51D3F6-15F6-46D2-BBC6-FF76CD702EE3}" destId="{A6B3A492-9A3A-4080-B68A-EB85AA9155AD}" srcOrd="0" destOrd="0" presId="urn:microsoft.com/office/officeart/2005/8/layout/arrow6"/>
    <dgm:cxn modelId="{D709D3D1-F153-42B9-A7B0-AD49BA699E33}" type="presParOf" srcId="{5B51D3F6-15F6-46D2-BBC6-FF76CD702EE3}" destId="{8A7A22D2-EB41-4CC6-8094-7FA46AA3A407}" srcOrd="1" destOrd="0" presId="urn:microsoft.com/office/officeart/2005/8/layout/arrow6"/>
    <dgm:cxn modelId="{5C8CF777-A3C5-44FB-802C-9E42C2E4A23C}" type="presParOf" srcId="{5B51D3F6-15F6-46D2-BBC6-FF76CD702EE3}" destId="{1CEB5F27-0A7B-4465-9B6E-13850CD998C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142A4-58D6-4A75-9398-D411DCFDFB85}" type="doc">
      <dgm:prSet loTypeId="urn:microsoft.com/office/officeart/2008/layout/LinedLis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4A836E5-4B9F-4DAF-8494-DF2C8B7E2DAF}">
      <dgm:prSet phldrT="[文本]"/>
      <dgm:spPr/>
      <dgm:t>
        <a:bodyPr/>
        <a:lstStyle/>
        <a:p>
          <a:r>
            <a:rPr lang="en-US" altLang="en-US" dirty="0" err="1"/>
            <a:t>Synnex</a:t>
          </a:r>
          <a:r>
            <a:rPr lang="en-US" altLang="en-US" dirty="0"/>
            <a:t> Training System</a:t>
          </a:r>
          <a:endParaRPr lang="zh-CN" altLang="en-US" dirty="0"/>
        </a:p>
      </dgm:t>
    </dgm:pt>
    <dgm:pt modelId="{ACC18F16-DC95-47E5-829F-EF988AF0670C}" type="parTrans" cxnId="{64746E99-D824-4AD0-8232-3B43346D4661}">
      <dgm:prSet/>
      <dgm:spPr/>
      <dgm:t>
        <a:bodyPr/>
        <a:lstStyle/>
        <a:p>
          <a:endParaRPr lang="zh-CN" altLang="en-US"/>
        </a:p>
      </dgm:t>
    </dgm:pt>
    <dgm:pt modelId="{3C57A1EF-73DB-421F-A0E5-10CFDAC80E67}" type="sibTrans" cxnId="{64746E99-D824-4AD0-8232-3B43346D4661}">
      <dgm:prSet/>
      <dgm:spPr/>
      <dgm:t>
        <a:bodyPr/>
        <a:lstStyle/>
        <a:p>
          <a:endParaRPr lang="zh-CN" altLang="en-US"/>
        </a:p>
      </dgm:t>
    </dgm:pt>
    <dgm:pt modelId="{8086AE73-820C-4149-948B-D461F3C27246}">
      <dgm:prSet phldrT="[文本]"/>
      <dgm:spPr/>
      <dgm:t>
        <a:bodyPr/>
        <a:lstStyle/>
        <a:p>
          <a:r>
            <a:rPr lang="en-US" altLang="zh-CN" dirty="0" smtClean="0"/>
            <a:t>Management of User </a:t>
          </a:r>
          <a:r>
            <a:rPr lang="en-US" altLang="zh-CN" dirty="0" err="1" smtClean="0"/>
            <a:t>Infos</a:t>
          </a:r>
          <a:endParaRPr lang="zh-CN" altLang="en-US" dirty="0"/>
        </a:p>
      </dgm:t>
    </dgm:pt>
    <dgm:pt modelId="{FAB31CE9-600F-492E-8BA7-C89F01DC401C}" type="parTrans" cxnId="{0E9EB687-3FAE-49F1-B694-BB1810A40E78}">
      <dgm:prSet/>
      <dgm:spPr/>
      <dgm:t>
        <a:bodyPr/>
        <a:lstStyle/>
        <a:p>
          <a:endParaRPr lang="zh-CN" altLang="en-US"/>
        </a:p>
      </dgm:t>
    </dgm:pt>
    <dgm:pt modelId="{5B93322B-A555-4228-9640-C484BA60A3B8}" type="sibTrans" cxnId="{0E9EB687-3FAE-49F1-B694-BB1810A40E78}">
      <dgm:prSet/>
      <dgm:spPr/>
      <dgm:t>
        <a:bodyPr/>
        <a:lstStyle/>
        <a:p>
          <a:endParaRPr lang="zh-CN" altLang="en-US"/>
        </a:p>
      </dgm:t>
    </dgm:pt>
    <dgm:pt modelId="{D217C915-D034-4CA0-9F4A-7F5947638C87}">
      <dgm:prSet phldrT="[文本]"/>
      <dgm:spPr/>
      <dgm:t>
        <a:bodyPr/>
        <a:lstStyle/>
        <a:p>
          <a:r>
            <a:rPr lang="en-US" altLang="zh-CN" dirty="0" smtClean="0"/>
            <a:t>Create</a:t>
          </a:r>
          <a:endParaRPr lang="en-US" altLang="zh-CN" dirty="0"/>
        </a:p>
      </dgm:t>
    </dgm:pt>
    <dgm:pt modelId="{BE138206-0423-47CB-9B5C-C90010E5D466}" type="parTrans" cxnId="{B3DF0AA6-E2E3-42D3-9C4D-8B2F61D040E0}">
      <dgm:prSet/>
      <dgm:spPr/>
      <dgm:t>
        <a:bodyPr/>
        <a:lstStyle/>
        <a:p>
          <a:endParaRPr lang="zh-CN" altLang="en-US"/>
        </a:p>
      </dgm:t>
    </dgm:pt>
    <dgm:pt modelId="{6D40B40B-26FE-4D05-A31F-9A7919F927AC}" type="sibTrans" cxnId="{B3DF0AA6-E2E3-42D3-9C4D-8B2F61D040E0}">
      <dgm:prSet/>
      <dgm:spPr/>
      <dgm:t>
        <a:bodyPr/>
        <a:lstStyle/>
        <a:p>
          <a:endParaRPr lang="zh-CN" altLang="en-US"/>
        </a:p>
      </dgm:t>
    </dgm:pt>
    <dgm:pt modelId="{65F77817-5284-4FF8-9741-13AA60EBF7BE}">
      <dgm:prSet phldrT="[文本]"/>
      <dgm:spPr/>
      <dgm:t>
        <a:bodyPr/>
        <a:lstStyle/>
        <a:p>
          <a:r>
            <a:rPr lang="en-US" altLang="zh-CN" dirty="0" smtClean="0"/>
            <a:t>Search</a:t>
          </a:r>
          <a:endParaRPr lang="en-US" altLang="zh-CN" dirty="0"/>
        </a:p>
      </dgm:t>
    </dgm:pt>
    <dgm:pt modelId="{868218BC-4B66-4214-AF22-566B669CC918}" type="parTrans" cxnId="{4FB5BFB0-A7B4-48E2-9491-6F1B48403D3F}">
      <dgm:prSet/>
      <dgm:spPr/>
      <dgm:t>
        <a:bodyPr/>
        <a:lstStyle/>
        <a:p>
          <a:endParaRPr lang="zh-CN" altLang="en-US"/>
        </a:p>
      </dgm:t>
    </dgm:pt>
    <dgm:pt modelId="{A7944B36-414E-481B-89D8-5C7E996DD28C}" type="sibTrans" cxnId="{4FB5BFB0-A7B4-48E2-9491-6F1B48403D3F}">
      <dgm:prSet/>
      <dgm:spPr/>
      <dgm:t>
        <a:bodyPr/>
        <a:lstStyle/>
        <a:p>
          <a:endParaRPr lang="zh-CN" altLang="en-US"/>
        </a:p>
      </dgm:t>
    </dgm:pt>
    <dgm:pt modelId="{AE7DAE97-34F7-4F10-9FE5-50F647BF2F70}">
      <dgm:prSet phldrT="[文本]"/>
      <dgm:spPr/>
      <dgm:t>
        <a:bodyPr/>
        <a:lstStyle/>
        <a:p>
          <a:r>
            <a:rPr lang="en-US" altLang="zh-CN" dirty="0" smtClean="0"/>
            <a:t>Training Course Management</a:t>
          </a:r>
          <a:endParaRPr lang="zh-CN" altLang="en-US" dirty="0"/>
        </a:p>
      </dgm:t>
    </dgm:pt>
    <dgm:pt modelId="{020824EA-1F1A-4018-B93C-E89EA49E89E6}" type="parTrans" cxnId="{46EDECB6-4236-48AB-BBA6-F8898E5FBA40}">
      <dgm:prSet/>
      <dgm:spPr/>
      <dgm:t>
        <a:bodyPr/>
        <a:lstStyle/>
        <a:p>
          <a:endParaRPr lang="zh-CN" altLang="en-US"/>
        </a:p>
      </dgm:t>
    </dgm:pt>
    <dgm:pt modelId="{D05168CF-7E48-4B44-8C69-00C63EA1571D}" type="sibTrans" cxnId="{46EDECB6-4236-48AB-BBA6-F8898E5FBA40}">
      <dgm:prSet/>
      <dgm:spPr/>
      <dgm:t>
        <a:bodyPr/>
        <a:lstStyle/>
        <a:p>
          <a:endParaRPr lang="zh-CN" altLang="en-US"/>
        </a:p>
      </dgm:t>
    </dgm:pt>
    <dgm:pt modelId="{8C7BB22C-00D0-47A6-AF65-2B56B16B4516}">
      <dgm:prSet phldrT="[文本]"/>
      <dgm:spPr/>
      <dgm:t>
        <a:bodyPr/>
        <a:lstStyle/>
        <a:p>
          <a:r>
            <a:rPr lang="en-US" altLang="zh-CN" dirty="0" smtClean="0"/>
            <a:t>Training Term Management</a:t>
          </a:r>
          <a:endParaRPr lang="zh-CN" altLang="en-US" dirty="0"/>
        </a:p>
      </dgm:t>
    </dgm:pt>
    <dgm:pt modelId="{ACCFE663-3802-4817-809F-145BCBE34361}" type="parTrans" cxnId="{CB16AD8A-B311-4F48-9E72-6D67A5E2ABF2}">
      <dgm:prSet/>
      <dgm:spPr/>
      <dgm:t>
        <a:bodyPr/>
        <a:lstStyle/>
        <a:p>
          <a:endParaRPr lang="zh-CN" altLang="en-US"/>
        </a:p>
      </dgm:t>
    </dgm:pt>
    <dgm:pt modelId="{D248B27F-96C4-42F5-997F-B65B7F3E7464}" type="sibTrans" cxnId="{CB16AD8A-B311-4F48-9E72-6D67A5E2ABF2}">
      <dgm:prSet/>
      <dgm:spPr/>
      <dgm:t>
        <a:bodyPr/>
        <a:lstStyle/>
        <a:p>
          <a:endParaRPr lang="zh-CN" altLang="en-US"/>
        </a:p>
      </dgm:t>
    </dgm:pt>
    <dgm:pt modelId="{793A86A2-2A7D-4668-9B2F-81A115DC2BFC}">
      <dgm:prSet phldrT="[文本]"/>
      <dgm:spPr/>
      <dgm:t>
        <a:bodyPr/>
        <a:lstStyle/>
        <a:p>
          <a:r>
            <a:rPr lang="en-US" altLang="zh-CN" dirty="0" smtClean="0"/>
            <a:t>Create</a:t>
          </a:r>
          <a:endParaRPr lang="zh-CN" altLang="en-US" dirty="0"/>
        </a:p>
      </dgm:t>
    </dgm:pt>
    <dgm:pt modelId="{23C1C2E1-AB73-485F-BF32-B84D30C1A6A9}" type="parTrans" cxnId="{3BBC7E3F-24D3-4BE7-AA5F-67F8A52BB31E}">
      <dgm:prSet/>
      <dgm:spPr/>
      <dgm:t>
        <a:bodyPr/>
        <a:lstStyle/>
        <a:p>
          <a:endParaRPr lang="zh-CN" altLang="en-US"/>
        </a:p>
      </dgm:t>
    </dgm:pt>
    <dgm:pt modelId="{9835393F-1A47-4294-A642-CA555512A118}" type="sibTrans" cxnId="{3BBC7E3F-24D3-4BE7-AA5F-67F8A52BB31E}">
      <dgm:prSet/>
      <dgm:spPr/>
      <dgm:t>
        <a:bodyPr/>
        <a:lstStyle/>
        <a:p>
          <a:endParaRPr lang="zh-CN" altLang="en-US"/>
        </a:p>
      </dgm:t>
    </dgm:pt>
    <dgm:pt modelId="{864E5F81-87F0-4DE8-8A83-48B86EFB5634}">
      <dgm:prSet phldrT="[文本]"/>
      <dgm:spPr/>
      <dgm:t>
        <a:bodyPr/>
        <a:lstStyle/>
        <a:p>
          <a:r>
            <a:rPr lang="en-US" altLang="zh-CN" dirty="0" smtClean="0"/>
            <a:t>Delete</a:t>
          </a:r>
          <a:endParaRPr lang="zh-CN" altLang="en-US" dirty="0"/>
        </a:p>
      </dgm:t>
    </dgm:pt>
    <dgm:pt modelId="{65B8CC1C-7A47-4866-96CD-37A13D2140CA}" type="parTrans" cxnId="{325DE846-9704-456A-A427-EBFB17584FDE}">
      <dgm:prSet/>
      <dgm:spPr/>
      <dgm:t>
        <a:bodyPr/>
        <a:lstStyle/>
        <a:p>
          <a:endParaRPr lang="zh-CN" altLang="en-US"/>
        </a:p>
      </dgm:t>
    </dgm:pt>
    <dgm:pt modelId="{9AE4C888-B1CC-4A85-BF1F-C649E21AD3FA}" type="sibTrans" cxnId="{325DE846-9704-456A-A427-EBFB17584FDE}">
      <dgm:prSet/>
      <dgm:spPr/>
      <dgm:t>
        <a:bodyPr/>
        <a:lstStyle/>
        <a:p>
          <a:endParaRPr lang="zh-CN" altLang="en-US"/>
        </a:p>
      </dgm:t>
    </dgm:pt>
    <dgm:pt modelId="{B0ACB30C-82A7-411B-8B61-E479D0C1DAB3}">
      <dgm:prSet phldrT="[文本]"/>
      <dgm:spPr/>
      <dgm:t>
        <a:bodyPr/>
        <a:lstStyle/>
        <a:p>
          <a:r>
            <a:rPr lang="en-US" altLang="zh-CN" dirty="0" smtClean="0"/>
            <a:t>Create Training Course</a:t>
          </a:r>
          <a:endParaRPr lang="zh-CN" altLang="en-US" dirty="0"/>
        </a:p>
      </dgm:t>
    </dgm:pt>
    <dgm:pt modelId="{73E24B7E-1677-411E-B28D-D650EFBAF5E3}" type="parTrans" cxnId="{244D3E0E-AD5B-444E-B611-F74CFBC40F74}">
      <dgm:prSet/>
      <dgm:spPr/>
      <dgm:t>
        <a:bodyPr/>
        <a:lstStyle/>
        <a:p>
          <a:endParaRPr lang="zh-CN" altLang="en-US"/>
        </a:p>
      </dgm:t>
    </dgm:pt>
    <dgm:pt modelId="{996E3D42-8DA9-423A-9E5B-9BCA95578ABE}" type="sibTrans" cxnId="{244D3E0E-AD5B-444E-B611-F74CFBC40F74}">
      <dgm:prSet/>
      <dgm:spPr/>
      <dgm:t>
        <a:bodyPr/>
        <a:lstStyle/>
        <a:p>
          <a:endParaRPr lang="zh-CN" altLang="en-US"/>
        </a:p>
      </dgm:t>
    </dgm:pt>
    <dgm:pt modelId="{A4CDF382-3696-4885-A6E9-B2EE7893814E}">
      <dgm:prSet phldrT="[文本]"/>
      <dgm:spPr/>
      <dgm:t>
        <a:bodyPr/>
        <a:lstStyle/>
        <a:p>
          <a:r>
            <a:rPr lang="en-US" altLang="zh-CN" dirty="0" smtClean="0"/>
            <a:t>Modify Training Course</a:t>
          </a:r>
          <a:endParaRPr lang="zh-CN" altLang="en-US" dirty="0"/>
        </a:p>
      </dgm:t>
    </dgm:pt>
    <dgm:pt modelId="{670C62F6-C10F-43FC-9DB9-31F131EB4735}" type="parTrans" cxnId="{38990CE8-69C2-40C0-8F46-D058E8C60BA3}">
      <dgm:prSet/>
      <dgm:spPr/>
      <dgm:t>
        <a:bodyPr/>
        <a:lstStyle/>
        <a:p>
          <a:endParaRPr lang="zh-CN" altLang="en-US"/>
        </a:p>
      </dgm:t>
    </dgm:pt>
    <dgm:pt modelId="{37C58B0B-15D9-4B7A-AC7A-46FD2C9D96E9}" type="sibTrans" cxnId="{38990CE8-69C2-40C0-8F46-D058E8C60BA3}">
      <dgm:prSet/>
      <dgm:spPr/>
      <dgm:t>
        <a:bodyPr/>
        <a:lstStyle/>
        <a:p>
          <a:endParaRPr lang="zh-CN" altLang="en-US"/>
        </a:p>
      </dgm:t>
    </dgm:pt>
    <dgm:pt modelId="{1D1EB54A-9A6C-4648-A14F-1D09FE4D96B0}">
      <dgm:prSet phldrT="[文本]"/>
      <dgm:spPr/>
      <dgm:t>
        <a:bodyPr/>
        <a:lstStyle/>
        <a:p>
          <a:r>
            <a:rPr lang="en-US" altLang="zh-CN" dirty="0" smtClean="0"/>
            <a:t>Practice Management</a:t>
          </a:r>
          <a:endParaRPr lang="zh-CN" altLang="en-US" dirty="0"/>
        </a:p>
      </dgm:t>
    </dgm:pt>
    <dgm:pt modelId="{EB6AF63E-DF87-4643-A06C-FDA821EAF678}" type="parTrans" cxnId="{F6390DAC-948F-4C8C-96C0-C2FEF81A084E}">
      <dgm:prSet/>
      <dgm:spPr/>
      <dgm:t>
        <a:bodyPr/>
        <a:lstStyle/>
        <a:p>
          <a:endParaRPr lang="zh-CN" altLang="en-US"/>
        </a:p>
      </dgm:t>
    </dgm:pt>
    <dgm:pt modelId="{601C24B5-4C20-4231-9D4D-2FFEB227DB4E}" type="sibTrans" cxnId="{F6390DAC-948F-4C8C-96C0-C2FEF81A084E}">
      <dgm:prSet/>
      <dgm:spPr/>
      <dgm:t>
        <a:bodyPr/>
        <a:lstStyle/>
        <a:p>
          <a:endParaRPr lang="zh-CN" altLang="en-US"/>
        </a:p>
      </dgm:t>
    </dgm:pt>
    <dgm:pt modelId="{807B1D43-BD99-4AE3-9FDC-20497F8A4656}">
      <dgm:prSet phldrT="[文本]"/>
      <dgm:spPr/>
      <dgm:t>
        <a:bodyPr/>
        <a:lstStyle/>
        <a:p>
          <a:r>
            <a:rPr lang="en-US" altLang="zh-CN" dirty="0" smtClean="0"/>
            <a:t>Create</a:t>
          </a:r>
          <a:endParaRPr lang="zh-CN" altLang="en-US" dirty="0"/>
        </a:p>
      </dgm:t>
    </dgm:pt>
    <dgm:pt modelId="{A48505F0-BC72-4AF5-9A35-D8A525F191F8}" type="parTrans" cxnId="{2E40BD4B-5B88-4353-B6AE-D9C00EAB1DDD}">
      <dgm:prSet/>
      <dgm:spPr/>
      <dgm:t>
        <a:bodyPr/>
        <a:lstStyle/>
        <a:p>
          <a:endParaRPr lang="zh-CN" altLang="en-US"/>
        </a:p>
      </dgm:t>
    </dgm:pt>
    <dgm:pt modelId="{4800A513-4F7A-4F14-9511-544107EC914D}" type="sibTrans" cxnId="{2E40BD4B-5B88-4353-B6AE-D9C00EAB1DDD}">
      <dgm:prSet/>
      <dgm:spPr/>
      <dgm:t>
        <a:bodyPr/>
        <a:lstStyle/>
        <a:p>
          <a:endParaRPr lang="zh-CN" altLang="en-US"/>
        </a:p>
      </dgm:t>
    </dgm:pt>
    <dgm:pt modelId="{D71488CF-F894-40E7-8064-A656EDCF0244}">
      <dgm:prSet phldrT="[文本]"/>
      <dgm:spPr/>
      <dgm:t>
        <a:bodyPr/>
        <a:lstStyle/>
        <a:p>
          <a:r>
            <a:rPr lang="en-US" altLang="zh-CN" dirty="0" smtClean="0"/>
            <a:t>Submit</a:t>
          </a:r>
          <a:endParaRPr lang="zh-CN" altLang="en-US" dirty="0"/>
        </a:p>
      </dgm:t>
    </dgm:pt>
    <dgm:pt modelId="{33C3C080-FE5E-4C8F-AB24-63D0A8FF220B}" type="parTrans" cxnId="{B6B7B47B-C738-405D-94CD-AE81AB1D6357}">
      <dgm:prSet/>
      <dgm:spPr/>
      <dgm:t>
        <a:bodyPr/>
        <a:lstStyle/>
        <a:p>
          <a:endParaRPr lang="zh-CN" altLang="en-US"/>
        </a:p>
      </dgm:t>
    </dgm:pt>
    <dgm:pt modelId="{D91856AC-0ED2-4014-B01B-F1B8538A2ADD}" type="sibTrans" cxnId="{B6B7B47B-C738-405D-94CD-AE81AB1D6357}">
      <dgm:prSet/>
      <dgm:spPr/>
      <dgm:t>
        <a:bodyPr/>
        <a:lstStyle/>
        <a:p>
          <a:endParaRPr lang="zh-CN" altLang="en-US"/>
        </a:p>
      </dgm:t>
    </dgm:pt>
    <dgm:pt modelId="{F3D1C144-CD8B-467E-8DD2-8587857428CE}">
      <dgm:prSet phldrT="[文本]"/>
      <dgm:spPr/>
      <dgm:t>
        <a:bodyPr/>
        <a:lstStyle/>
        <a:p>
          <a:r>
            <a:rPr lang="en-US" altLang="zh-CN" dirty="0" smtClean="0"/>
            <a:t>Review</a:t>
          </a:r>
          <a:endParaRPr lang="zh-CN" altLang="en-US" dirty="0"/>
        </a:p>
      </dgm:t>
    </dgm:pt>
    <dgm:pt modelId="{28847499-78E0-4B6D-8A46-447C27FDF5B2}" type="parTrans" cxnId="{D6D32FAC-5B16-480C-93C7-52F0D014B215}">
      <dgm:prSet/>
      <dgm:spPr/>
      <dgm:t>
        <a:bodyPr/>
        <a:lstStyle/>
        <a:p>
          <a:endParaRPr lang="zh-CN" altLang="en-US"/>
        </a:p>
      </dgm:t>
    </dgm:pt>
    <dgm:pt modelId="{7CAB1E97-4AB8-430C-A9B4-69C7F358D74C}" type="sibTrans" cxnId="{D6D32FAC-5B16-480C-93C7-52F0D014B215}">
      <dgm:prSet/>
      <dgm:spPr/>
      <dgm:t>
        <a:bodyPr/>
        <a:lstStyle/>
        <a:p>
          <a:endParaRPr lang="zh-CN" altLang="en-US"/>
        </a:p>
      </dgm:t>
    </dgm:pt>
    <dgm:pt modelId="{C6934780-628F-49DC-BDD6-13FA24232B68}">
      <dgm:prSet phldrT="[文本]"/>
      <dgm:spPr/>
      <dgm:t>
        <a:bodyPr/>
        <a:lstStyle/>
        <a:p>
          <a:r>
            <a:rPr lang="en-US" altLang="zh-CN" dirty="0" smtClean="0"/>
            <a:t>Progress of Training</a:t>
          </a:r>
          <a:endParaRPr lang="zh-CN" altLang="en-US" dirty="0"/>
        </a:p>
      </dgm:t>
    </dgm:pt>
    <dgm:pt modelId="{C4F623FC-81AD-490B-85DE-C7F434A583AC}" type="parTrans" cxnId="{DB3D2869-0916-477C-9437-CA7FA75DBC23}">
      <dgm:prSet/>
      <dgm:spPr/>
      <dgm:t>
        <a:bodyPr/>
        <a:lstStyle/>
        <a:p>
          <a:endParaRPr lang="zh-CN" altLang="en-US"/>
        </a:p>
      </dgm:t>
    </dgm:pt>
    <dgm:pt modelId="{E908DFE0-B89E-4DDC-8EF0-B21F98105A09}" type="sibTrans" cxnId="{DB3D2869-0916-477C-9437-CA7FA75DBC23}">
      <dgm:prSet/>
      <dgm:spPr/>
      <dgm:t>
        <a:bodyPr/>
        <a:lstStyle/>
        <a:p>
          <a:endParaRPr lang="zh-CN" altLang="en-US"/>
        </a:p>
      </dgm:t>
    </dgm:pt>
    <dgm:pt modelId="{4D3CE670-F414-4058-91FE-D72ECD596814}">
      <dgm:prSet phldrT="[文本]"/>
      <dgm:spPr/>
      <dgm:t>
        <a:bodyPr/>
        <a:lstStyle/>
        <a:p>
          <a:r>
            <a:rPr lang="en-US" altLang="zh-CN" dirty="0" smtClean="0"/>
            <a:t>View the Progress of Course</a:t>
          </a:r>
          <a:endParaRPr lang="zh-CN" altLang="en-US" dirty="0"/>
        </a:p>
      </dgm:t>
    </dgm:pt>
    <dgm:pt modelId="{F6A9D27E-7449-4C8E-9912-CACFDDE1B9B3}" type="parTrans" cxnId="{8B58302A-E3A0-48B8-B731-997803A2EFEA}">
      <dgm:prSet/>
      <dgm:spPr/>
      <dgm:t>
        <a:bodyPr/>
        <a:lstStyle/>
        <a:p>
          <a:endParaRPr lang="zh-CN" altLang="en-US"/>
        </a:p>
      </dgm:t>
    </dgm:pt>
    <dgm:pt modelId="{1EEE1588-8B4C-4EFA-9710-0F55F79A3D50}" type="sibTrans" cxnId="{8B58302A-E3A0-48B8-B731-997803A2EFEA}">
      <dgm:prSet/>
      <dgm:spPr/>
      <dgm:t>
        <a:bodyPr/>
        <a:lstStyle/>
        <a:p>
          <a:endParaRPr lang="zh-CN" altLang="en-US"/>
        </a:p>
      </dgm:t>
    </dgm:pt>
    <dgm:pt modelId="{27626ECA-1072-4C62-9A09-1A2751A7EF38}">
      <dgm:prSet phldrT="[文本]"/>
      <dgm:spPr/>
      <dgm:t>
        <a:bodyPr/>
        <a:lstStyle/>
        <a:p>
          <a:r>
            <a:rPr lang="en-US" altLang="zh-CN" dirty="0" smtClean="0"/>
            <a:t>View the Progress of Practice</a:t>
          </a:r>
          <a:endParaRPr lang="zh-CN" altLang="en-US" dirty="0"/>
        </a:p>
      </dgm:t>
    </dgm:pt>
    <dgm:pt modelId="{255A1A74-0D43-4FF3-B52E-8E356ECE816A}" type="parTrans" cxnId="{4CC0D866-7A6A-417C-93FC-4141299F0524}">
      <dgm:prSet/>
      <dgm:spPr/>
      <dgm:t>
        <a:bodyPr/>
        <a:lstStyle/>
        <a:p>
          <a:endParaRPr lang="zh-CN" altLang="en-US"/>
        </a:p>
      </dgm:t>
    </dgm:pt>
    <dgm:pt modelId="{08143E80-BA06-4D56-B09C-B342D381F02A}" type="sibTrans" cxnId="{4CC0D866-7A6A-417C-93FC-4141299F0524}">
      <dgm:prSet/>
      <dgm:spPr/>
      <dgm:t>
        <a:bodyPr/>
        <a:lstStyle/>
        <a:p>
          <a:endParaRPr lang="zh-CN" altLang="en-US"/>
        </a:p>
      </dgm:t>
    </dgm:pt>
    <dgm:pt modelId="{F2B3D2E4-16C3-40D7-9A96-50F77A59702F}">
      <dgm:prSet phldrT="[文本]"/>
      <dgm:spPr/>
      <dgm:t>
        <a:bodyPr/>
        <a:lstStyle/>
        <a:p>
          <a:r>
            <a:rPr lang="en-US" altLang="zh-CN" dirty="0" smtClean="0"/>
            <a:t>Modify</a:t>
          </a:r>
          <a:endParaRPr lang="en-US" altLang="zh-CN" dirty="0"/>
        </a:p>
      </dgm:t>
    </dgm:pt>
    <dgm:pt modelId="{A163A2C5-C100-4C9E-A5A2-18CBAD5B3CD9}" type="parTrans" cxnId="{962F586B-CF38-4779-9576-F2179EB6B016}">
      <dgm:prSet/>
      <dgm:spPr/>
      <dgm:t>
        <a:bodyPr/>
        <a:lstStyle/>
        <a:p>
          <a:endParaRPr lang="zh-CN" altLang="en-US"/>
        </a:p>
      </dgm:t>
    </dgm:pt>
    <dgm:pt modelId="{507EC521-00E3-4CAD-B925-DA6801459B35}" type="sibTrans" cxnId="{962F586B-CF38-4779-9576-F2179EB6B016}">
      <dgm:prSet/>
      <dgm:spPr/>
      <dgm:t>
        <a:bodyPr/>
        <a:lstStyle/>
        <a:p>
          <a:endParaRPr lang="zh-CN" altLang="en-US"/>
        </a:p>
      </dgm:t>
    </dgm:pt>
    <dgm:pt modelId="{FD556EFF-3F1D-4141-9BB2-D54732C845EF}">
      <dgm:prSet phldrT="[Text]"/>
      <dgm:spPr/>
      <dgm:t>
        <a:bodyPr/>
        <a:lstStyle/>
        <a:p>
          <a:r>
            <a:rPr lang="en-US" altLang="zh-CN" dirty="0" smtClean="0"/>
            <a:t>User Group Management</a:t>
          </a:r>
          <a:endParaRPr lang="zh-CN" altLang="en-US" dirty="0"/>
        </a:p>
      </dgm:t>
    </dgm:pt>
    <dgm:pt modelId="{6F382391-C7F6-42FC-AB8C-2953C32744C8}" type="parTrans" cxnId="{7CF58A7D-9589-4FD7-A891-A9BE3A431C81}">
      <dgm:prSet/>
      <dgm:spPr/>
      <dgm:t>
        <a:bodyPr/>
        <a:lstStyle/>
        <a:p>
          <a:endParaRPr lang="zh-CN" altLang="en-US"/>
        </a:p>
      </dgm:t>
    </dgm:pt>
    <dgm:pt modelId="{9B8C13B5-3DFF-4440-8FDC-5BB224F38180}" type="sibTrans" cxnId="{7CF58A7D-9589-4FD7-A891-A9BE3A431C81}">
      <dgm:prSet/>
      <dgm:spPr/>
      <dgm:t>
        <a:bodyPr/>
        <a:lstStyle/>
        <a:p>
          <a:endParaRPr lang="zh-CN" altLang="en-US"/>
        </a:p>
      </dgm:t>
    </dgm:pt>
    <dgm:pt modelId="{4F5BED62-41FE-4985-9D8C-07CF681BAE04}">
      <dgm:prSet phldrT="[Text]"/>
      <dgm:spPr/>
      <dgm:t>
        <a:bodyPr/>
        <a:lstStyle/>
        <a:p>
          <a:r>
            <a:rPr lang="en-US" altLang="zh-CN" dirty="0" smtClean="0"/>
            <a:t>Create</a:t>
          </a:r>
          <a:endParaRPr lang="zh-CN" altLang="en-US" dirty="0"/>
        </a:p>
      </dgm:t>
    </dgm:pt>
    <dgm:pt modelId="{9AF4EB16-6CD8-4DCF-AD4F-55160962B7F9}" type="parTrans" cxnId="{56DAAEC2-FB5A-43DB-85CB-3A6E084FB769}">
      <dgm:prSet/>
      <dgm:spPr/>
      <dgm:t>
        <a:bodyPr/>
        <a:lstStyle/>
        <a:p>
          <a:endParaRPr lang="zh-CN" altLang="en-US"/>
        </a:p>
      </dgm:t>
    </dgm:pt>
    <dgm:pt modelId="{FB09338E-D7E0-4BC5-930A-50CD8C2312CE}" type="sibTrans" cxnId="{56DAAEC2-FB5A-43DB-85CB-3A6E084FB769}">
      <dgm:prSet/>
      <dgm:spPr/>
      <dgm:t>
        <a:bodyPr/>
        <a:lstStyle/>
        <a:p>
          <a:endParaRPr lang="zh-CN" altLang="en-US"/>
        </a:p>
      </dgm:t>
    </dgm:pt>
    <dgm:pt modelId="{02B9888A-5591-4D6D-B83F-A2D7BD6B2F49}" type="pres">
      <dgm:prSet presAssocID="{98A142A4-58D6-4A75-9398-D411DCFDFB8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D82C537-D9A8-4F46-8FA5-D5FBA92D511D}" type="pres">
      <dgm:prSet presAssocID="{94A836E5-4B9F-4DAF-8494-DF2C8B7E2DAF}" presName="thickLine" presStyleLbl="alignNode1" presStyleIdx="0" presStyleCnt="1"/>
      <dgm:spPr/>
    </dgm:pt>
    <dgm:pt modelId="{6199B341-8307-4F99-8E2C-3A989DBB98E3}" type="pres">
      <dgm:prSet presAssocID="{94A836E5-4B9F-4DAF-8494-DF2C8B7E2DAF}" presName="horz1" presStyleCnt="0"/>
      <dgm:spPr/>
    </dgm:pt>
    <dgm:pt modelId="{8427393A-3EF2-42DF-887D-97BEA6F12B3A}" type="pres">
      <dgm:prSet presAssocID="{94A836E5-4B9F-4DAF-8494-DF2C8B7E2DAF}" presName="tx1" presStyleLbl="revTx" presStyleIdx="0" presStyleCnt="20"/>
      <dgm:spPr/>
      <dgm:t>
        <a:bodyPr/>
        <a:lstStyle/>
        <a:p>
          <a:endParaRPr lang="zh-CN" altLang="en-US"/>
        </a:p>
      </dgm:t>
    </dgm:pt>
    <dgm:pt modelId="{5B718C5A-F758-4720-B048-470D9C8E493D}" type="pres">
      <dgm:prSet presAssocID="{94A836E5-4B9F-4DAF-8494-DF2C8B7E2DAF}" presName="vert1" presStyleCnt="0"/>
      <dgm:spPr/>
    </dgm:pt>
    <dgm:pt modelId="{9F3A3A23-C671-48CF-8052-05919CE1D4A8}" type="pres">
      <dgm:prSet presAssocID="{8086AE73-820C-4149-948B-D461F3C27246}" presName="vertSpace2a" presStyleCnt="0"/>
      <dgm:spPr/>
    </dgm:pt>
    <dgm:pt modelId="{198C47AF-E662-4AF8-8FB0-9A94F19E3AA2}" type="pres">
      <dgm:prSet presAssocID="{8086AE73-820C-4149-948B-D461F3C27246}" presName="horz2" presStyleCnt="0"/>
      <dgm:spPr/>
    </dgm:pt>
    <dgm:pt modelId="{0BEB99AA-1637-430C-80A9-204A8AF63E71}" type="pres">
      <dgm:prSet presAssocID="{8086AE73-820C-4149-948B-D461F3C27246}" presName="horzSpace2" presStyleCnt="0"/>
      <dgm:spPr/>
    </dgm:pt>
    <dgm:pt modelId="{DE181952-CBEE-414F-BD7B-3E29DBB7BC28}" type="pres">
      <dgm:prSet presAssocID="{8086AE73-820C-4149-948B-D461F3C27246}" presName="tx2" presStyleLbl="revTx" presStyleIdx="1" presStyleCnt="20"/>
      <dgm:spPr/>
      <dgm:t>
        <a:bodyPr/>
        <a:lstStyle/>
        <a:p>
          <a:endParaRPr lang="zh-CN" altLang="en-US"/>
        </a:p>
      </dgm:t>
    </dgm:pt>
    <dgm:pt modelId="{72E76746-0553-4EC6-BD37-5EFDC7A77B19}" type="pres">
      <dgm:prSet presAssocID="{8086AE73-820C-4149-948B-D461F3C27246}" presName="vert2" presStyleCnt="0"/>
      <dgm:spPr/>
    </dgm:pt>
    <dgm:pt modelId="{EA8F99B0-6941-4EA8-85A5-B04468166A27}" type="pres">
      <dgm:prSet presAssocID="{FD556EFF-3F1D-4141-9BB2-D54732C845EF}" presName="horz3" presStyleCnt="0"/>
      <dgm:spPr/>
    </dgm:pt>
    <dgm:pt modelId="{EDE59E4F-CFCE-45CD-8EBB-D5BBA57E4263}" type="pres">
      <dgm:prSet presAssocID="{FD556EFF-3F1D-4141-9BB2-D54732C845EF}" presName="horzSpace3" presStyleCnt="0"/>
      <dgm:spPr/>
    </dgm:pt>
    <dgm:pt modelId="{022836CF-DA5A-4FE1-A561-DD6EE92DDB0C}" type="pres">
      <dgm:prSet presAssocID="{FD556EFF-3F1D-4141-9BB2-D54732C845EF}" presName="tx3" presStyleLbl="revTx" presStyleIdx="2" presStyleCnt="20"/>
      <dgm:spPr/>
      <dgm:t>
        <a:bodyPr/>
        <a:lstStyle/>
        <a:p>
          <a:endParaRPr lang="zh-CN" altLang="en-US"/>
        </a:p>
      </dgm:t>
    </dgm:pt>
    <dgm:pt modelId="{42F498AD-FD5B-4174-9A1C-BF2B1CC41AAC}" type="pres">
      <dgm:prSet presAssocID="{FD556EFF-3F1D-4141-9BB2-D54732C845EF}" presName="vert3" presStyleCnt="0"/>
      <dgm:spPr/>
    </dgm:pt>
    <dgm:pt modelId="{EEC78D6F-D6A0-4A7C-B748-45669EE97B3B}" type="pres">
      <dgm:prSet presAssocID="{4F5BED62-41FE-4985-9D8C-07CF681BAE04}" presName="horz4" presStyleCnt="0"/>
      <dgm:spPr/>
    </dgm:pt>
    <dgm:pt modelId="{A34EC106-0919-4897-B715-7ED13525A3F6}" type="pres">
      <dgm:prSet presAssocID="{4F5BED62-41FE-4985-9D8C-07CF681BAE04}" presName="horzSpace4" presStyleCnt="0"/>
      <dgm:spPr/>
    </dgm:pt>
    <dgm:pt modelId="{E06867F0-0FDB-4B01-BA2D-963015964553}" type="pres">
      <dgm:prSet presAssocID="{4F5BED62-41FE-4985-9D8C-07CF681BAE04}" presName="tx4" presStyleLbl="revTx" presStyleIdx="3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B04AD-1A62-4A97-ACA6-D9E368D0C8E4}" type="pres">
      <dgm:prSet presAssocID="{9B8C13B5-3DFF-4440-8FDC-5BB224F38180}" presName="thinLine3" presStyleLbl="callout" presStyleIdx="0" presStyleCnt="12"/>
      <dgm:spPr/>
    </dgm:pt>
    <dgm:pt modelId="{FAA17E9E-2E38-4D24-8338-BB2C8065AF7B}" type="pres">
      <dgm:prSet presAssocID="{D217C915-D034-4CA0-9F4A-7F5947638C87}" presName="horz3" presStyleCnt="0"/>
      <dgm:spPr/>
    </dgm:pt>
    <dgm:pt modelId="{C816EC4B-F369-4D77-AB73-A99683D6FAE8}" type="pres">
      <dgm:prSet presAssocID="{D217C915-D034-4CA0-9F4A-7F5947638C87}" presName="horzSpace3" presStyleCnt="0"/>
      <dgm:spPr/>
    </dgm:pt>
    <dgm:pt modelId="{6A888D2C-CA92-4C0E-9B62-D01A57536A54}" type="pres">
      <dgm:prSet presAssocID="{D217C915-D034-4CA0-9F4A-7F5947638C87}" presName="tx3" presStyleLbl="revTx" presStyleIdx="4" presStyleCnt="20"/>
      <dgm:spPr/>
      <dgm:t>
        <a:bodyPr/>
        <a:lstStyle/>
        <a:p>
          <a:endParaRPr lang="zh-CN" altLang="en-US"/>
        </a:p>
      </dgm:t>
    </dgm:pt>
    <dgm:pt modelId="{D53158F3-D592-4C4D-916C-4252F2D1268A}" type="pres">
      <dgm:prSet presAssocID="{D217C915-D034-4CA0-9F4A-7F5947638C87}" presName="vert3" presStyleCnt="0"/>
      <dgm:spPr/>
    </dgm:pt>
    <dgm:pt modelId="{D71B373B-2E42-4223-B16A-F28F11A66877}" type="pres">
      <dgm:prSet presAssocID="{6D40B40B-26FE-4D05-A31F-9A7919F927AC}" presName="thinLine3" presStyleLbl="callout" presStyleIdx="1" presStyleCnt="12"/>
      <dgm:spPr/>
    </dgm:pt>
    <dgm:pt modelId="{EB591046-0044-4CEA-AAE6-85507FCA5EBF}" type="pres">
      <dgm:prSet presAssocID="{F2B3D2E4-16C3-40D7-9A96-50F77A59702F}" presName="horz3" presStyleCnt="0"/>
      <dgm:spPr/>
    </dgm:pt>
    <dgm:pt modelId="{B476C3BC-A3C7-4204-A305-6F665D2AD5E8}" type="pres">
      <dgm:prSet presAssocID="{F2B3D2E4-16C3-40D7-9A96-50F77A59702F}" presName="horzSpace3" presStyleCnt="0"/>
      <dgm:spPr/>
    </dgm:pt>
    <dgm:pt modelId="{32924932-D9C6-4088-B3E7-0C3AF74CC0B0}" type="pres">
      <dgm:prSet presAssocID="{F2B3D2E4-16C3-40D7-9A96-50F77A59702F}" presName="tx3" presStyleLbl="revTx" presStyleIdx="5" presStyleCnt="20"/>
      <dgm:spPr/>
      <dgm:t>
        <a:bodyPr/>
        <a:lstStyle/>
        <a:p>
          <a:endParaRPr lang="zh-CN" altLang="en-US"/>
        </a:p>
      </dgm:t>
    </dgm:pt>
    <dgm:pt modelId="{AFD4F88F-0002-4BF4-86C6-BFFD4713424C}" type="pres">
      <dgm:prSet presAssocID="{F2B3D2E4-16C3-40D7-9A96-50F77A59702F}" presName="vert3" presStyleCnt="0"/>
      <dgm:spPr/>
    </dgm:pt>
    <dgm:pt modelId="{832879B6-B3E7-4952-A8D8-6D773C26B530}" type="pres">
      <dgm:prSet presAssocID="{507EC521-00E3-4CAD-B925-DA6801459B35}" presName="thinLine3" presStyleLbl="callout" presStyleIdx="2" presStyleCnt="12"/>
      <dgm:spPr/>
    </dgm:pt>
    <dgm:pt modelId="{3EC5EA01-7064-4D2B-A43D-59D84DADE6D5}" type="pres">
      <dgm:prSet presAssocID="{65F77817-5284-4FF8-9741-13AA60EBF7BE}" presName="horz3" presStyleCnt="0"/>
      <dgm:spPr/>
    </dgm:pt>
    <dgm:pt modelId="{12A6994B-D84A-47EB-B2AC-04EE2AD0A9B4}" type="pres">
      <dgm:prSet presAssocID="{65F77817-5284-4FF8-9741-13AA60EBF7BE}" presName="horzSpace3" presStyleCnt="0"/>
      <dgm:spPr/>
    </dgm:pt>
    <dgm:pt modelId="{80584D5E-2DA1-496F-A386-A5F9C7C9E023}" type="pres">
      <dgm:prSet presAssocID="{65F77817-5284-4FF8-9741-13AA60EBF7BE}" presName="tx3" presStyleLbl="revTx" presStyleIdx="6" presStyleCnt="20"/>
      <dgm:spPr/>
      <dgm:t>
        <a:bodyPr/>
        <a:lstStyle/>
        <a:p>
          <a:endParaRPr lang="zh-CN" altLang="en-US"/>
        </a:p>
      </dgm:t>
    </dgm:pt>
    <dgm:pt modelId="{C974BB71-9207-436F-A5E8-63A6E8E81ABD}" type="pres">
      <dgm:prSet presAssocID="{65F77817-5284-4FF8-9741-13AA60EBF7BE}" presName="vert3" presStyleCnt="0"/>
      <dgm:spPr/>
    </dgm:pt>
    <dgm:pt modelId="{02C37F79-A650-46F4-AEDA-0DA666FE57C1}" type="pres">
      <dgm:prSet presAssocID="{8086AE73-820C-4149-948B-D461F3C27246}" presName="thinLine2b" presStyleLbl="callout" presStyleIdx="3" presStyleCnt="12"/>
      <dgm:spPr/>
    </dgm:pt>
    <dgm:pt modelId="{9E2EDADD-EDC8-4E12-BBE9-A9D6CE7B207D}" type="pres">
      <dgm:prSet presAssocID="{8086AE73-820C-4149-948B-D461F3C27246}" presName="vertSpace2b" presStyleCnt="0"/>
      <dgm:spPr/>
    </dgm:pt>
    <dgm:pt modelId="{F3FCDBA3-88AD-4F5A-BEC8-F41DC1C815F2}" type="pres">
      <dgm:prSet presAssocID="{AE7DAE97-34F7-4F10-9FE5-50F647BF2F70}" presName="horz2" presStyleCnt="0"/>
      <dgm:spPr/>
    </dgm:pt>
    <dgm:pt modelId="{34047C8B-9D0F-4496-8B3E-09584B7930DA}" type="pres">
      <dgm:prSet presAssocID="{AE7DAE97-34F7-4F10-9FE5-50F647BF2F70}" presName="horzSpace2" presStyleCnt="0"/>
      <dgm:spPr/>
    </dgm:pt>
    <dgm:pt modelId="{00F550CF-D586-4285-8292-F2B070EE9204}" type="pres">
      <dgm:prSet presAssocID="{AE7DAE97-34F7-4F10-9FE5-50F647BF2F70}" presName="tx2" presStyleLbl="revTx" presStyleIdx="7" presStyleCnt="20"/>
      <dgm:spPr/>
      <dgm:t>
        <a:bodyPr/>
        <a:lstStyle/>
        <a:p>
          <a:endParaRPr lang="zh-CN" altLang="en-US"/>
        </a:p>
      </dgm:t>
    </dgm:pt>
    <dgm:pt modelId="{3C0AE4ED-4FC7-4CB3-9679-5FD646D74307}" type="pres">
      <dgm:prSet presAssocID="{AE7DAE97-34F7-4F10-9FE5-50F647BF2F70}" presName="vert2" presStyleCnt="0"/>
      <dgm:spPr/>
    </dgm:pt>
    <dgm:pt modelId="{3D6946A2-0C30-43BC-9C1E-7C7D424E36FC}" type="pres">
      <dgm:prSet presAssocID="{8C7BB22C-00D0-47A6-AF65-2B56B16B4516}" presName="horz3" presStyleCnt="0"/>
      <dgm:spPr/>
    </dgm:pt>
    <dgm:pt modelId="{F8D3F8E9-0817-4E29-ABBD-B7021C95013F}" type="pres">
      <dgm:prSet presAssocID="{8C7BB22C-00D0-47A6-AF65-2B56B16B4516}" presName="horzSpace3" presStyleCnt="0"/>
      <dgm:spPr/>
    </dgm:pt>
    <dgm:pt modelId="{7847BC56-9D27-4CFA-99D4-AC6765A7AD64}" type="pres">
      <dgm:prSet presAssocID="{8C7BB22C-00D0-47A6-AF65-2B56B16B4516}" presName="tx3" presStyleLbl="revTx" presStyleIdx="8" presStyleCnt="20"/>
      <dgm:spPr/>
      <dgm:t>
        <a:bodyPr/>
        <a:lstStyle/>
        <a:p>
          <a:endParaRPr lang="zh-CN" altLang="en-US"/>
        </a:p>
      </dgm:t>
    </dgm:pt>
    <dgm:pt modelId="{8B44728B-0E4D-44D4-8AD2-40EA46001151}" type="pres">
      <dgm:prSet presAssocID="{8C7BB22C-00D0-47A6-AF65-2B56B16B4516}" presName="vert3" presStyleCnt="0"/>
      <dgm:spPr/>
    </dgm:pt>
    <dgm:pt modelId="{775B1C78-BB2D-420E-A9B7-ED2375E15280}" type="pres">
      <dgm:prSet presAssocID="{793A86A2-2A7D-4668-9B2F-81A115DC2BFC}" presName="horz4" presStyleCnt="0"/>
      <dgm:spPr/>
    </dgm:pt>
    <dgm:pt modelId="{7DB9E60A-42C2-40E2-8EC7-680D642B26D5}" type="pres">
      <dgm:prSet presAssocID="{793A86A2-2A7D-4668-9B2F-81A115DC2BFC}" presName="horzSpace4" presStyleCnt="0"/>
      <dgm:spPr/>
    </dgm:pt>
    <dgm:pt modelId="{2F153ECD-1BEE-49ED-BD0E-8CB88B4E6438}" type="pres">
      <dgm:prSet presAssocID="{793A86A2-2A7D-4668-9B2F-81A115DC2BFC}" presName="tx4" presStyleLbl="revTx" presStyleIdx="9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825909-CCF3-4841-A33D-6B2CED91C50A}" type="pres">
      <dgm:prSet presAssocID="{864E5F81-87F0-4DE8-8A83-48B86EFB5634}" presName="horz4" presStyleCnt="0"/>
      <dgm:spPr/>
    </dgm:pt>
    <dgm:pt modelId="{04921388-A729-401D-A6BC-309D0AAA8ACB}" type="pres">
      <dgm:prSet presAssocID="{864E5F81-87F0-4DE8-8A83-48B86EFB5634}" presName="horzSpace4" presStyleCnt="0"/>
      <dgm:spPr/>
    </dgm:pt>
    <dgm:pt modelId="{FB4D13D7-E615-4725-8EDF-0D660F6A7F63}" type="pres">
      <dgm:prSet presAssocID="{864E5F81-87F0-4DE8-8A83-48B86EFB5634}" presName="tx4" presStyleLbl="revTx" presStyleIdx="10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8DDC3-63D9-4D23-92B2-37DBF59A537C}" type="pres">
      <dgm:prSet presAssocID="{D248B27F-96C4-42F5-997F-B65B7F3E7464}" presName="thinLine3" presStyleLbl="callout" presStyleIdx="4" presStyleCnt="12"/>
      <dgm:spPr/>
    </dgm:pt>
    <dgm:pt modelId="{4FDC7C87-7516-472C-8F4F-9C2C68D69469}" type="pres">
      <dgm:prSet presAssocID="{B0ACB30C-82A7-411B-8B61-E479D0C1DAB3}" presName="horz3" presStyleCnt="0"/>
      <dgm:spPr/>
    </dgm:pt>
    <dgm:pt modelId="{6A2E85AE-6A01-4CF5-BF71-2AD0F63E0454}" type="pres">
      <dgm:prSet presAssocID="{B0ACB30C-82A7-411B-8B61-E479D0C1DAB3}" presName="horzSpace3" presStyleCnt="0"/>
      <dgm:spPr/>
    </dgm:pt>
    <dgm:pt modelId="{9A659AEE-69F9-4BD8-930A-7AC93E8F9C3C}" type="pres">
      <dgm:prSet presAssocID="{B0ACB30C-82A7-411B-8B61-E479D0C1DAB3}" presName="tx3" presStyleLbl="revTx" presStyleIdx="11" presStyleCnt="20"/>
      <dgm:spPr/>
      <dgm:t>
        <a:bodyPr/>
        <a:lstStyle/>
        <a:p>
          <a:endParaRPr lang="zh-CN" altLang="en-US"/>
        </a:p>
      </dgm:t>
    </dgm:pt>
    <dgm:pt modelId="{04317265-AAF7-488F-AA89-30E79D806C47}" type="pres">
      <dgm:prSet presAssocID="{B0ACB30C-82A7-411B-8B61-E479D0C1DAB3}" presName="vert3" presStyleCnt="0"/>
      <dgm:spPr/>
    </dgm:pt>
    <dgm:pt modelId="{11A1615D-C882-4F7F-BAA3-81496BD5F5A5}" type="pres">
      <dgm:prSet presAssocID="{996E3D42-8DA9-423A-9E5B-9BCA95578ABE}" presName="thinLine3" presStyleLbl="callout" presStyleIdx="5" presStyleCnt="12"/>
      <dgm:spPr/>
    </dgm:pt>
    <dgm:pt modelId="{E67F184A-581D-4322-97E9-72A3424919EF}" type="pres">
      <dgm:prSet presAssocID="{A4CDF382-3696-4885-A6E9-B2EE7893814E}" presName="horz3" presStyleCnt="0"/>
      <dgm:spPr/>
    </dgm:pt>
    <dgm:pt modelId="{50E0254C-7584-4057-8D3F-29AD9FEDA0D6}" type="pres">
      <dgm:prSet presAssocID="{A4CDF382-3696-4885-A6E9-B2EE7893814E}" presName="horzSpace3" presStyleCnt="0"/>
      <dgm:spPr/>
    </dgm:pt>
    <dgm:pt modelId="{818D410F-68C3-43BB-82E2-3FDB6417BB45}" type="pres">
      <dgm:prSet presAssocID="{A4CDF382-3696-4885-A6E9-B2EE7893814E}" presName="tx3" presStyleLbl="revTx" presStyleIdx="12" presStyleCnt="20"/>
      <dgm:spPr/>
      <dgm:t>
        <a:bodyPr/>
        <a:lstStyle/>
        <a:p>
          <a:endParaRPr lang="zh-CN" altLang="en-US"/>
        </a:p>
      </dgm:t>
    </dgm:pt>
    <dgm:pt modelId="{C0E11CFC-51DF-45DF-BD08-B6848A5A7329}" type="pres">
      <dgm:prSet presAssocID="{A4CDF382-3696-4885-A6E9-B2EE7893814E}" presName="vert3" presStyleCnt="0"/>
      <dgm:spPr/>
    </dgm:pt>
    <dgm:pt modelId="{98F46B07-7466-4CAD-803E-881091110A06}" type="pres">
      <dgm:prSet presAssocID="{AE7DAE97-34F7-4F10-9FE5-50F647BF2F70}" presName="thinLine2b" presStyleLbl="callout" presStyleIdx="6" presStyleCnt="12"/>
      <dgm:spPr/>
    </dgm:pt>
    <dgm:pt modelId="{8CBD81FE-BB9F-466F-AE3C-761DEDB2B435}" type="pres">
      <dgm:prSet presAssocID="{AE7DAE97-34F7-4F10-9FE5-50F647BF2F70}" presName="vertSpace2b" presStyleCnt="0"/>
      <dgm:spPr/>
    </dgm:pt>
    <dgm:pt modelId="{569208EC-1A60-499A-AA4A-B0CB44F7F922}" type="pres">
      <dgm:prSet presAssocID="{1D1EB54A-9A6C-4648-A14F-1D09FE4D96B0}" presName="horz2" presStyleCnt="0"/>
      <dgm:spPr/>
    </dgm:pt>
    <dgm:pt modelId="{0E93F410-4D3A-4E23-83B6-9FDAC50174C0}" type="pres">
      <dgm:prSet presAssocID="{1D1EB54A-9A6C-4648-A14F-1D09FE4D96B0}" presName="horzSpace2" presStyleCnt="0"/>
      <dgm:spPr/>
    </dgm:pt>
    <dgm:pt modelId="{B8D132AF-0A50-4BA3-9624-9D6AD687D509}" type="pres">
      <dgm:prSet presAssocID="{1D1EB54A-9A6C-4648-A14F-1D09FE4D96B0}" presName="tx2" presStyleLbl="revTx" presStyleIdx="13" presStyleCnt="20"/>
      <dgm:spPr/>
      <dgm:t>
        <a:bodyPr/>
        <a:lstStyle/>
        <a:p>
          <a:endParaRPr lang="zh-CN" altLang="en-US"/>
        </a:p>
      </dgm:t>
    </dgm:pt>
    <dgm:pt modelId="{BED0603F-81AE-4C8F-8E43-2A23D8EF3DF3}" type="pres">
      <dgm:prSet presAssocID="{1D1EB54A-9A6C-4648-A14F-1D09FE4D96B0}" presName="vert2" presStyleCnt="0"/>
      <dgm:spPr/>
    </dgm:pt>
    <dgm:pt modelId="{BFC7120A-4D01-476F-B32E-AF7CE0926746}" type="pres">
      <dgm:prSet presAssocID="{807B1D43-BD99-4AE3-9FDC-20497F8A4656}" presName="horz3" presStyleCnt="0"/>
      <dgm:spPr/>
    </dgm:pt>
    <dgm:pt modelId="{47D93A96-4D39-4697-87A1-C189A4E7E774}" type="pres">
      <dgm:prSet presAssocID="{807B1D43-BD99-4AE3-9FDC-20497F8A4656}" presName="horzSpace3" presStyleCnt="0"/>
      <dgm:spPr/>
    </dgm:pt>
    <dgm:pt modelId="{DB27368A-2494-4551-91DA-356731D94B0C}" type="pres">
      <dgm:prSet presAssocID="{807B1D43-BD99-4AE3-9FDC-20497F8A4656}" presName="tx3" presStyleLbl="revTx" presStyleIdx="14" presStyleCnt="20"/>
      <dgm:spPr/>
      <dgm:t>
        <a:bodyPr/>
        <a:lstStyle/>
        <a:p>
          <a:endParaRPr lang="zh-CN" altLang="en-US"/>
        </a:p>
      </dgm:t>
    </dgm:pt>
    <dgm:pt modelId="{F8B418D0-74C9-4111-8BFE-BBC356BE46BE}" type="pres">
      <dgm:prSet presAssocID="{807B1D43-BD99-4AE3-9FDC-20497F8A4656}" presName="vert3" presStyleCnt="0"/>
      <dgm:spPr/>
    </dgm:pt>
    <dgm:pt modelId="{3554D385-286B-42C9-B74B-A0C22FA2F23C}" type="pres">
      <dgm:prSet presAssocID="{4800A513-4F7A-4F14-9511-544107EC914D}" presName="thinLine3" presStyleLbl="callout" presStyleIdx="7" presStyleCnt="12"/>
      <dgm:spPr/>
    </dgm:pt>
    <dgm:pt modelId="{892732AC-1538-4F66-BE12-F8E6DD7AF26E}" type="pres">
      <dgm:prSet presAssocID="{D71488CF-F894-40E7-8064-A656EDCF0244}" presName="horz3" presStyleCnt="0"/>
      <dgm:spPr/>
    </dgm:pt>
    <dgm:pt modelId="{72F89422-D755-43D7-B057-C2E508DB3234}" type="pres">
      <dgm:prSet presAssocID="{D71488CF-F894-40E7-8064-A656EDCF0244}" presName="horzSpace3" presStyleCnt="0"/>
      <dgm:spPr/>
    </dgm:pt>
    <dgm:pt modelId="{7938C7F8-3A66-455E-AB9D-EE415E2667DA}" type="pres">
      <dgm:prSet presAssocID="{D71488CF-F894-40E7-8064-A656EDCF0244}" presName="tx3" presStyleLbl="revTx" presStyleIdx="15" presStyleCnt="20"/>
      <dgm:spPr/>
      <dgm:t>
        <a:bodyPr/>
        <a:lstStyle/>
        <a:p>
          <a:endParaRPr lang="zh-CN" altLang="en-US"/>
        </a:p>
      </dgm:t>
    </dgm:pt>
    <dgm:pt modelId="{23554CD1-2376-41AE-BE95-CFECDB7FF681}" type="pres">
      <dgm:prSet presAssocID="{D71488CF-F894-40E7-8064-A656EDCF0244}" presName="vert3" presStyleCnt="0"/>
      <dgm:spPr/>
    </dgm:pt>
    <dgm:pt modelId="{299954CE-D568-4582-BE62-536D449FA7CF}" type="pres">
      <dgm:prSet presAssocID="{D91856AC-0ED2-4014-B01B-F1B8538A2ADD}" presName="thinLine3" presStyleLbl="callout" presStyleIdx="8" presStyleCnt="12"/>
      <dgm:spPr/>
    </dgm:pt>
    <dgm:pt modelId="{1A9418DE-B0B2-4544-8524-7912BAE50734}" type="pres">
      <dgm:prSet presAssocID="{F3D1C144-CD8B-467E-8DD2-8587857428CE}" presName="horz3" presStyleCnt="0"/>
      <dgm:spPr/>
    </dgm:pt>
    <dgm:pt modelId="{B46D7AF0-1D80-4755-ADDF-085F7FCB61DB}" type="pres">
      <dgm:prSet presAssocID="{F3D1C144-CD8B-467E-8DD2-8587857428CE}" presName="horzSpace3" presStyleCnt="0"/>
      <dgm:spPr/>
    </dgm:pt>
    <dgm:pt modelId="{F9DCDB2A-0220-4091-89BD-CD0579469F88}" type="pres">
      <dgm:prSet presAssocID="{F3D1C144-CD8B-467E-8DD2-8587857428CE}" presName="tx3" presStyleLbl="revTx" presStyleIdx="16" presStyleCnt="20"/>
      <dgm:spPr/>
      <dgm:t>
        <a:bodyPr/>
        <a:lstStyle/>
        <a:p>
          <a:endParaRPr lang="zh-CN" altLang="en-US"/>
        </a:p>
      </dgm:t>
    </dgm:pt>
    <dgm:pt modelId="{199D7723-685E-4BF9-A520-23D659B4639D}" type="pres">
      <dgm:prSet presAssocID="{F3D1C144-CD8B-467E-8DD2-8587857428CE}" presName="vert3" presStyleCnt="0"/>
      <dgm:spPr/>
    </dgm:pt>
    <dgm:pt modelId="{04C293A5-7295-4EB4-BA31-BEC5CF23A55E}" type="pres">
      <dgm:prSet presAssocID="{1D1EB54A-9A6C-4648-A14F-1D09FE4D96B0}" presName="thinLine2b" presStyleLbl="callout" presStyleIdx="9" presStyleCnt="12"/>
      <dgm:spPr/>
    </dgm:pt>
    <dgm:pt modelId="{937CC787-1BE1-47B6-A118-013FA1C00536}" type="pres">
      <dgm:prSet presAssocID="{1D1EB54A-9A6C-4648-A14F-1D09FE4D96B0}" presName="vertSpace2b" presStyleCnt="0"/>
      <dgm:spPr/>
    </dgm:pt>
    <dgm:pt modelId="{6C40C22C-8339-476F-9F2D-C6EF7B52DDA4}" type="pres">
      <dgm:prSet presAssocID="{C6934780-628F-49DC-BDD6-13FA24232B68}" presName="horz2" presStyleCnt="0"/>
      <dgm:spPr/>
    </dgm:pt>
    <dgm:pt modelId="{16EA80A9-6F22-46BA-9AAD-CE04DE4CAC8D}" type="pres">
      <dgm:prSet presAssocID="{C6934780-628F-49DC-BDD6-13FA24232B68}" presName="horzSpace2" presStyleCnt="0"/>
      <dgm:spPr/>
    </dgm:pt>
    <dgm:pt modelId="{C4F53C87-43A9-469B-9ABC-9C92FE84912C}" type="pres">
      <dgm:prSet presAssocID="{C6934780-628F-49DC-BDD6-13FA24232B68}" presName="tx2" presStyleLbl="revTx" presStyleIdx="17" presStyleCnt="20"/>
      <dgm:spPr/>
      <dgm:t>
        <a:bodyPr/>
        <a:lstStyle/>
        <a:p>
          <a:endParaRPr lang="zh-CN" altLang="en-US"/>
        </a:p>
      </dgm:t>
    </dgm:pt>
    <dgm:pt modelId="{86D0FA61-B522-40A6-A665-40FA096FA941}" type="pres">
      <dgm:prSet presAssocID="{C6934780-628F-49DC-BDD6-13FA24232B68}" presName="vert2" presStyleCnt="0"/>
      <dgm:spPr/>
    </dgm:pt>
    <dgm:pt modelId="{1765786A-080B-4134-80CA-0FFC1EB8BCBA}" type="pres">
      <dgm:prSet presAssocID="{4D3CE670-F414-4058-91FE-D72ECD596814}" presName="horz3" presStyleCnt="0"/>
      <dgm:spPr/>
    </dgm:pt>
    <dgm:pt modelId="{33E75920-2312-455C-B226-CAB2FC9E7EB4}" type="pres">
      <dgm:prSet presAssocID="{4D3CE670-F414-4058-91FE-D72ECD596814}" presName="horzSpace3" presStyleCnt="0"/>
      <dgm:spPr/>
    </dgm:pt>
    <dgm:pt modelId="{3590ED29-EDD8-423E-AF67-E45C457429EE}" type="pres">
      <dgm:prSet presAssocID="{4D3CE670-F414-4058-91FE-D72ECD596814}" presName="tx3" presStyleLbl="revTx" presStyleIdx="18" presStyleCnt="20"/>
      <dgm:spPr/>
      <dgm:t>
        <a:bodyPr/>
        <a:lstStyle/>
        <a:p>
          <a:endParaRPr lang="zh-CN" altLang="en-US"/>
        </a:p>
      </dgm:t>
    </dgm:pt>
    <dgm:pt modelId="{C9342407-E62F-4F09-9DAD-D9707ADF1CB2}" type="pres">
      <dgm:prSet presAssocID="{4D3CE670-F414-4058-91FE-D72ECD596814}" presName="vert3" presStyleCnt="0"/>
      <dgm:spPr/>
    </dgm:pt>
    <dgm:pt modelId="{6100D3D4-08CE-4E18-AAFF-CA50D5982D58}" type="pres">
      <dgm:prSet presAssocID="{1EEE1588-8B4C-4EFA-9710-0F55F79A3D50}" presName="thinLine3" presStyleLbl="callout" presStyleIdx="10" presStyleCnt="12"/>
      <dgm:spPr/>
    </dgm:pt>
    <dgm:pt modelId="{A8BCA947-E8F4-4703-A10B-B92BB316B98B}" type="pres">
      <dgm:prSet presAssocID="{27626ECA-1072-4C62-9A09-1A2751A7EF38}" presName="horz3" presStyleCnt="0"/>
      <dgm:spPr/>
    </dgm:pt>
    <dgm:pt modelId="{29648E42-81B9-4D2B-9DD1-C159BBCBDF1D}" type="pres">
      <dgm:prSet presAssocID="{27626ECA-1072-4C62-9A09-1A2751A7EF38}" presName="horzSpace3" presStyleCnt="0"/>
      <dgm:spPr/>
    </dgm:pt>
    <dgm:pt modelId="{87FAE6D0-D4E5-4662-AAB4-317BB0DD2C51}" type="pres">
      <dgm:prSet presAssocID="{27626ECA-1072-4C62-9A09-1A2751A7EF38}" presName="tx3" presStyleLbl="revTx" presStyleIdx="19" presStyleCnt="20"/>
      <dgm:spPr/>
      <dgm:t>
        <a:bodyPr/>
        <a:lstStyle/>
        <a:p>
          <a:endParaRPr lang="zh-CN" altLang="en-US"/>
        </a:p>
      </dgm:t>
    </dgm:pt>
    <dgm:pt modelId="{BC378EAC-CCA7-48EB-B5D9-6F4A1210A09B}" type="pres">
      <dgm:prSet presAssocID="{27626ECA-1072-4C62-9A09-1A2751A7EF38}" presName="vert3" presStyleCnt="0"/>
      <dgm:spPr/>
    </dgm:pt>
    <dgm:pt modelId="{745EDEAD-18BB-48EE-92CA-13AD43979503}" type="pres">
      <dgm:prSet presAssocID="{C6934780-628F-49DC-BDD6-13FA24232B68}" presName="thinLine2b" presStyleLbl="callout" presStyleIdx="11" presStyleCnt="12"/>
      <dgm:spPr/>
    </dgm:pt>
    <dgm:pt modelId="{FC2A5CCE-416F-4A6B-BD22-1090EE63695E}" type="pres">
      <dgm:prSet presAssocID="{C6934780-628F-49DC-BDD6-13FA24232B68}" presName="vertSpace2b" presStyleCnt="0"/>
      <dgm:spPr/>
    </dgm:pt>
  </dgm:ptLst>
  <dgm:cxnLst>
    <dgm:cxn modelId="{E6555938-32B7-472C-A7D3-2E26EB5E4634}" type="presOf" srcId="{FD556EFF-3F1D-4141-9BB2-D54732C845EF}" destId="{022836CF-DA5A-4FE1-A561-DD6EE92DDB0C}" srcOrd="0" destOrd="0" presId="urn:microsoft.com/office/officeart/2008/layout/LinedList"/>
    <dgm:cxn modelId="{23504AFB-919F-45CE-8E2D-9C80EBD78797}" type="presOf" srcId="{4D3CE670-F414-4058-91FE-D72ECD596814}" destId="{3590ED29-EDD8-423E-AF67-E45C457429EE}" srcOrd="0" destOrd="0" presId="urn:microsoft.com/office/officeart/2008/layout/LinedList"/>
    <dgm:cxn modelId="{8B58302A-E3A0-48B8-B731-997803A2EFEA}" srcId="{C6934780-628F-49DC-BDD6-13FA24232B68}" destId="{4D3CE670-F414-4058-91FE-D72ECD596814}" srcOrd="0" destOrd="0" parTransId="{F6A9D27E-7449-4C8E-9912-CACFDDE1B9B3}" sibTransId="{1EEE1588-8B4C-4EFA-9710-0F55F79A3D50}"/>
    <dgm:cxn modelId="{9765620C-73F9-49EE-8A36-884746431085}" type="presOf" srcId="{65F77817-5284-4FF8-9741-13AA60EBF7BE}" destId="{80584D5E-2DA1-496F-A386-A5F9C7C9E023}" srcOrd="0" destOrd="0" presId="urn:microsoft.com/office/officeart/2008/layout/LinedList"/>
    <dgm:cxn modelId="{101017AC-19DD-41C3-B809-F7358ABC767D}" type="presOf" srcId="{8086AE73-820C-4149-948B-D461F3C27246}" destId="{DE181952-CBEE-414F-BD7B-3E29DBB7BC28}" srcOrd="0" destOrd="0" presId="urn:microsoft.com/office/officeart/2008/layout/LinedList"/>
    <dgm:cxn modelId="{C098E3CB-0339-46D4-8C05-D5A08549AA85}" type="presOf" srcId="{27626ECA-1072-4C62-9A09-1A2751A7EF38}" destId="{87FAE6D0-D4E5-4662-AAB4-317BB0DD2C51}" srcOrd="0" destOrd="0" presId="urn:microsoft.com/office/officeart/2008/layout/LinedList"/>
    <dgm:cxn modelId="{1AABF9C4-B23D-4D55-A74D-5D84B9A3006B}" type="presOf" srcId="{793A86A2-2A7D-4668-9B2F-81A115DC2BFC}" destId="{2F153ECD-1BEE-49ED-BD0E-8CB88B4E6438}" srcOrd="0" destOrd="0" presId="urn:microsoft.com/office/officeart/2008/layout/LinedList"/>
    <dgm:cxn modelId="{4FB5BFB0-A7B4-48E2-9491-6F1B48403D3F}" srcId="{8086AE73-820C-4149-948B-D461F3C27246}" destId="{65F77817-5284-4FF8-9741-13AA60EBF7BE}" srcOrd="3" destOrd="0" parTransId="{868218BC-4B66-4214-AF22-566B669CC918}" sibTransId="{A7944B36-414E-481B-89D8-5C7E996DD28C}"/>
    <dgm:cxn modelId="{B1FBF930-5118-42F0-855B-5DA26979A268}" type="presOf" srcId="{8C7BB22C-00D0-47A6-AF65-2B56B16B4516}" destId="{7847BC56-9D27-4CFA-99D4-AC6765A7AD64}" srcOrd="0" destOrd="0" presId="urn:microsoft.com/office/officeart/2008/layout/LinedList"/>
    <dgm:cxn modelId="{2B98061D-9F38-4A98-92BD-1B4816C39F50}" type="presOf" srcId="{D217C915-D034-4CA0-9F4A-7F5947638C87}" destId="{6A888D2C-CA92-4C0E-9B62-D01A57536A54}" srcOrd="0" destOrd="0" presId="urn:microsoft.com/office/officeart/2008/layout/LinedList"/>
    <dgm:cxn modelId="{F6390DAC-948F-4C8C-96C0-C2FEF81A084E}" srcId="{94A836E5-4B9F-4DAF-8494-DF2C8B7E2DAF}" destId="{1D1EB54A-9A6C-4648-A14F-1D09FE4D96B0}" srcOrd="2" destOrd="0" parTransId="{EB6AF63E-DF87-4643-A06C-FDA821EAF678}" sibTransId="{601C24B5-4C20-4231-9D4D-2FFEB227DB4E}"/>
    <dgm:cxn modelId="{16AEA355-AED1-417E-BB65-7D63DADDB46E}" type="presOf" srcId="{B0ACB30C-82A7-411B-8B61-E479D0C1DAB3}" destId="{9A659AEE-69F9-4BD8-930A-7AC93E8F9C3C}" srcOrd="0" destOrd="0" presId="urn:microsoft.com/office/officeart/2008/layout/LinedList"/>
    <dgm:cxn modelId="{325DE846-9704-456A-A427-EBFB17584FDE}" srcId="{8C7BB22C-00D0-47A6-AF65-2B56B16B4516}" destId="{864E5F81-87F0-4DE8-8A83-48B86EFB5634}" srcOrd="1" destOrd="0" parTransId="{65B8CC1C-7A47-4866-96CD-37A13D2140CA}" sibTransId="{9AE4C888-B1CC-4A85-BF1F-C649E21AD3FA}"/>
    <dgm:cxn modelId="{3D9B112E-01F4-4723-8CEA-20EE87EBC6BB}" type="presOf" srcId="{F3D1C144-CD8B-467E-8DD2-8587857428CE}" destId="{F9DCDB2A-0220-4091-89BD-CD0579469F88}" srcOrd="0" destOrd="0" presId="urn:microsoft.com/office/officeart/2008/layout/LinedList"/>
    <dgm:cxn modelId="{B6B7B47B-C738-405D-94CD-AE81AB1D6357}" srcId="{1D1EB54A-9A6C-4648-A14F-1D09FE4D96B0}" destId="{D71488CF-F894-40E7-8064-A656EDCF0244}" srcOrd="1" destOrd="0" parTransId="{33C3C080-FE5E-4C8F-AB24-63D0A8FF220B}" sibTransId="{D91856AC-0ED2-4014-B01B-F1B8538A2ADD}"/>
    <dgm:cxn modelId="{56DAAEC2-FB5A-43DB-85CB-3A6E084FB769}" srcId="{FD556EFF-3F1D-4141-9BB2-D54732C845EF}" destId="{4F5BED62-41FE-4985-9D8C-07CF681BAE04}" srcOrd="0" destOrd="0" parTransId="{9AF4EB16-6CD8-4DCF-AD4F-55160962B7F9}" sibTransId="{FB09338E-D7E0-4BC5-930A-50CD8C2312CE}"/>
    <dgm:cxn modelId="{4CC0D866-7A6A-417C-93FC-4141299F0524}" srcId="{C6934780-628F-49DC-BDD6-13FA24232B68}" destId="{27626ECA-1072-4C62-9A09-1A2751A7EF38}" srcOrd="1" destOrd="0" parTransId="{255A1A74-0D43-4FF3-B52E-8E356ECE816A}" sibTransId="{08143E80-BA06-4D56-B09C-B342D381F02A}"/>
    <dgm:cxn modelId="{2E40BD4B-5B88-4353-B6AE-D9C00EAB1DDD}" srcId="{1D1EB54A-9A6C-4648-A14F-1D09FE4D96B0}" destId="{807B1D43-BD99-4AE3-9FDC-20497F8A4656}" srcOrd="0" destOrd="0" parTransId="{A48505F0-BC72-4AF5-9A35-D8A525F191F8}" sibTransId="{4800A513-4F7A-4F14-9511-544107EC914D}"/>
    <dgm:cxn modelId="{962F586B-CF38-4779-9576-F2179EB6B016}" srcId="{8086AE73-820C-4149-948B-D461F3C27246}" destId="{F2B3D2E4-16C3-40D7-9A96-50F77A59702F}" srcOrd="2" destOrd="0" parTransId="{A163A2C5-C100-4C9E-A5A2-18CBAD5B3CD9}" sibTransId="{507EC521-00E3-4CAD-B925-DA6801459B35}"/>
    <dgm:cxn modelId="{DC493DED-0369-405A-9627-61F7B9AAB910}" type="presOf" srcId="{4F5BED62-41FE-4985-9D8C-07CF681BAE04}" destId="{E06867F0-0FDB-4B01-BA2D-963015964553}" srcOrd="0" destOrd="0" presId="urn:microsoft.com/office/officeart/2008/layout/LinedList"/>
    <dgm:cxn modelId="{B3DF0AA6-E2E3-42D3-9C4D-8B2F61D040E0}" srcId="{8086AE73-820C-4149-948B-D461F3C27246}" destId="{D217C915-D034-4CA0-9F4A-7F5947638C87}" srcOrd="1" destOrd="0" parTransId="{BE138206-0423-47CB-9B5C-C90010E5D466}" sibTransId="{6D40B40B-26FE-4D05-A31F-9A7919F927AC}"/>
    <dgm:cxn modelId="{0E9EB687-3FAE-49F1-B694-BB1810A40E78}" srcId="{94A836E5-4B9F-4DAF-8494-DF2C8B7E2DAF}" destId="{8086AE73-820C-4149-948B-D461F3C27246}" srcOrd="0" destOrd="0" parTransId="{FAB31CE9-600F-492E-8BA7-C89F01DC401C}" sibTransId="{5B93322B-A555-4228-9640-C484BA60A3B8}"/>
    <dgm:cxn modelId="{0202E99A-E033-4BA1-BAAB-9F6F7DB42575}" type="presOf" srcId="{F2B3D2E4-16C3-40D7-9A96-50F77A59702F}" destId="{32924932-D9C6-4088-B3E7-0C3AF74CC0B0}" srcOrd="0" destOrd="0" presId="urn:microsoft.com/office/officeart/2008/layout/LinedList"/>
    <dgm:cxn modelId="{3A5E1701-B7C7-44B6-A468-545EBEE196F5}" type="presOf" srcId="{98A142A4-58D6-4A75-9398-D411DCFDFB85}" destId="{02B9888A-5591-4D6D-B83F-A2D7BD6B2F49}" srcOrd="0" destOrd="0" presId="urn:microsoft.com/office/officeart/2008/layout/LinedList"/>
    <dgm:cxn modelId="{64746E99-D824-4AD0-8232-3B43346D4661}" srcId="{98A142A4-58D6-4A75-9398-D411DCFDFB85}" destId="{94A836E5-4B9F-4DAF-8494-DF2C8B7E2DAF}" srcOrd="0" destOrd="0" parTransId="{ACC18F16-DC95-47E5-829F-EF988AF0670C}" sibTransId="{3C57A1EF-73DB-421F-A0E5-10CFDAC80E67}"/>
    <dgm:cxn modelId="{244D3E0E-AD5B-444E-B611-F74CFBC40F74}" srcId="{AE7DAE97-34F7-4F10-9FE5-50F647BF2F70}" destId="{B0ACB30C-82A7-411B-8B61-E479D0C1DAB3}" srcOrd="1" destOrd="0" parTransId="{73E24B7E-1677-411E-B28D-D650EFBAF5E3}" sibTransId="{996E3D42-8DA9-423A-9E5B-9BCA95578ABE}"/>
    <dgm:cxn modelId="{3BBC7E3F-24D3-4BE7-AA5F-67F8A52BB31E}" srcId="{8C7BB22C-00D0-47A6-AF65-2B56B16B4516}" destId="{793A86A2-2A7D-4668-9B2F-81A115DC2BFC}" srcOrd="0" destOrd="0" parTransId="{23C1C2E1-AB73-485F-BF32-B84D30C1A6A9}" sibTransId="{9835393F-1A47-4294-A642-CA555512A118}"/>
    <dgm:cxn modelId="{CB16AD8A-B311-4F48-9E72-6D67A5E2ABF2}" srcId="{AE7DAE97-34F7-4F10-9FE5-50F647BF2F70}" destId="{8C7BB22C-00D0-47A6-AF65-2B56B16B4516}" srcOrd="0" destOrd="0" parTransId="{ACCFE663-3802-4817-809F-145BCBE34361}" sibTransId="{D248B27F-96C4-42F5-997F-B65B7F3E7464}"/>
    <dgm:cxn modelId="{BCFC6ABB-DE7A-4DF9-A0D4-ADD8366C87CD}" type="presOf" srcId="{AE7DAE97-34F7-4F10-9FE5-50F647BF2F70}" destId="{00F550CF-D586-4285-8292-F2B070EE9204}" srcOrd="0" destOrd="0" presId="urn:microsoft.com/office/officeart/2008/layout/LinedList"/>
    <dgm:cxn modelId="{46EDECB6-4236-48AB-BBA6-F8898E5FBA40}" srcId="{94A836E5-4B9F-4DAF-8494-DF2C8B7E2DAF}" destId="{AE7DAE97-34F7-4F10-9FE5-50F647BF2F70}" srcOrd="1" destOrd="0" parTransId="{020824EA-1F1A-4018-B93C-E89EA49E89E6}" sibTransId="{D05168CF-7E48-4B44-8C69-00C63EA1571D}"/>
    <dgm:cxn modelId="{DB3D2869-0916-477C-9437-CA7FA75DBC23}" srcId="{94A836E5-4B9F-4DAF-8494-DF2C8B7E2DAF}" destId="{C6934780-628F-49DC-BDD6-13FA24232B68}" srcOrd="3" destOrd="0" parTransId="{C4F623FC-81AD-490B-85DE-C7F434A583AC}" sibTransId="{E908DFE0-B89E-4DDC-8EF0-B21F98105A09}"/>
    <dgm:cxn modelId="{3B335613-F0DA-4C9C-B386-9EADFC281E88}" type="presOf" srcId="{A4CDF382-3696-4885-A6E9-B2EE7893814E}" destId="{818D410F-68C3-43BB-82E2-3FDB6417BB45}" srcOrd="0" destOrd="0" presId="urn:microsoft.com/office/officeart/2008/layout/LinedList"/>
    <dgm:cxn modelId="{11F83162-3D2A-48AF-B2C9-4518E7690394}" type="presOf" srcId="{C6934780-628F-49DC-BDD6-13FA24232B68}" destId="{C4F53C87-43A9-469B-9ABC-9C92FE84912C}" srcOrd="0" destOrd="0" presId="urn:microsoft.com/office/officeart/2008/layout/LinedList"/>
    <dgm:cxn modelId="{7CF58A7D-9589-4FD7-A891-A9BE3A431C81}" srcId="{8086AE73-820C-4149-948B-D461F3C27246}" destId="{FD556EFF-3F1D-4141-9BB2-D54732C845EF}" srcOrd="0" destOrd="0" parTransId="{6F382391-C7F6-42FC-AB8C-2953C32744C8}" sibTransId="{9B8C13B5-3DFF-4440-8FDC-5BB224F38180}"/>
    <dgm:cxn modelId="{38990CE8-69C2-40C0-8F46-D058E8C60BA3}" srcId="{AE7DAE97-34F7-4F10-9FE5-50F647BF2F70}" destId="{A4CDF382-3696-4885-A6E9-B2EE7893814E}" srcOrd="2" destOrd="0" parTransId="{670C62F6-C10F-43FC-9DB9-31F131EB4735}" sibTransId="{37C58B0B-15D9-4B7A-AC7A-46FD2C9D96E9}"/>
    <dgm:cxn modelId="{44084C18-DEA1-41A4-B3AA-682431A900FC}" type="presOf" srcId="{807B1D43-BD99-4AE3-9FDC-20497F8A4656}" destId="{DB27368A-2494-4551-91DA-356731D94B0C}" srcOrd="0" destOrd="0" presId="urn:microsoft.com/office/officeart/2008/layout/LinedList"/>
    <dgm:cxn modelId="{B219AB7F-5287-4D36-B8D4-7137AA426988}" type="presOf" srcId="{D71488CF-F894-40E7-8064-A656EDCF0244}" destId="{7938C7F8-3A66-455E-AB9D-EE415E2667DA}" srcOrd="0" destOrd="0" presId="urn:microsoft.com/office/officeart/2008/layout/LinedList"/>
    <dgm:cxn modelId="{F38D4DEC-F3E0-4F07-948E-3DFF6F1B984C}" type="presOf" srcId="{94A836E5-4B9F-4DAF-8494-DF2C8B7E2DAF}" destId="{8427393A-3EF2-42DF-887D-97BEA6F12B3A}" srcOrd="0" destOrd="0" presId="urn:microsoft.com/office/officeart/2008/layout/LinedList"/>
    <dgm:cxn modelId="{D6D32FAC-5B16-480C-93C7-52F0D014B215}" srcId="{1D1EB54A-9A6C-4648-A14F-1D09FE4D96B0}" destId="{F3D1C144-CD8B-467E-8DD2-8587857428CE}" srcOrd="2" destOrd="0" parTransId="{28847499-78E0-4B6D-8A46-447C27FDF5B2}" sibTransId="{7CAB1E97-4AB8-430C-A9B4-69C7F358D74C}"/>
    <dgm:cxn modelId="{E2E118B4-D9EF-4399-860B-AC6032F6D132}" type="presOf" srcId="{1D1EB54A-9A6C-4648-A14F-1D09FE4D96B0}" destId="{B8D132AF-0A50-4BA3-9624-9D6AD687D509}" srcOrd="0" destOrd="0" presId="urn:microsoft.com/office/officeart/2008/layout/LinedList"/>
    <dgm:cxn modelId="{F0246756-8EBB-4C43-B956-AD8FB5B211FD}" type="presOf" srcId="{864E5F81-87F0-4DE8-8A83-48B86EFB5634}" destId="{FB4D13D7-E615-4725-8EDF-0D660F6A7F63}" srcOrd="0" destOrd="0" presId="urn:microsoft.com/office/officeart/2008/layout/LinedList"/>
    <dgm:cxn modelId="{0F063158-235B-4C5B-9005-18044003D2A5}" type="presParOf" srcId="{02B9888A-5591-4D6D-B83F-A2D7BD6B2F49}" destId="{6D82C537-D9A8-4F46-8FA5-D5FBA92D511D}" srcOrd="0" destOrd="0" presId="urn:microsoft.com/office/officeart/2008/layout/LinedList"/>
    <dgm:cxn modelId="{9A79B242-D809-4087-820D-C28F43555E0C}" type="presParOf" srcId="{02B9888A-5591-4D6D-B83F-A2D7BD6B2F49}" destId="{6199B341-8307-4F99-8E2C-3A989DBB98E3}" srcOrd="1" destOrd="0" presId="urn:microsoft.com/office/officeart/2008/layout/LinedList"/>
    <dgm:cxn modelId="{9F3BAD0B-B8C4-4D2F-857B-50BB2AFAD3B7}" type="presParOf" srcId="{6199B341-8307-4F99-8E2C-3A989DBB98E3}" destId="{8427393A-3EF2-42DF-887D-97BEA6F12B3A}" srcOrd="0" destOrd="0" presId="urn:microsoft.com/office/officeart/2008/layout/LinedList"/>
    <dgm:cxn modelId="{3DB5F791-C704-49AE-8B84-70F33094D54E}" type="presParOf" srcId="{6199B341-8307-4F99-8E2C-3A989DBB98E3}" destId="{5B718C5A-F758-4720-B048-470D9C8E493D}" srcOrd="1" destOrd="0" presId="urn:microsoft.com/office/officeart/2008/layout/LinedList"/>
    <dgm:cxn modelId="{7768EBDC-916B-4BC0-BF14-8E8BFF8D8A12}" type="presParOf" srcId="{5B718C5A-F758-4720-B048-470D9C8E493D}" destId="{9F3A3A23-C671-48CF-8052-05919CE1D4A8}" srcOrd="0" destOrd="0" presId="urn:microsoft.com/office/officeart/2008/layout/LinedList"/>
    <dgm:cxn modelId="{F2D456CB-B162-455D-BEF5-2168666A5906}" type="presParOf" srcId="{5B718C5A-F758-4720-B048-470D9C8E493D}" destId="{198C47AF-E662-4AF8-8FB0-9A94F19E3AA2}" srcOrd="1" destOrd="0" presId="urn:microsoft.com/office/officeart/2008/layout/LinedList"/>
    <dgm:cxn modelId="{2FF302DD-EF96-4DF1-AD95-DE3288DA2FF7}" type="presParOf" srcId="{198C47AF-E662-4AF8-8FB0-9A94F19E3AA2}" destId="{0BEB99AA-1637-430C-80A9-204A8AF63E71}" srcOrd="0" destOrd="0" presId="urn:microsoft.com/office/officeart/2008/layout/LinedList"/>
    <dgm:cxn modelId="{3AA07C94-2535-403A-BA0E-2F7B66EFC7CC}" type="presParOf" srcId="{198C47AF-E662-4AF8-8FB0-9A94F19E3AA2}" destId="{DE181952-CBEE-414F-BD7B-3E29DBB7BC28}" srcOrd="1" destOrd="0" presId="urn:microsoft.com/office/officeart/2008/layout/LinedList"/>
    <dgm:cxn modelId="{68D3E22E-66E4-4DFA-B144-04A12013613A}" type="presParOf" srcId="{198C47AF-E662-4AF8-8FB0-9A94F19E3AA2}" destId="{72E76746-0553-4EC6-BD37-5EFDC7A77B19}" srcOrd="2" destOrd="0" presId="urn:microsoft.com/office/officeart/2008/layout/LinedList"/>
    <dgm:cxn modelId="{E2A3A41D-D1DB-478D-B5E4-C0E51C051162}" type="presParOf" srcId="{72E76746-0553-4EC6-BD37-5EFDC7A77B19}" destId="{EA8F99B0-6941-4EA8-85A5-B04468166A27}" srcOrd="0" destOrd="0" presId="urn:microsoft.com/office/officeart/2008/layout/LinedList"/>
    <dgm:cxn modelId="{30AA3B10-91C2-4ABB-AF3F-9594A2F99C6A}" type="presParOf" srcId="{EA8F99B0-6941-4EA8-85A5-B04468166A27}" destId="{EDE59E4F-CFCE-45CD-8EBB-D5BBA57E4263}" srcOrd="0" destOrd="0" presId="urn:microsoft.com/office/officeart/2008/layout/LinedList"/>
    <dgm:cxn modelId="{3F6690AF-753D-4A74-9B8E-A6F62434FA88}" type="presParOf" srcId="{EA8F99B0-6941-4EA8-85A5-B04468166A27}" destId="{022836CF-DA5A-4FE1-A561-DD6EE92DDB0C}" srcOrd="1" destOrd="0" presId="urn:microsoft.com/office/officeart/2008/layout/LinedList"/>
    <dgm:cxn modelId="{1CB534B7-5E49-4D87-8C63-4E9573CDB8EC}" type="presParOf" srcId="{EA8F99B0-6941-4EA8-85A5-B04468166A27}" destId="{42F498AD-FD5B-4174-9A1C-BF2B1CC41AAC}" srcOrd="2" destOrd="0" presId="urn:microsoft.com/office/officeart/2008/layout/LinedList"/>
    <dgm:cxn modelId="{63F4DC9E-15D2-4304-A786-5DD13A874D1D}" type="presParOf" srcId="{42F498AD-FD5B-4174-9A1C-BF2B1CC41AAC}" destId="{EEC78D6F-D6A0-4A7C-B748-45669EE97B3B}" srcOrd="0" destOrd="0" presId="urn:microsoft.com/office/officeart/2008/layout/LinedList"/>
    <dgm:cxn modelId="{49B0122C-E0C1-42C3-A4A0-C72497E124DC}" type="presParOf" srcId="{EEC78D6F-D6A0-4A7C-B748-45669EE97B3B}" destId="{A34EC106-0919-4897-B715-7ED13525A3F6}" srcOrd="0" destOrd="0" presId="urn:microsoft.com/office/officeart/2008/layout/LinedList"/>
    <dgm:cxn modelId="{A4EC419D-9833-425A-B3C6-C9FB4E45AAB7}" type="presParOf" srcId="{EEC78D6F-D6A0-4A7C-B748-45669EE97B3B}" destId="{E06867F0-0FDB-4B01-BA2D-963015964553}" srcOrd="1" destOrd="0" presId="urn:microsoft.com/office/officeart/2008/layout/LinedList"/>
    <dgm:cxn modelId="{82BE46AC-6AAA-482F-952F-B7FCD37ED81C}" type="presParOf" srcId="{72E76746-0553-4EC6-BD37-5EFDC7A77B19}" destId="{4AFB04AD-1A62-4A97-ACA6-D9E368D0C8E4}" srcOrd="1" destOrd="0" presId="urn:microsoft.com/office/officeart/2008/layout/LinedList"/>
    <dgm:cxn modelId="{10E74B61-489B-4E33-A4D6-E559141E902A}" type="presParOf" srcId="{72E76746-0553-4EC6-BD37-5EFDC7A77B19}" destId="{FAA17E9E-2E38-4D24-8338-BB2C8065AF7B}" srcOrd="2" destOrd="0" presId="urn:microsoft.com/office/officeart/2008/layout/LinedList"/>
    <dgm:cxn modelId="{42A1B7ED-E130-4247-B445-466F34C15655}" type="presParOf" srcId="{FAA17E9E-2E38-4D24-8338-BB2C8065AF7B}" destId="{C816EC4B-F369-4D77-AB73-A99683D6FAE8}" srcOrd="0" destOrd="0" presId="urn:microsoft.com/office/officeart/2008/layout/LinedList"/>
    <dgm:cxn modelId="{BDD2D221-5DCE-4071-B27A-11F21E8C038D}" type="presParOf" srcId="{FAA17E9E-2E38-4D24-8338-BB2C8065AF7B}" destId="{6A888D2C-CA92-4C0E-9B62-D01A57536A54}" srcOrd="1" destOrd="0" presId="urn:microsoft.com/office/officeart/2008/layout/LinedList"/>
    <dgm:cxn modelId="{209F5CE8-4F61-417D-B4CD-D51E4F8D4502}" type="presParOf" srcId="{FAA17E9E-2E38-4D24-8338-BB2C8065AF7B}" destId="{D53158F3-D592-4C4D-916C-4252F2D1268A}" srcOrd="2" destOrd="0" presId="urn:microsoft.com/office/officeart/2008/layout/LinedList"/>
    <dgm:cxn modelId="{53336567-7631-4585-B92A-2B5CD6407096}" type="presParOf" srcId="{72E76746-0553-4EC6-BD37-5EFDC7A77B19}" destId="{D71B373B-2E42-4223-B16A-F28F11A66877}" srcOrd="3" destOrd="0" presId="urn:microsoft.com/office/officeart/2008/layout/LinedList"/>
    <dgm:cxn modelId="{5779901C-DD03-44EF-92CD-7C03E6CC1D45}" type="presParOf" srcId="{72E76746-0553-4EC6-BD37-5EFDC7A77B19}" destId="{EB591046-0044-4CEA-AAE6-85507FCA5EBF}" srcOrd="4" destOrd="0" presId="urn:microsoft.com/office/officeart/2008/layout/LinedList"/>
    <dgm:cxn modelId="{EDB4DEDD-C954-493B-9F67-AD8385EDEEB4}" type="presParOf" srcId="{EB591046-0044-4CEA-AAE6-85507FCA5EBF}" destId="{B476C3BC-A3C7-4204-A305-6F665D2AD5E8}" srcOrd="0" destOrd="0" presId="urn:microsoft.com/office/officeart/2008/layout/LinedList"/>
    <dgm:cxn modelId="{0D113C66-D59D-4FC9-A943-A82F7628BB83}" type="presParOf" srcId="{EB591046-0044-4CEA-AAE6-85507FCA5EBF}" destId="{32924932-D9C6-4088-B3E7-0C3AF74CC0B0}" srcOrd="1" destOrd="0" presId="urn:microsoft.com/office/officeart/2008/layout/LinedList"/>
    <dgm:cxn modelId="{19A37371-624F-4F12-AF29-30AA802A33BC}" type="presParOf" srcId="{EB591046-0044-4CEA-AAE6-85507FCA5EBF}" destId="{AFD4F88F-0002-4BF4-86C6-BFFD4713424C}" srcOrd="2" destOrd="0" presId="urn:microsoft.com/office/officeart/2008/layout/LinedList"/>
    <dgm:cxn modelId="{84204E0C-D0DA-407E-97F3-267FFA9FC79A}" type="presParOf" srcId="{72E76746-0553-4EC6-BD37-5EFDC7A77B19}" destId="{832879B6-B3E7-4952-A8D8-6D773C26B530}" srcOrd="5" destOrd="0" presId="urn:microsoft.com/office/officeart/2008/layout/LinedList"/>
    <dgm:cxn modelId="{34419ACF-17C6-44F4-89C7-FEFD5EB6BA20}" type="presParOf" srcId="{72E76746-0553-4EC6-BD37-5EFDC7A77B19}" destId="{3EC5EA01-7064-4D2B-A43D-59D84DADE6D5}" srcOrd="6" destOrd="0" presId="urn:microsoft.com/office/officeart/2008/layout/LinedList"/>
    <dgm:cxn modelId="{07E3005D-CE4D-4493-9FC3-127809EE352F}" type="presParOf" srcId="{3EC5EA01-7064-4D2B-A43D-59D84DADE6D5}" destId="{12A6994B-D84A-47EB-B2AC-04EE2AD0A9B4}" srcOrd="0" destOrd="0" presId="urn:microsoft.com/office/officeart/2008/layout/LinedList"/>
    <dgm:cxn modelId="{B21F34EE-C189-4D49-AC94-B2A132A47566}" type="presParOf" srcId="{3EC5EA01-7064-4D2B-A43D-59D84DADE6D5}" destId="{80584D5E-2DA1-496F-A386-A5F9C7C9E023}" srcOrd="1" destOrd="0" presId="urn:microsoft.com/office/officeart/2008/layout/LinedList"/>
    <dgm:cxn modelId="{D59DABF3-3650-407E-9761-2D33BF61E0DB}" type="presParOf" srcId="{3EC5EA01-7064-4D2B-A43D-59D84DADE6D5}" destId="{C974BB71-9207-436F-A5E8-63A6E8E81ABD}" srcOrd="2" destOrd="0" presId="urn:microsoft.com/office/officeart/2008/layout/LinedList"/>
    <dgm:cxn modelId="{84BD58E7-200C-4C8B-B7C4-F3A49609F027}" type="presParOf" srcId="{5B718C5A-F758-4720-B048-470D9C8E493D}" destId="{02C37F79-A650-46F4-AEDA-0DA666FE57C1}" srcOrd="2" destOrd="0" presId="urn:microsoft.com/office/officeart/2008/layout/LinedList"/>
    <dgm:cxn modelId="{54B2ABF3-4FFD-4AB6-AB66-41EA5C4FC792}" type="presParOf" srcId="{5B718C5A-F758-4720-B048-470D9C8E493D}" destId="{9E2EDADD-EDC8-4E12-BBE9-A9D6CE7B207D}" srcOrd="3" destOrd="0" presId="urn:microsoft.com/office/officeart/2008/layout/LinedList"/>
    <dgm:cxn modelId="{D2FD48DE-7051-4273-B85D-CE7D37ABF535}" type="presParOf" srcId="{5B718C5A-F758-4720-B048-470D9C8E493D}" destId="{F3FCDBA3-88AD-4F5A-BEC8-F41DC1C815F2}" srcOrd="4" destOrd="0" presId="urn:microsoft.com/office/officeart/2008/layout/LinedList"/>
    <dgm:cxn modelId="{5E8E23F9-2703-42EA-8B42-14D6651A0DB9}" type="presParOf" srcId="{F3FCDBA3-88AD-4F5A-BEC8-F41DC1C815F2}" destId="{34047C8B-9D0F-4496-8B3E-09584B7930DA}" srcOrd="0" destOrd="0" presId="urn:microsoft.com/office/officeart/2008/layout/LinedList"/>
    <dgm:cxn modelId="{EF3764B8-603A-474E-A768-3FF4AD704010}" type="presParOf" srcId="{F3FCDBA3-88AD-4F5A-BEC8-F41DC1C815F2}" destId="{00F550CF-D586-4285-8292-F2B070EE9204}" srcOrd="1" destOrd="0" presId="urn:microsoft.com/office/officeart/2008/layout/LinedList"/>
    <dgm:cxn modelId="{6FB4B361-B048-4EE1-BC63-7C2FCE5E8DFF}" type="presParOf" srcId="{F3FCDBA3-88AD-4F5A-BEC8-F41DC1C815F2}" destId="{3C0AE4ED-4FC7-4CB3-9679-5FD646D74307}" srcOrd="2" destOrd="0" presId="urn:microsoft.com/office/officeart/2008/layout/LinedList"/>
    <dgm:cxn modelId="{DE8BC064-4E0F-4321-8C16-068A2329A47E}" type="presParOf" srcId="{3C0AE4ED-4FC7-4CB3-9679-5FD646D74307}" destId="{3D6946A2-0C30-43BC-9C1E-7C7D424E36FC}" srcOrd="0" destOrd="0" presId="urn:microsoft.com/office/officeart/2008/layout/LinedList"/>
    <dgm:cxn modelId="{6F21534B-7CED-4BD3-A5DE-7C29CB991C73}" type="presParOf" srcId="{3D6946A2-0C30-43BC-9C1E-7C7D424E36FC}" destId="{F8D3F8E9-0817-4E29-ABBD-B7021C95013F}" srcOrd="0" destOrd="0" presId="urn:microsoft.com/office/officeart/2008/layout/LinedList"/>
    <dgm:cxn modelId="{DDC35414-0813-45F6-B95E-AECC12779693}" type="presParOf" srcId="{3D6946A2-0C30-43BC-9C1E-7C7D424E36FC}" destId="{7847BC56-9D27-4CFA-99D4-AC6765A7AD64}" srcOrd="1" destOrd="0" presId="urn:microsoft.com/office/officeart/2008/layout/LinedList"/>
    <dgm:cxn modelId="{EB20C2D2-2CCB-4B64-8E88-D196A4E3B703}" type="presParOf" srcId="{3D6946A2-0C30-43BC-9C1E-7C7D424E36FC}" destId="{8B44728B-0E4D-44D4-8AD2-40EA46001151}" srcOrd="2" destOrd="0" presId="urn:microsoft.com/office/officeart/2008/layout/LinedList"/>
    <dgm:cxn modelId="{218A4DBB-1EA9-44A9-8194-94371186B064}" type="presParOf" srcId="{8B44728B-0E4D-44D4-8AD2-40EA46001151}" destId="{775B1C78-BB2D-420E-A9B7-ED2375E15280}" srcOrd="0" destOrd="0" presId="urn:microsoft.com/office/officeart/2008/layout/LinedList"/>
    <dgm:cxn modelId="{5A885B9D-0961-4821-B2E2-AFD2837105C2}" type="presParOf" srcId="{775B1C78-BB2D-420E-A9B7-ED2375E15280}" destId="{7DB9E60A-42C2-40E2-8EC7-680D642B26D5}" srcOrd="0" destOrd="0" presId="urn:microsoft.com/office/officeart/2008/layout/LinedList"/>
    <dgm:cxn modelId="{E2E1C9E9-BD08-40A9-ABEA-740E7A80CC78}" type="presParOf" srcId="{775B1C78-BB2D-420E-A9B7-ED2375E15280}" destId="{2F153ECD-1BEE-49ED-BD0E-8CB88B4E6438}" srcOrd="1" destOrd="0" presId="urn:microsoft.com/office/officeart/2008/layout/LinedList"/>
    <dgm:cxn modelId="{40039393-B501-47A9-B70D-5C85E9A7C5DC}" type="presParOf" srcId="{8B44728B-0E4D-44D4-8AD2-40EA46001151}" destId="{17825909-CCF3-4841-A33D-6B2CED91C50A}" srcOrd="1" destOrd="0" presId="urn:microsoft.com/office/officeart/2008/layout/LinedList"/>
    <dgm:cxn modelId="{54304B1A-710B-45C3-B787-9F1D3472F80D}" type="presParOf" srcId="{17825909-CCF3-4841-A33D-6B2CED91C50A}" destId="{04921388-A729-401D-A6BC-309D0AAA8ACB}" srcOrd="0" destOrd="0" presId="urn:microsoft.com/office/officeart/2008/layout/LinedList"/>
    <dgm:cxn modelId="{6A4BE62D-83F1-4045-9987-4D9A52DD4761}" type="presParOf" srcId="{17825909-CCF3-4841-A33D-6B2CED91C50A}" destId="{FB4D13D7-E615-4725-8EDF-0D660F6A7F63}" srcOrd="1" destOrd="0" presId="urn:microsoft.com/office/officeart/2008/layout/LinedList"/>
    <dgm:cxn modelId="{1D278F12-C0BB-48D0-B33C-EF690856CE63}" type="presParOf" srcId="{3C0AE4ED-4FC7-4CB3-9679-5FD646D74307}" destId="{0158DDC3-63D9-4D23-92B2-37DBF59A537C}" srcOrd="1" destOrd="0" presId="urn:microsoft.com/office/officeart/2008/layout/LinedList"/>
    <dgm:cxn modelId="{4A17ECAA-CBE9-4D83-AD91-DA2B96BE62E9}" type="presParOf" srcId="{3C0AE4ED-4FC7-4CB3-9679-5FD646D74307}" destId="{4FDC7C87-7516-472C-8F4F-9C2C68D69469}" srcOrd="2" destOrd="0" presId="urn:microsoft.com/office/officeart/2008/layout/LinedList"/>
    <dgm:cxn modelId="{5F0A3C76-4D8A-4FE8-9EF4-8671E19D184D}" type="presParOf" srcId="{4FDC7C87-7516-472C-8F4F-9C2C68D69469}" destId="{6A2E85AE-6A01-4CF5-BF71-2AD0F63E0454}" srcOrd="0" destOrd="0" presId="urn:microsoft.com/office/officeart/2008/layout/LinedList"/>
    <dgm:cxn modelId="{01D56ABB-A2ED-4F6D-8BA2-8F8B0ADC6A8C}" type="presParOf" srcId="{4FDC7C87-7516-472C-8F4F-9C2C68D69469}" destId="{9A659AEE-69F9-4BD8-930A-7AC93E8F9C3C}" srcOrd="1" destOrd="0" presId="urn:microsoft.com/office/officeart/2008/layout/LinedList"/>
    <dgm:cxn modelId="{77CC6280-4697-4A72-B593-7B6515DFFF24}" type="presParOf" srcId="{4FDC7C87-7516-472C-8F4F-9C2C68D69469}" destId="{04317265-AAF7-488F-AA89-30E79D806C47}" srcOrd="2" destOrd="0" presId="urn:microsoft.com/office/officeart/2008/layout/LinedList"/>
    <dgm:cxn modelId="{38E8E431-81B3-4E5C-BDB5-A3D478B5B1D9}" type="presParOf" srcId="{3C0AE4ED-4FC7-4CB3-9679-5FD646D74307}" destId="{11A1615D-C882-4F7F-BAA3-81496BD5F5A5}" srcOrd="3" destOrd="0" presId="urn:microsoft.com/office/officeart/2008/layout/LinedList"/>
    <dgm:cxn modelId="{AC6EA0ED-13B6-49E4-AB1B-7013DACDFB8B}" type="presParOf" srcId="{3C0AE4ED-4FC7-4CB3-9679-5FD646D74307}" destId="{E67F184A-581D-4322-97E9-72A3424919EF}" srcOrd="4" destOrd="0" presId="urn:microsoft.com/office/officeart/2008/layout/LinedList"/>
    <dgm:cxn modelId="{810E0374-F8D7-4425-8E5B-251E125A3872}" type="presParOf" srcId="{E67F184A-581D-4322-97E9-72A3424919EF}" destId="{50E0254C-7584-4057-8D3F-29AD9FEDA0D6}" srcOrd="0" destOrd="0" presId="urn:microsoft.com/office/officeart/2008/layout/LinedList"/>
    <dgm:cxn modelId="{2C10E109-F4C4-4B91-8D1A-467575B283C3}" type="presParOf" srcId="{E67F184A-581D-4322-97E9-72A3424919EF}" destId="{818D410F-68C3-43BB-82E2-3FDB6417BB45}" srcOrd="1" destOrd="0" presId="urn:microsoft.com/office/officeart/2008/layout/LinedList"/>
    <dgm:cxn modelId="{D0AACFB2-EBA2-4DEB-B2F1-614081C4316B}" type="presParOf" srcId="{E67F184A-581D-4322-97E9-72A3424919EF}" destId="{C0E11CFC-51DF-45DF-BD08-B6848A5A7329}" srcOrd="2" destOrd="0" presId="urn:microsoft.com/office/officeart/2008/layout/LinedList"/>
    <dgm:cxn modelId="{C4B9CD02-24C2-434D-978E-6011EB78ACDD}" type="presParOf" srcId="{5B718C5A-F758-4720-B048-470D9C8E493D}" destId="{98F46B07-7466-4CAD-803E-881091110A06}" srcOrd="5" destOrd="0" presId="urn:microsoft.com/office/officeart/2008/layout/LinedList"/>
    <dgm:cxn modelId="{99189A00-6994-4F16-8D8B-FF5507AA23DC}" type="presParOf" srcId="{5B718C5A-F758-4720-B048-470D9C8E493D}" destId="{8CBD81FE-BB9F-466F-AE3C-761DEDB2B435}" srcOrd="6" destOrd="0" presId="urn:microsoft.com/office/officeart/2008/layout/LinedList"/>
    <dgm:cxn modelId="{2B9D0FA4-AC68-4ACD-9840-D433D94FFAE2}" type="presParOf" srcId="{5B718C5A-F758-4720-B048-470D9C8E493D}" destId="{569208EC-1A60-499A-AA4A-B0CB44F7F922}" srcOrd="7" destOrd="0" presId="urn:microsoft.com/office/officeart/2008/layout/LinedList"/>
    <dgm:cxn modelId="{B1FAE7DD-5215-4A28-88FC-67116FB3B1C8}" type="presParOf" srcId="{569208EC-1A60-499A-AA4A-B0CB44F7F922}" destId="{0E93F410-4D3A-4E23-83B6-9FDAC50174C0}" srcOrd="0" destOrd="0" presId="urn:microsoft.com/office/officeart/2008/layout/LinedList"/>
    <dgm:cxn modelId="{BC024469-5EC2-4E67-A434-4CFBA78777F9}" type="presParOf" srcId="{569208EC-1A60-499A-AA4A-B0CB44F7F922}" destId="{B8D132AF-0A50-4BA3-9624-9D6AD687D509}" srcOrd="1" destOrd="0" presId="urn:microsoft.com/office/officeart/2008/layout/LinedList"/>
    <dgm:cxn modelId="{AB39F90C-3DC1-4434-A371-2511A7513281}" type="presParOf" srcId="{569208EC-1A60-499A-AA4A-B0CB44F7F922}" destId="{BED0603F-81AE-4C8F-8E43-2A23D8EF3DF3}" srcOrd="2" destOrd="0" presId="urn:microsoft.com/office/officeart/2008/layout/LinedList"/>
    <dgm:cxn modelId="{4919C083-BF4E-4CA9-850D-70F13425ABDC}" type="presParOf" srcId="{BED0603F-81AE-4C8F-8E43-2A23D8EF3DF3}" destId="{BFC7120A-4D01-476F-B32E-AF7CE0926746}" srcOrd="0" destOrd="0" presId="urn:microsoft.com/office/officeart/2008/layout/LinedList"/>
    <dgm:cxn modelId="{1CDD81BC-2C74-42AF-B4CC-A0FAD52A775E}" type="presParOf" srcId="{BFC7120A-4D01-476F-B32E-AF7CE0926746}" destId="{47D93A96-4D39-4697-87A1-C189A4E7E774}" srcOrd="0" destOrd="0" presId="urn:microsoft.com/office/officeart/2008/layout/LinedList"/>
    <dgm:cxn modelId="{9556F98B-20DF-4E8A-9349-2E74FAB58B2F}" type="presParOf" srcId="{BFC7120A-4D01-476F-B32E-AF7CE0926746}" destId="{DB27368A-2494-4551-91DA-356731D94B0C}" srcOrd="1" destOrd="0" presId="urn:microsoft.com/office/officeart/2008/layout/LinedList"/>
    <dgm:cxn modelId="{1ACCD219-BB91-4C45-A7FC-635968694A3E}" type="presParOf" srcId="{BFC7120A-4D01-476F-B32E-AF7CE0926746}" destId="{F8B418D0-74C9-4111-8BFE-BBC356BE46BE}" srcOrd="2" destOrd="0" presId="urn:microsoft.com/office/officeart/2008/layout/LinedList"/>
    <dgm:cxn modelId="{6E373511-2638-44A7-A97F-9A137382FB11}" type="presParOf" srcId="{BED0603F-81AE-4C8F-8E43-2A23D8EF3DF3}" destId="{3554D385-286B-42C9-B74B-A0C22FA2F23C}" srcOrd="1" destOrd="0" presId="urn:microsoft.com/office/officeart/2008/layout/LinedList"/>
    <dgm:cxn modelId="{3013FD5B-8A85-4FF1-9BD5-C2828169CCAF}" type="presParOf" srcId="{BED0603F-81AE-4C8F-8E43-2A23D8EF3DF3}" destId="{892732AC-1538-4F66-BE12-F8E6DD7AF26E}" srcOrd="2" destOrd="0" presId="urn:microsoft.com/office/officeart/2008/layout/LinedList"/>
    <dgm:cxn modelId="{C9CD007D-28AA-4298-856B-E54154B62185}" type="presParOf" srcId="{892732AC-1538-4F66-BE12-F8E6DD7AF26E}" destId="{72F89422-D755-43D7-B057-C2E508DB3234}" srcOrd="0" destOrd="0" presId="urn:microsoft.com/office/officeart/2008/layout/LinedList"/>
    <dgm:cxn modelId="{DF9781A1-DB8D-4FBA-BC16-F2271E7DB993}" type="presParOf" srcId="{892732AC-1538-4F66-BE12-F8E6DD7AF26E}" destId="{7938C7F8-3A66-455E-AB9D-EE415E2667DA}" srcOrd="1" destOrd="0" presId="urn:microsoft.com/office/officeart/2008/layout/LinedList"/>
    <dgm:cxn modelId="{11C3A84C-B87D-4D92-BCB2-01BB796CAC51}" type="presParOf" srcId="{892732AC-1538-4F66-BE12-F8E6DD7AF26E}" destId="{23554CD1-2376-41AE-BE95-CFECDB7FF681}" srcOrd="2" destOrd="0" presId="urn:microsoft.com/office/officeart/2008/layout/LinedList"/>
    <dgm:cxn modelId="{C2EC014B-2557-41EB-9E50-8EE37F816487}" type="presParOf" srcId="{BED0603F-81AE-4C8F-8E43-2A23D8EF3DF3}" destId="{299954CE-D568-4582-BE62-536D449FA7CF}" srcOrd="3" destOrd="0" presId="urn:microsoft.com/office/officeart/2008/layout/LinedList"/>
    <dgm:cxn modelId="{FE8D4EEA-6E3B-414C-9C53-C2F8615C7757}" type="presParOf" srcId="{BED0603F-81AE-4C8F-8E43-2A23D8EF3DF3}" destId="{1A9418DE-B0B2-4544-8524-7912BAE50734}" srcOrd="4" destOrd="0" presId="urn:microsoft.com/office/officeart/2008/layout/LinedList"/>
    <dgm:cxn modelId="{264FDB4F-F2B5-473C-86AD-F666D8A3BCA0}" type="presParOf" srcId="{1A9418DE-B0B2-4544-8524-7912BAE50734}" destId="{B46D7AF0-1D80-4755-ADDF-085F7FCB61DB}" srcOrd="0" destOrd="0" presId="urn:microsoft.com/office/officeart/2008/layout/LinedList"/>
    <dgm:cxn modelId="{8D622C69-DB52-4316-8785-E637BEE248A3}" type="presParOf" srcId="{1A9418DE-B0B2-4544-8524-7912BAE50734}" destId="{F9DCDB2A-0220-4091-89BD-CD0579469F88}" srcOrd="1" destOrd="0" presId="urn:microsoft.com/office/officeart/2008/layout/LinedList"/>
    <dgm:cxn modelId="{28A9BC6A-2AFF-48C1-BE9E-FE1854287A5C}" type="presParOf" srcId="{1A9418DE-B0B2-4544-8524-7912BAE50734}" destId="{199D7723-685E-4BF9-A520-23D659B4639D}" srcOrd="2" destOrd="0" presId="urn:microsoft.com/office/officeart/2008/layout/LinedList"/>
    <dgm:cxn modelId="{601A80A5-FF93-4107-806D-302FB97F78D1}" type="presParOf" srcId="{5B718C5A-F758-4720-B048-470D9C8E493D}" destId="{04C293A5-7295-4EB4-BA31-BEC5CF23A55E}" srcOrd="8" destOrd="0" presId="urn:microsoft.com/office/officeart/2008/layout/LinedList"/>
    <dgm:cxn modelId="{C1EA4453-7F6C-4B94-87BE-4441AC9F10E4}" type="presParOf" srcId="{5B718C5A-F758-4720-B048-470D9C8E493D}" destId="{937CC787-1BE1-47B6-A118-013FA1C00536}" srcOrd="9" destOrd="0" presId="urn:microsoft.com/office/officeart/2008/layout/LinedList"/>
    <dgm:cxn modelId="{D8A9440E-8BB3-40D2-B751-8EA6A6436F3E}" type="presParOf" srcId="{5B718C5A-F758-4720-B048-470D9C8E493D}" destId="{6C40C22C-8339-476F-9F2D-C6EF7B52DDA4}" srcOrd="10" destOrd="0" presId="urn:microsoft.com/office/officeart/2008/layout/LinedList"/>
    <dgm:cxn modelId="{7BC20B3C-31E2-471D-95DA-27730198261B}" type="presParOf" srcId="{6C40C22C-8339-476F-9F2D-C6EF7B52DDA4}" destId="{16EA80A9-6F22-46BA-9AAD-CE04DE4CAC8D}" srcOrd="0" destOrd="0" presId="urn:microsoft.com/office/officeart/2008/layout/LinedList"/>
    <dgm:cxn modelId="{04DC4881-8AD9-454F-BAFE-9B5C28DCA884}" type="presParOf" srcId="{6C40C22C-8339-476F-9F2D-C6EF7B52DDA4}" destId="{C4F53C87-43A9-469B-9ABC-9C92FE84912C}" srcOrd="1" destOrd="0" presId="urn:microsoft.com/office/officeart/2008/layout/LinedList"/>
    <dgm:cxn modelId="{CDDFA0C6-2C71-4AF1-A9BA-FF51268C3F02}" type="presParOf" srcId="{6C40C22C-8339-476F-9F2D-C6EF7B52DDA4}" destId="{86D0FA61-B522-40A6-A665-40FA096FA941}" srcOrd="2" destOrd="0" presId="urn:microsoft.com/office/officeart/2008/layout/LinedList"/>
    <dgm:cxn modelId="{39AE7B81-8A1A-4774-A4AD-9234C1707484}" type="presParOf" srcId="{86D0FA61-B522-40A6-A665-40FA096FA941}" destId="{1765786A-080B-4134-80CA-0FFC1EB8BCBA}" srcOrd="0" destOrd="0" presId="urn:microsoft.com/office/officeart/2008/layout/LinedList"/>
    <dgm:cxn modelId="{37220EE7-1C9F-4BAB-92B5-575816EEEE56}" type="presParOf" srcId="{1765786A-080B-4134-80CA-0FFC1EB8BCBA}" destId="{33E75920-2312-455C-B226-CAB2FC9E7EB4}" srcOrd="0" destOrd="0" presId="urn:microsoft.com/office/officeart/2008/layout/LinedList"/>
    <dgm:cxn modelId="{4C0A619F-8F7C-4DDE-90A6-0EAED4584E13}" type="presParOf" srcId="{1765786A-080B-4134-80CA-0FFC1EB8BCBA}" destId="{3590ED29-EDD8-423E-AF67-E45C457429EE}" srcOrd="1" destOrd="0" presId="urn:microsoft.com/office/officeart/2008/layout/LinedList"/>
    <dgm:cxn modelId="{82EFE9D4-C7F6-417B-8EFA-C0EF0C837A68}" type="presParOf" srcId="{1765786A-080B-4134-80CA-0FFC1EB8BCBA}" destId="{C9342407-E62F-4F09-9DAD-D9707ADF1CB2}" srcOrd="2" destOrd="0" presId="urn:microsoft.com/office/officeart/2008/layout/LinedList"/>
    <dgm:cxn modelId="{A2FCFB1C-3D55-4CFE-88EB-DE4F197E5A96}" type="presParOf" srcId="{86D0FA61-B522-40A6-A665-40FA096FA941}" destId="{6100D3D4-08CE-4E18-AAFF-CA50D5982D58}" srcOrd="1" destOrd="0" presId="urn:microsoft.com/office/officeart/2008/layout/LinedList"/>
    <dgm:cxn modelId="{ED7648E0-16B1-4421-B856-38298B140526}" type="presParOf" srcId="{86D0FA61-B522-40A6-A665-40FA096FA941}" destId="{A8BCA947-E8F4-4703-A10B-B92BB316B98B}" srcOrd="2" destOrd="0" presId="urn:microsoft.com/office/officeart/2008/layout/LinedList"/>
    <dgm:cxn modelId="{5F8DF098-750C-4D4F-B10B-C7F6072B57AA}" type="presParOf" srcId="{A8BCA947-E8F4-4703-A10B-B92BB316B98B}" destId="{29648E42-81B9-4D2B-9DD1-C159BBCBDF1D}" srcOrd="0" destOrd="0" presId="urn:microsoft.com/office/officeart/2008/layout/LinedList"/>
    <dgm:cxn modelId="{EA620936-6B21-4516-BF91-08D39AA94E92}" type="presParOf" srcId="{A8BCA947-E8F4-4703-A10B-B92BB316B98B}" destId="{87FAE6D0-D4E5-4662-AAB4-317BB0DD2C51}" srcOrd="1" destOrd="0" presId="urn:microsoft.com/office/officeart/2008/layout/LinedList"/>
    <dgm:cxn modelId="{1B76A184-A06C-437C-8EC0-57EB349D1F04}" type="presParOf" srcId="{A8BCA947-E8F4-4703-A10B-B92BB316B98B}" destId="{BC378EAC-CCA7-48EB-B5D9-6F4A1210A09B}" srcOrd="2" destOrd="0" presId="urn:microsoft.com/office/officeart/2008/layout/LinedList"/>
    <dgm:cxn modelId="{51AD3051-329D-4286-B595-0D50CEA77FAF}" type="presParOf" srcId="{5B718C5A-F758-4720-B048-470D9C8E493D}" destId="{745EDEAD-18BB-48EE-92CA-13AD43979503}" srcOrd="11" destOrd="0" presId="urn:microsoft.com/office/officeart/2008/layout/LinedList"/>
    <dgm:cxn modelId="{1281211E-CF29-4257-BB37-B248C7EB998D}" type="presParOf" srcId="{5B718C5A-F758-4720-B048-470D9C8E493D}" destId="{FC2A5CCE-416F-4A6B-BD22-1090EE63695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3FF1D0-7919-4896-A84F-D8CD0350E5B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35DE22E-EDAE-4213-BE87-463DC127D425}">
      <dgm:prSet phldrT="[Text]"/>
      <dgm:spPr/>
      <dgm:t>
        <a:bodyPr/>
        <a:lstStyle/>
        <a:p>
          <a:r>
            <a:rPr lang="en-US" altLang="zh-CN" dirty="0" smtClean="0"/>
            <a:t>Manager</a:t>
          </a:r>
          <a:endParaRPr lang="zh-CN" altLang="en-US" dirty="0"/>
        </a:p>
      </dgm:t>
    </dgm:pt>
    <dgm:pt modelId="{CE81EC45-45A2-4114-BCE1-3A026C19675D}" type="parTrans" cxnId="{F22FA6AA-C871-4836-9DC0-B697356AAA68}">
      <dgm:prSet/>
      <dgm:spPr/>
      <dgm:t>
        <a:bodyPr/>
        <a:lstStyle/>
        <a:p>
          <a:endParaRPr lang="zh-CN" altLang="en-US"/>
        </a:p>
      </dgm:t>
    </dgm:pt>
    <dgm:pt modelId="{3AD4B408-D07A-4131-91E0-68FCC17F35EF}" type="sibTrans" cxnId="{F22FA6AA-C871-4836-9DC0-B697356AAA68}">
      <dgm:prSet/>
      <dgm:spPr/>
      <dgm:t>
        <a:bodyPr/>
        <a:lstStyle/>
        <a:p>
          <a:endParaRPr lang="zh-CN" altLang="en-US"/>
        </a:p>
      </dgm:t>
    </dgm:pt>
    <dgm:pt modelId="{3CA3225A-9E0F-4E50-8B56-63F69FC30596}">
      <dgm:prSet phldrT="[Text]"/>
      <dgm:spPr/>
      <dgm:t>
        <a:bodyPr/>
        <a:lstStyle/>
        <a:p>
          <a:r>
            <a:rPr lang="en-US" altLang="zh-CN" dirty="0" smtClean="0"/>
            <a:t>Trainee</a:t>
          </a:r>
          <a:endParaRPr lang="zh-CN" altLang="en-US" dirty="0"/>
        </a:p>
      </dgm:t>
    </dgm:pt>
    <dgm:pt modelId="{E75D2668-2E8B-4827-90E6-9D7ED21F0E7C}" type="parTrans" cxnId="{F08AC121-D315-4C3C-843C-2F1790201EFA}">
      <dgm:prSet/>
      <dgm:spPr/>
      <dgm:t>
        <a:bodyPr/>
        <a:lstStyle/>
        <a:p>
          <a:endParaRPr lang="zh-CN" altLang="en-US"/>
        </a:p>
      </dgm:t>
    </dgm:pt>
    <dgm:pt modelId="{8185C4E1-7824-42C7-A6D7-37C1A51A3CFF}" type="sibTrans" cxnId="{F08AC121-D315-4C3C-843C-2F1790201EFA}">
      <dgm:prSet/>
      <dgm:spPr/>
      <dgm:t>
        <a:bodyPr/>
        <a:lstStyle/>
        <a:p>
          <a:endParaRPr lang="zh-CN" altLang="en-US"/>
        </a:p>
      </dgm:t>
    </dgm:pt>
    <dgm:pt modelId="{2F88538A-D2B4-4D50-965A-E18040AE09E1}">
      <dgm:prSet phldrT="[Text]"/>
      <dgm:spPr/>
      <dgm:t>
        <a:bodyPr/>
        <a:lstStyle/>
        <a:p>
          <a:r>
            <a:rPr lang="en-US" altLang="zh-CN" dirty="0" smtClean="0"/>
            <a:t>Create info of trainer/trainee</a:t>
          </a:r>
          <a:endParaRPr lang="zh-CN" altLang="en-US" dirty="0"/>
        </a:p>
      </dgm:t>
    </dgm:pt>
    <dgm:pt modelId="{376342B9-FB5B-4A8D-9F32-4A943278AD30}" type="parTrans" cxnId="{C64C2C0B-E7FE-47ED-9EF4-FBC8210AD97A}">
      <dgm:prSet/>
      <dgm:spPr/>
      <dgm:t>
        <a:bodyPr/>
        <a:lstStyle/>
        <a:p>
          <a:endParaRPr lang="zh-CN" altLang="en-US"/>
        </a:p>
      </dgm:t>
    </dgm:pt>
    <dgm:pt modelId="{5ABC3555-FEDA-4ABB-AABE-9075B310E64A}" type="sibTrans" cxnId="{C64C2C0B-E7FE-47ED-9EF4-FBC8210AD97A}">
      <dgm:prSet/>
      <dgm:spPr/>
      <dgm:t>
        <a:bodyPr/>
        <a:lstStyle/>
        <a:p>
          <a:endParaRPr lang="zh-CN" altLang="en-US"/>
        </a:p>
      </dgm:t>
    </dgm:pt>
    <dgm:pt modelId="{4BE3F9AD-B068-47F9-B210-34A061674190}">
      <dgm:prSet phldrT="[Text]"/>
      <dgm:spPr/>
      <dgm:t>
        <a:bodyPr/>
        <a:lstStyle/>
        <a:p>
          <a:r>
            <a:rPr lang="en-US" altLang="zh-CN" dirty="0" smtClean="0"/>
            <a:t>Modify password</a:t>
          </a:r>
          <a:endParaRPr lang="zh-CN" altLang="en-US" dirty="0"/>
        </a:p>
      </dgm:t>
    </dgm:pt>
    <dgm:pt modelId="{666C8DAE-635B-4BC6-9489-EC925911F0FC}" type="parTrans" cxnId="{7FE8081E-3509-42DA-90D7-3EB62549673A}">
      <dgm:prSet/>
      <dgm:spPr/>
      <dgm:t>
        <a:bodyPr/>
        <a:lstStyle/>
        <a:p>
          <a:endParaRPr lang="zh-CN" altLang="en-US"/>
        </a:p>
      </dgm:t>
    </dgm:pt>
    <dgm:pt modelId="{B84C6BF7-C09E-431F-AF5E-DFA7FEC43311}" type="sibTrans" cxnId="{7FE8081E-3509-42DA-90D7-3EB62549673A}">
      <dgm:prSet/>
      <dgm:spPr/>
      <dgm:t>
        <a:bodyPr/>
        <a:lstStyle/>
        <a:p>
          <a:endParaRPr lang="zh-CN" altLang="en-US"/>
        </a:p>
      </dgm:t>
    </dgm:pt>
    <dgm:pt modelId="{ECAB2F77-8E9B-45EB-BD10-A224C1E48E8C}">
      <dgm:prSet phldrT="[Text]"/>
      <dgm:spPr/>
      <dgm:t>
        <a:bodyPr/>
        <a:lstStyle/>
        <a:p>
          <a:r>
            <a:rPr lang="en-US" altLang="zh-CN" dirty="0" smtClean="0"/>
            <a:t>Search the info of user by name</a:t>
          </a:r>
          <a:endParaRPr lang="zh-CN" altLang="en-US" dirty="0"/>
        </a:p>
      </dgm:t>
    </dgm:pt>
    <dgm:pt modelId="{AC8B18DF-943B-457A-8309-4BBF47B05427}" type="parTrans" cxnId="{201E63B1-5F0C-4E82-B699-3A8C3F7014E8}">
      <dgm:prSet/>
      <dgm:spPr/>
      <dgm:t>
        <a:bodyPr/>
        <a:lstStyle/>
        <a:p>
          <a:endParaRPr lang="zh-CN" altLang="en-US"/>
        </a:p>
      </dgm:t>
    </dgm:pt>
    <dgm:pt modelId="{522C69DF-25FD-45D5-BC44-D497625F1CDE}" type="sibTrans" cxnId="{201E63B1-5F0C-4E82-B699-3A8C3F7014E8}">
      <dgm:prSet/>
      <dgm:spPr/>
      <dgm:t>
        <a:bodyPr/>
        <a:lstStyle/>
        <a:p>
          <a:endParaRPr lang="zh-CN" altLang="en-US"/>
        </a:p>
      </dgm:t>
    </dgm:pt>
    <dgm:pt modelId="{867B824D-C14C-4069-88EE-62A4F3396A93}">
      <dgm:prSet phldrT="[Text]"/>
      <dgm:spPr/>
      <dgm:t>
        <a:bodyPr/>
        <a:lstStyle/>
        <a:p>
          <a:r>
            <a:rPr lang="en-US" altLang="zh-CN" dirty="0" smtClean="0"/>
            <a:t>Modify password</a:t>
          </a:r>
          <a:endParaRPr lang="zh-CN" altLang="en-US" dirty="0"/>
        </a:p>
      </dgm:t>
    </dgm:pt>
    <dgm:pt modelId="{026F30E4-C110-4D19-BAA2-74E99EFDE808}" type="parTrans" cxnId="{EC2EF6A7-2414-425B-B82E-39F6193E4232}">
      <dgm:prSet/>
      <dgm:spPr/>
      <dgm:t>
        <a:bodyPr/>
        <a:lstStyle/>
        <a:p>
          <a:endParaRPr lang="zh-CN" altLang="en-US"/>
        </a:p>
      </dgm:t>
    </dgm:pt>
    <dgm:pt modelId="{E7480E04-3C68-4868-B08F-4A29068DC3D4}" type="sibTrans" cxnId="{EC2EF6A7-2414-425B-B82E-39F6193E4232}">
      <dgm:prSet/>
      <dgm:spPr/>
      <dgm:t>
        <a:bodyPr/>
        <a:lstStyle/>
        <a:p>
          <a:endParaRPr lang="zh-CN" altLang="en-US"/>
        </a:p>
      </dgm:t>
    </dgm:pt>
    <dgm:pt modelId="{2312B845-9AFC-4236-8351-46CD2FEE37CF}">
      <dgm:prSet phldrT="[Text]"/>
      <dgm:spPr/>
      <dgm:t>
        <a:bodyPr/>
        <a:lstStyle/>
        <a:p>
          <a:r>
            <a:rPr lang="en-US" altLang="zh-CN" dirty="0" smtClean="0"/>
            <a:t>Search the info of user by name</a:t>
          </a:r>
          <a:endParaRPr lang="zh-CN" altLang="en-US" dirty="0"/>
        </a:p>
      </dgm:t>
    </dgm:pt>
    <dgm:pt modelId="{B49F372D-A345-4FE1-A316-B7ABE2F5C8D9}" type="parTrans" cxnId="{3C397EF8-3016-4E92-BE3E-F7B67D12EECC}">
      <dgm:prSet/>
      <dgm:spPr/>
      <dgm:t>
        <a:bodyPr/>
        <a:lstStyle/>
        <a:p>
          <a:endParaRPr lang="zh-CN" altLang="en-US"/>
        </a:p>
      </dgm:t>
    </dgm:pt>
    <dgm:pt modelId="{B8C4CB23-A39E-435C-8DF8-D0B1E2DA585C}" type="sibTrans" cxnId="{3C397EF8-3016-4E92-BE3E-F7B67D12EECC}">
      <dgm:prSet/>
      <dgm:spPr/>
      <dgm:t>
        <a:bodyPr/>
        <a:lstStyle/>
        <a:p>
          <a:endParaRPr lang="zh-CN" altLang="en-US"/>
        </a:p>
      </dgm:t>
    </dgm:pt>
    <dgm:pt modelId="{197E2FEF-DD9F-4301-A848-A5CF52008E2A}">
      <dgm:prSet phldrT="[Text]"/>
      <dgm:spPr/>
      <dgm:t>
        <a:bodyPr/>
        <a:lstStyle/>
        <a:p>
          <a:r>
            <a:rPr lang="en-US" altLang="zh-CN" smtClean="0"/>
            <a:t>Modify password</a:t>
          </a:r>
          <a:endParaRPr lang="zh-CN" altLang="en-US" dirty="0"/>
        </a:p>
      </dgm:t>
    </dgm:pt>
    <dgm:pt modelId="{15D7AA56-7C58-4D5F-88E6-F73BA4F8A0CD}" type="parTrans" cxnId="{54B3F37F-6D2A-42F8-A8FF-9663F752355E}">
      <dgm:prSet/>
      <dgm:spPr/>
      <dgm:t>
        <a:bodyPr/>
        <a:lstStyle/>
        <a:p>
          <a:endParaRPr lang="zh-CN" altLang="en-US"/>
        </a:p>
      </dgm:t>
    </dgm:pt>
    <dgm:pt modelId="{E2A759C0-BB09-42D2-A9B9-A662C7260CB9}" type="sibTrans" cxnId="{54B3F37F-6D2A-42F8-A8FF-9663F752355E}">
      <dgm:prSet/>
      <dgm:spPr/>
      <dgm:t>
        <a:bodyPr/>
        <a:lstStyle/>
        <a:p>
          <a:endParaRPr lang="zh-CN" altLang="en-US"/>
        </a:p>
      </dgm:t>
    </dgm:pt>
    <dgm:pt modelId="{2A54D62F-38A9-4116-A279-DDED11289BB6}">
      <dgm:prSet phldrT="[Text]"/>
      <dgm:spPr/>
      <dgm:t>
        <a:bodyPr/>
        <a:lstStyle/>
        <a:p>
          <a:r>
            <a:rPr lang="en-US" altLang="zh-CN" smtClean="0"/>
            <a:t>Trainer</a:t>
          </a:r>
          <a:endParaRPr lang="zh-CN" altLang="en-US" dirty="0"/>
        </a:p>
      </dgm:t>
    </dgm:pt>
    <dgm:pt modelId="{2CFE7D66-E701-40E5-B64D-A188B1FD662F}" type="parTrans" cxnId="{1911DFBF-5B4B-4471-A979-E0A39C6ABCD0}">
      <dgm:prSet/>
      <dgm:spPr/>
      <dgm:t>
        <a:bodyPr/>
        <a:lstStyle/>
        <a:p>
          <a:endParaRPr lang="zh-CN" altLang="en-US"/>
        </a:p>
      </dgm:t>
    </dgm:pt>
    <dgm:pt modelId="{65AA33E7-B0A1-47A4-9063-16F79C165482}" type="sibTrans" cxnId="{1911DFBF-5B4B-4471-A979-E0A39C6ABCD0}">
      <dgm:prSet/>
      <dgm:spPr/>
      <dgm:t>
        <a:bodyPr/>
        <a:lstStyle/>
        <a:p>
          <a:endParaRPr lang="zh-CN" altLang="en-US"/>
        </a:p>
      </dgm:t>
    </dgm:pt>
    <dgm:pt modelId="{1228908E-6979-4E15-AFE5-EA3FC18F6335}">
      <dgm:prSet phldrT="[Text]"/>
      <dgm:spPr/>
      <dgm:t>
        <a:bodyPr/>
        <a:lstStyle/>
        <a:p>
          <a:r>
            <a:rPr lang="en-US" altLang="zh-CN" dirty="0" smtClean="0"/>
            <a:t>Search the info of user by name</a:t>
          </a:r>
          <a:endParaRPr lang="zh-CN" altLang="en-US" dirty="0"/>
        </a:p>
      </dgm:t>
    </dgm:pt>
    <dgm:pt modelId="{19A1933B-4DDD-4629-9617-5487DF24A403}" type="parTrans" cxnId="{A445306F-AF76-446D-9F2A-537DC2364AA7}">
      <dgm:prSet/>
      <dgm:spPr/>
      <dgm:t>
        <a:bodyPr/>
        <a:lstStyle/>
        <a:p>
          <a:endParaRPr lang="zh-CN" altLang="en-US"/>
        </a:p>
      </dgm:t>
    </dgm:pt>
    <dgm:pt modelId="{C11980AE-34F9-4454-BFAE-6E024BC06B1F}" type="sibTrans" cxnId="{A445306F-AF76-446D-9F2A-537DC2364AA7}">
      <dgm:prSet/>
      <dgm:spPr/>
      <dgm:t>
        <a:bodyPr/>
        <a:lstStyle/>
        <a:p>
          <a:endParaRPr lang="zh-CN" altLang="en-US"/>
        </a:p>
      </dgm:t>
    </dgm:pt>
    <dgm:pt modelId="{5D195024-CFE6-4CFA-852E-BE7CE4237331}">
      <dgm:prSet phldrT="[Text]"/>
      <dgm:spPr/>
      <dgm:t>
        <a:bodyPr/>
        <a:lstStyle/>
        <a:p>
          <a:r>
            <a:rPr lang="en-US" altLang="zh-CN" dirty="0" smtClean="0"/>
            <a:t>User group Management</a:t>
          </a:r>
          <a:endParaRPr lang="zh-CN" altLang="en-US" dirty="0"/>
        </a:p>
      </dgm:t>
    </dgm:pt>
    <dgm:pt modelId="{1B7323BB-C11B-4A7F-8DBC-B854931A8C9D}" type="parTrans" cxnId="{77CF57BC-FFB6-41E6-B8F3-EF4DB64270FB}">
      <dgm:prSet/>
      <dgm:spPr/>
      <dgm:t>
        <a:bodyPr/>
        <a:lstStyle/>
        <a:p>
          <a:endParaRPr lang="zh-CN" altLang="en-US"/>
        </a:p>
      </dgm:t>
    </dgm:pt>
    <dgm:pt modelId="{725E939A-C11B-4E4C-BFAD-E6096E1754E3}" type="sibTrans" cxnId="{77CF57BC-FFB6-41E6-B8F3-EF4DB64270FB}">
      <dgm:prSet/>
      <dgm:spPr/>
      <dgm:t>
        <a:bodyPr/>
        <a:lstStyle/>
        <a:p>
          <a:endParaRPr lang="zh-CN" altLang="en-US"/>
        </a:p>
      </dgm:t>
    </dgm:pt>
    <dgm:pt modelId="{63541557-02EF-44D5-877B-524022965976}">
      <dgm:prSet phldrT="[Text]"/>
      <dgm:spPr/>
      <dgm:t>
        <a:bodyPr/>
        <a:lstStyle/>
        <a:p>
          <a:r>
            <a:rPr lang="en-US" altLang="zh-CN" dirty="0" smtClean="0"/>
            <a:t>Create</a:t>
          </a:r>
          <a:endParaRPr lang="zh-CN" altLang="en-US" dirty="0"/>
        </a:p>
      </dgm:t>
    </dgm:pt>
    <dgm:pt modelId="{B96D4373-3B96-4E7A-A0CE-7BCE55F02574}" type="parTrans" cxnId="{ECEB113E-305D-4D60-9EF7-C7BC5139FDEC}">
      <dgm:prSet/>
      <dgm:spPr/>
      <dgm:t>
        <a:bodyPr/>
        <a:lstStyle/>
        <a:p>
          <a:endParaRPr lang="zh-CN" altLang="en-US"/>
        </a:p>
      </dgm:t>
    </dgm:pt>
    <dgm:pt modelId="{B4188B2E-311B-44D8-B45C-0F481FF5066B}" type="sibTrans" cxnId="{ECEB113E-305D-4D60-9EF7-C7BC5139FDEC}">
      <dgm:prSet/>
      <dgm:spPr/>
      <dgm:t>
        <a:bodyPr/>
        <a:lstStyle/>
        <a:p>
          <a:endParaRPr lang="zh-CN" altLang="en-US"/>
        </a:p>
      </dgm:t>
    </dgm:pt>
    <dgm:pt modelId="{20A34AFC-AB9F-4148-A8F5-CF0CF169CBB3}" type="pres">
      <dgm:prSet presAssocID="{B23FF1D0-7919-4896-A84F-D8CD0350E5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2BC064-14B8-40C6-B26A-BC98528A8835}" type="pres">
      <dgm:prSet presAssocID="{F35DE22E-EDAE-4213-BE87-463DC127D425}" presName="parentLin" presStyleCnt="0"/>
      <dgm:spPr/>
      <dgm:t>
        <a:bodyPr/>
        <a:lstStyle/>
        <a:p>
          <a:endParaRPr lang="zh-CN" altLang="en-US"/>
        </a:p>
      </dgm:t>
    </dgm:pt>
    <dgm:pt modelId="{0FACA32F-CCDF-4576-BC4E-4BDA24FD1DA1}" type="pres">
      <dgm:prSet presAssocID="{F35DE22E-EDAE-4213-BE87-463DC127D42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1FDBC24-F6F5-435D-846B-BC12449B4E25}" type="pres">
      <dgm:prSet presAssocID="{F35DE22E-EDAE-4213-BE87-463DC127D42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6820B-5ADC-4744-95ED-71D19CFEEDF0}" type="pres">
      <dgm:prSet presAssocID="{F35DE22E-EDAE-4213-BE87-463DC127D425}" presName="negativeSpace" presStyleCnt="0"/>
      <dgm:spPr/>
      <dgm:t>
        <a:bodyPr/>
        <a:lstStyle/>
        <a:p>
          <a:endParaRPr lang="zh-CN" altLang="en-US"/>
        </a:p>
      </dgm:t>
    </dgm:pt>
    <dgm:pt modelId="{CB6E3977-BB2F-48E8-99AC-FC16DA59E6A0}" type="pres">
      <dgm:prSet presAssocID="{F35DE22E-EDAE-4213-BE87-463DC127D42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181130-750C-4070-83BE-23853C9D2082}" type="pres">
      <dgm:prSet presAssocID="{3AD4B408-D07A-4131-91E0-68FCC17F35EF}" presName="spaceBetweenRectangles" presStyleCnt="0"/>
      <dgm:spPr/>
      <dgm:t>
        <a:bodyPr/>
        <a:lstStyle/>
        <a:p>
          <a:endParaRPr lang="zh-CN" altLang="en-US"/>
        </a:p>
      </dgm:t>
    </dgm:pt>
    <dgm:pt modelId="{A38AB804-4E91-4074-826C-8DCEDF238096}" type="pres">
      <dgm:prSet presAssocID="{2A54D62F-38A9-4116-A279-DDED11289BB6}" presName="parentLin" presStyleCnt="0"/>
      <dgm:spPr/>
      <dgm:t>
        <a:bodyPr/>
        <a:lstStyle/>
        <a:p>
          <a:endParaRPr lang="zh-CN" altLang="en-US"/>
        </a:p>
      </dgm:t>
    </dgm:pt>
    <dgm:pt modelId="{EE61E377-E4AE-4D07-B7DE-965FAD90E4CC}" type="pres">
      <dgm:prSet presAssocID="{2A54D62F-38A9-4116-A279-DDED11289BB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4BD75D9-4B6F-4E81-A034-98C0CC42E806}" type="pres">
      <dgm:prSet presAssocID="{2A54D62F-38A9-4116-A279-DDED11289BB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20EB12-6E52-4572-B574-7009DA7BE5C6}" type="pres">
      <dgm:prSet presAssocID="{2A54D62F-38A9-4116-A279-DDED11289BB6}" presName="negativeSpace" presStyleCnt="0"/>
      <dgm:spPr/>
      <dgm:t>
        <a:bodyPr/>
        <a:lstStyle/>
        <a:p>
          <a:endParaRPr lang="zh-CN" altLang="en-US"/>
        </a:p>
      </dgm:t>
    </dgm:pt>
    <dgm:pt modelId="{237F04C8-961B-4F4B-B24C-472F268BC23B}" type="pres">
      <dgm:prSet presAssocID="{2A54D62F-38A9-4116-A279-DDED11289BB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CDFA3-9E4F-48E7-AC4B-4C9397DA66B8}" type="pres">
      <dgm:prSet presAssocID="{65AA33E7-B0A1-47A4-9063-16F79C165482}" presName="spaceBetweenRectangles" presStyleCnt="0"/>
      <dgm:spPr/>
      <dgm:t>
        <a:bodyPr/>
        <a:lstStyle/>
        <a:p>
          <a:endParaRPr lang="zh-CN" altLang="en-US"/>
        </a:p>
      </dgm:t>
    </dgm:pt>
    <dgm:pt modelId="{05F7C03E-5CB8-40CA-907D-D2D96E271989}" type="pres">
      <dgm:prSet presAssocID="{3CA3225A-9E0F-4E50-8B56-63F69FC30596}" presName="parentLin" presStyleCnt="0"/>
      <dgm:spPr/>
      <dgm:t>
        <a:bodyPr/>
        <a:lstStyle/>
        <a:p>
          <a:endParaRPr lang="zh-CN" altLang="en-US"/>
        </a:p>
      </dgm:t>
    </dgm:pt>
    <dgm:pt modelId="{59FD88C9-3E8E-4838-849D-D01AEC7C97BF}" type="pres">
      <dgm:prSet presAssocID="{3CA3225A-9E0F-4E50-8B56-63F69FC3059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582AB0B-7873-44C9-83EE-AD3373CB047B}" type="pres">
      <dgm:prSet presAssocID="{3CA3225A-9E0F-4E50-8B56-63F69FC3059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65BC0-BD66-4CC6-8D28-0E156B05B99D}" type="pres">
      <dgm:prSet presAssocID="{3CA3225A-9E0F-4E50-8B56-63F69FC30596}" presName="negativeSpace" presStyleCnt="0"/>
      <dgm:spPr/>
      <dgm:t>
        <a:bodyPr/>
        <a:lstStyle/>
        <a:p>
          <a:endParaRPr lang="zh-CN" altLang="en-US"/>
        </a:p>
      </dgm:t>
    </dgm:pt>
    <dgm:pt modelId="{34FE54DC-F698-4F87-8635-F1A684CD1A2D}" type="pres">
      <dgm:prSet presAssocID="{3CA3225A-9E0F-4E50-8B56-63F69FC3059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B3F0F6-2095-46F5-AF7A-1C54622AD618}" type="presOf" srcId="{3CA3225A-9E0F-4E50-8B56-63F69FC30596}" destId="{5582AB0B-7873-44C9-83EE-AD3373CB047B}" srcOrd="1" destOrd="0" presId="urn:microsoft.com/office/officeart/2005/8/layout/list1"/>
    <dgm:cxn modelId="{C64C2C0B-E7FE-47ED-9EF4-FBC8210AD97A}" srcId="{F35DE22E-EDAE-4213-BE87-463DC127D425}" destId="{2F88538A-D2B4-4D50-965A-E18040AE09E1}" srcOrd="0" destOrd="0" parTransId="{376342B9-FB5B-4A8D-9F32-4A943278AD30}" sibTransId="{5ABC3555-FEDA-4ABB-AABE-9075B310E64A}"/>
    <dgm:cxn modelId="{32192521-1DF5-4C1D-A60F-97A625DCCA5C}" type="presOf" srcId="{3CA3225A-9E0F-4E50-8B56-63F69FC30596}" destId="{59FD88C9-3E8E-4838-849D-D01AEC7C97BF}" srcOrd="0" destOrd="0" presId="urn:microsoft.com/office/officeart/2005/8/layout/list1"/>
    <dgm:cxn modelId="{201E63B1-5F0C-4E82-B699-3A8C3F7014E8}" srcId="{F35DE22E-EDAE-4213-BE87-463DC127D425}" destId="{ECAB2F77-8E9B-45EB-BD10-A224C1E48E8C}" srcOrd="3" destOrd="0" parTransId="{AC8B18DF-943B-457A-8309-4BBF47B05427}" sibTransId="{522C69DF-25FD-45D5-BC44-D497625F1CDE}"/>
    <dgm:cxn modelId="{6D6CB84F-DB33-4885-8CF5-A5FAAB9AD38A}" type="presOf" srcId="{F35DE22E-EDAE-4213-BE87-463DC127D425}" destId="{C1FDBC24-F6F5-435D-846B-BC12449B4E25}" srcOrd="1" destOrd="0" presId="urn:microsoft.com/office/officeart/2005/8/layout/list1"/>
    <dgm:cxn modelId="{36A9E52B-23F4-433D-9F5F-83E5CC868B2A}" type="presOf" srcId="{F35DE22E-EDAE-4213-BE87-463DC127D425}" destId="{0FACA32F-CCDF-4576-BC4E-4BDA24FD1DA1}" srcOrd="0" destOrd="0" presId="urn:microsoft.com/office/officeart/2005/8/layout/list1"/>
    <dgm:cxn modelId="{73C78B14-FC49-40FB-AA3D-FAECDFFFAEE5}" type="presOf" srcId="{2312B845-9AFC-4236-8351-46CD2FEE37CF}" destId="{237F04C8-961B-4F4B-B24C-472F268BC23B}" srcOrd="0" destOrd="1" presId="urn:microsoft.com/office/officeart/2005/8/layout/list1"/>
    <dgm:cxn modelId="{3C397EF8-3016-4E92-BE3E-F7B67D12EECC}" srcId="{2A54D62F-38A9-4116-A279-DDED11289BB6}" destId="{2312B845-9AFC-4236-8351-46CD2FEE37CF}" srcOrd="1" destOrd="0" parTransId="{B49F372D-A345-4FE1-A316-B7ABE2F5C8D9}" sibTransId="{B8C4CB23-A39E-435C-8DF8-D0B1E2DA585C}"/>
    <dgm:cxn modelId="{96E6C965-7EEF-48CB-9717-0A7C39B0879D}" type="presOf" srcId="{ECAB2F77-8E9B-45EB-BD10-A224C1E48E8C}" destId="{CB6E3977-BB2F-48E8-99AC-FC16DA59E6A0}" srcOrd="0" destOrd="4" presId="urn:microsoft.com/office/officeart/2005/8/layout/list1"/>
    <dgm:cxn modelId="{7FE8081E-3509-42DA-90D7-3EB62549673A}" srcId="{F35DE22E-EDAE-4213-BE87-463DC127D425}" destId="{4BE3F9AD-B068-47F9-B210-34A061674190}" srcOrd="1" destOrd="0" parTransId="{666C8DAE-635B-4BC6-9489-EC925911F0FC}" sibTransId="{B84C6BF7-C09E-431F-AF5E-DFA7FEC43311}"/>
    <dgm:cxn modelId="{08D56968-0D4B-4252-BC29-237775AF1D9B}" type="presOf" srcId="{1228908E-6979-4E15-AFE5-EA3FC18F6335}" destId="{34FE54DC-F698-4F87-8635-F1A684CD1A2D}" srcOrd="0" destOrd="1" presId="urn:microsoft.com/office/officeart/2005/8/layout/list1"/>
    <dgm:cxn modelId="{DE3A6D30-206A-493A-83F4-42433B53A5CB}" type="presOf" srcId="{867B824D-C14C-4069-88EE-62A4F3396A93}" destId="{237F04C8-961B-4F4B-B24C-472F268BC23B}" srcOrd="0" destOrd="0" presId="urn:microsoft.com/office/officeart/2005/8/layout/list1"/>
    <dgm:cxn modelId="{6C14BC18-5D2A-44B4-AF6D-877332C7B740}" type="presOf" srcId="{197E2FEF-DD9F-4301-A848-A5CF52008E2A}" destId="{34FE54DC-F698-4F87-8635-F1A684CD1A2D}" srcOrd="0" destOrd="0" presId="urn:microsoft.com/office/officeart/2005/8/layout/list1"/>
    <dgm:cxn modelId="{ECEB113E-305D-4D60-9EF7-C7BC5139FDEC}" srcId="{5D195024-CFE6-4CFA-852E-BE7CE4237331}" destId="{63541557-02EF-44D5-877B-524022965976}" srcOrd="0" destOrd="0" parTransId="{B96D4373-3B96-4E7A-A0CE-7BCE55F02574}" sibTransId="{B4188B2E-311B-44D8-B45C-0F481FF5066B}"/>
    <dgm:cxn modelId="{F22FA6AA-C871-4836-9DC0-B697356AAA68}" srcId="{B23FF1D0-7919-4896-A84F-D8CD0350E5BB}" destId="{F35DE22E-EDAE-4213-BE87-463DC127D425}" srcOrd="0" destOrd="0" parTransId="{CE81EC45-45A2-4114-BCE1-3A026C19675D}" sibTransId="{3AD4B408-D07A-4131-91E0-68FCC17F35EF}"/>
    <dgm:cxn modelId="{7E86D6AE-83F6-4B80-AB0A-6D6AD930593B}" type="presOf" srcId="{5D195024-CFE6-4CFA-852E-BE7CE4237331}" destId="{CB6E3977-BB2F-48E8-99AC-FC16DA59E6A0}" srcOrd="0" destOrd="2" presId="urn:microsoft.com/office/officeart/2005/8/layout/list1"/>
    <dgm:cxn modelId="{04F41F3C-F470-4FA1-84E7-2EB59F5901C9}" type="presOf" srcId="{B23FF1D0-7919-4896-A84F-D8CD0350E5BB}" destId="{20A34AFC-AB9F-4148-A8F5-CF0CF169CBB3}" srcOrd="0" destOrd="0" presId="urn:microsoft.com/office/officeart/2005/8/layout/list1"/>
    <dgm:cxn modelId="{EC2EF6A7-2414-425B-B82E-39F6193E4232}" srcId="{2A54D62F-38A9-4116-A279-DDED11289BB6}" destId="{867B824D-C14C-4069-88EE-62A4F3396A93}" srcOrd="0" destOrd="0" parTransId="{026F30E4-C110-4D19-BAA2-74E99EFDE808}" sibTransId="{E7480E04-3C68-4868-B08F-4A29068DC3D4}"/>
    <dgm:cxn modelId="{A445306F-AF76-446D-9F2A-537DC2364AA7}" srcId="{3CA3225A-9E0F-4E50-8B56-63F69FC30596}" destId="{1228908E-6979-4E15-AFE5-EA3FC18F6335}" srcOrd="1" destOrd="0" parTransId="{19A1933B-4DDD-4629-9617-5487DF24A403}" sibTransId="{C11980AE-34F9-4454-BFAE-6E024BC06B1F}"/>
    <dgm:cxn modelId="{54B3F37F-6D2A-42F8-A8FF-9663F752355E}" srcId="{3CA3225A-9E0F-4E50-8B56-63F69FC30596}" destId="{197E2FEF-DD9F-4301-A848-A5CF52008E2A}" srcOrd="0" destOrd="0" parTransId="{15D7AA56-7C58-4D5F-88E6-F73BA4F8A0CD}" sibTransId="{E2A759C0-BB09-42D2-A9B9-A662C7260CB9}"/>
    <dgm:cxn modelId="{1911DFBF-5B4B-4471-A979-E0A39C6ABCD0}" srcId="{B23FF1D0-7919-4896-A84F-D8CD0350E5BB}" destId="{2A54D62F-38A9-4116-A279-DDED11289BB6}" srcOrd="1" destOrd="0" parTransId="{2CFE7D66-E701-40E5-B64D-A188B1FD662F}" sibTransId="{65AA33E7-B0A1-47A4-9063-16F79C165482}"/>
    <dgm:cxn modelId="{F08AC121-D315-4C3C-843C-2F1790201EFA}" srcId="{B23FF1D0-7919-4896-A84F-D8CD0350E5BB}" destId="{3CA3225A-9E0F-4E50-8B56-63F69FC30596}" srcOrd="2" destOrd="0" parTransId="{E75D2668-2E8B-4827-90E6-9D7ED21F0E7C}" sibTransId="{8185C4E1-7824-42C7-A6D7-37C1A51A3CFF}"/>
    <dgm:cxn modelId="{655D2C73-908D-4EA5-8CDC-39FBF8BEA722}" type="presOf" srcId="{63541557-02EF-44D5-877B-524022965976}" destId="{CB6E3977-BB2F-48E8-99AC-FC16DA59E6A0}" srcOrd="0" destOrd="3" presId="urn:microsoft.com/office/officeart/2005/8/layout/list1"/>
    <dgm:cxn modelId="{69C5D56E-E11B-491F-95B9-40B855F67B3C}" type="presOf" srcId="{2F88538A-D2B4-4D50-965A-E18040AE09E1}" destId="{CB6E3977-BB2F-48E8-99AC-FC16DA59E6A0}" srcOrd="0" destOrd="0" presId="urn:microsoft.com/office/officeart/2005/8/layout/list1"/>
    <dgm:cxn modelId="{66777C43-F848-455A-BD08-A34A278EC634}" type="presOf" srcId="{4BE3F9AD-B068-47F9-B210-34A061674190}" destId="{CB6E3977-BB2F-48E8-99AC-FC16DA59E6A0}" srcOrd="0" destOrd="1" presId="urn:microsoft.com/office/officeart/2005/8/layout/list1"/>
    <dgm:cxn modelId="{879C087B-4CFF-43AF-9F04-FC758A3B8223}" type="presOf" srcId="{2A54D62F-38A9-4116-A279-DDED11289BB6}" destId="{64BD75D9-4B6F-4E81-A034-98C0CC42E806}" srcOrd="1" destOrd="0" presId="urn:microsoft.com/office/officeart/2005/8/layout/list1"/>
    <dgm:cxn modelId="{04DF94E1-35BE-4C64-910F-B63AAC3C4D33}" type="presOf" srcId="{2A54D62F-38A9-4116-A279-DDED11289BB6}" destId="{EE61E377-E4AE-4D07-B7DE-965FAD90E4CC}" srcOrd="0" destOrd="0" presId="urn:microsoft.com/office/officeart/2005/8/layout/list1"/>
    <dgm:cxn modelId="{77CF57BC-FFB6-41E6-B8F3-EF4DB64270FB}" srcId="{F35DE22E-EDAE-4213-BE87-463DC127D425}" destId="{5D195024-CFE6-4CFA-852E-BE7CE4237331}" srcOrd="2" destOrd="0" parTransId="{1B7323BB-C11B-4A7F-8DBC-B854931A8C9D}" sibTransId="{725E939A-C11B-4E4C-BFAD-E6096E1754E3}"/>
    <dgm:cxn modelId="{4DBD5480-BCB9-4B70-B4A4-DC559DA6071E}" type="presParOf" srcId="{20A34AFC-AB9F-4148-A8F5-CF0CF169CBB3}" destId="{782BC064-14B8-40C6-B26A-BC98528A8835}" srcOrd="0" destOrd="0" presId="urn:microsoft.com/office/officeart/2005/8/layout/list1"/>
    <dgm:cxn modelId="{2CBAC673-75F3-46D4-AAAF-4B31213BB6DC}" type="presParOf" srcId="{782BC064-14B8-40C6-B26A-BC98528A8835}" destId="{0FACA32F-CCDF-4576-BC4E-4BDA24FD1DA1}" srcOrd="0" destOrd="0" presId="urn:microsoft.com/office/officeart/2005/8/layout/list1"/>
    <dgm:cxn modelId="{30C7513C-CB42-4157-9648-0BEABB4E14FF}" type="presParOf" srcId="{782BC064-14B8-40C6-B26A-BC98528A8835}" destId="{C1FDBC24-F6F5-435D-846B-BC12449B4E25}" srcOrd="1" destOrd="0" presId="urn:microsoft.com/office/officeart/2005/8/layout/list1"/>
    <dgm:cxn modelId="{18F628FB-1AA7-4BE0-A5A6-E2F2CEAC3AC6}" type="presParOf" srcId="{20A34AFC-AB9F-4148-A8F5-CF0CF169CBB3}" destId="{CFC6820B-5ADC-4744-95ED-71D19CFEEDF0}" srcOrd="1" destOrd="0" presId="urn:microsoft.com/office/officeart/2005/8/layout/list1"/>
    <dgm:cxn modelId="{3FFD111F-4BB6-4D47-945F-F84F742BB905}" type="presParOf" srcId="{20A34AFC-AB9F-4148-A8F5-CF0CF169CBB3}" destId="{CB6E3977-BB2F-48E8-99AC-FC16DA59E6A0}" srcOrd="2" destOrd="0" presId="urn:microsoft.com/office/officeart/2005/8/layout/list1"/>
    <dgm:cxn modelId="{60D2A506-F712-4371-B0CC-36C96AFFDD38}" type="presParOf" srcId="{20A34AFC-AB9F-4148-A8F5-CF0CF169CBB3}" destId="{DD181130-750C-4070-83BE-23853C9D2082}" srcOrd="3" destOrd="0" presId="urn:microsoft.com/office/officeart/2005/8/layout/list1"/>
    <dgm:cxn modelId="{B37D4A62-44C2-47F5-B9FF-BF87A4FEF126}" type="presParOf" srcId="{20A34AFC-AB9F-4148-A8F5-CF0CF169CBB3}" destId="{A38AB804-4E91-4074-826C-8DCEDF238096}" srcOrd="4" destOrd="0" presId="urn:microsoft.com/office/officeart/2005/8/layout/list1"/>
    <dgm:cxn modelId="{62BEF635-6140-4480-B9F0-80220A4716F9}" type="presParOf" srcId="{A38AB804-4E91-4074-826C-8DCEDF238096}" destId="{EE61E377-E4AE-4D07-B7DE-965FAD90E4CC}" srcOrd="0" destOrd="0" presId="urn:microsoft.com/office/officeart/2005/8/layout/list1"/>
    <dgm:cxn modelId="{F34F2E83-084B-4F05-BBD8-8F0135A8CA9C}" type="presParOf" srcId="{A38AB804-4E91-4074-826C-8DCEDF238096}" destId="{64BD75D9-4B6F-4E81-A034-98C0CC42E806}" srcOrd="1" destOrd="0" presId="urn:microsoft.com/office/officeart/2005/8/layout/list1"/>
    <dgm:cxn modelId="{E1C90CB7-EF4B-4D86-8493-5757EF9419C5}" type="presParOf" srcId="{20A34AFC-AB9F-4148-A8F5-CF0CF169CBB3}" destId="{7E20EB12-6E52-4572-B574-7009DA7BE5C6}" srcOrd="5" destOrd="0" presId="urn:microsoft.com/office/officeart/2005/8/layout/list1"/>
    <dgm:cxn modelId="{94746FAF-5BC2-441D-964A-F6A49C1F6CB3}" type="presParOf" srcId="{20A34AFC-AB9F-4148-A8F5-CF0CF169CBB3}" destId="{237F04C8-961B-4F4B-B24C-472F268BC23B}" srcOrd="6" destOrd="0" presId="urn:microsoft.com/office/officeart/2005/8/layout/list1"/>
    <dgm:cxn modelId="{D5180365-5AA3-43EE-9054-2AD98AB2F8BA}" type="presParOf" srcId="{20A34AFC-AB9F-4148-A8F5-CF0CF169CBB3}" destId="{9E8CDFA3-9E4F-48E7-AC4B-4C9397DA66B8}" srcOrd="7" destOrd="0" presId="urn:microsoft.com/office/officeart/2005/8/layout/list1"/>
    <dgm:cxn modelId="{32E2F8BD-6700-4F4A-B290-27961789A7F0}" type="presParOf" srcId="{20A34AFC-AB9F-4148-A8F5-CF0CF169CBB3}" destId="{05F7C03E-5CB8-40CA-907D-D2D96E271989}" srcOrd="8" destOrd="0" presId="urn:microsoft.com/office/officeart/2005/8/layout/list1"/>
    <dgm:cxn modelId="{8961DF77-0528-47AF-A886-A897657B5A4B}" type="presParOf" srcId="{05F7C03E-5CB8-40CA-907D-D2D96E271989}" destId="{59FD88C9-3E8E-4838-849D-D01AEC7C97BF}" srcOrd="0" destOrd="0" presId="urn:microsoft.com/office/officeart/2005/8/layout/list1"/>
    <dgm:cxn modelId="{41B73A31-C249-4855-BEA8-F78F8AF8A801}" type="presParOf" srcId="{05F7C03E-5CB8-40CA-907D-D2D96E271989}" destId="{5582AB0B-7873-44C9-83EE-AD3373CB047B}" srcOrd="1" destOrd="0" presId="urn:microsoft.com/office/officeart/2005/8/layout/list1"/>
    <dgm:cxn modelId="{8195317D-CD35-4008-BB30-1816192668F4}" type="presParOf" srcId="{20A34AFC-AB9F-4148-A8F5-CF0CF169CBB3}" destId="{67165BC0-BD66-4CC6-8D28-0E156B05B99D}" srcOrd="9" destOrd="0" presId="urn:microsoft.com/office/officeart/2005/8/layout/list1"/>
    <dgm:cxn modelId="{45E7AC15-E692-4566-9882-F84F51ABC7B2}" type="presParOf" srcId="{20A34AFC-AB9F-4148-A8F5-CF0CF169CBB3}" destId="{34FE54DC-F698-4F87-8635-F1A684CD1A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70E89D-0896-4E13-A254-3909FAB24742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6E8BCA6F-4125-4C0B-987A-D16E1BD658AD}">
      <dgm:prSet phldrT="[Text]"/>
      <dgm:spPr/>
      <dgm:t>
        <a:bodyPr/>
        <a:lstStyle/>
        <a:p>
          <a:r>
            <a:rPr lang="en-US" altLang="zh-CN" dirty="0" smtClean="0"/>
            <a:t>Manager</a:t>
          </a:r>
          <a:endParaRPr lang="zh-CN" altLang="en-US" dirty="0"/>
        </a:p>
      </dgm:t>
    </dgm:pt>
    <dgm:pt modelId="{CC4D5664-18E2-485A-82D0-A5B746F87B9A}" type="parTrans" cxnId="{A6C29C70-9213-4265-A664-802595705B80}">
      <dgm:prSet/>
      <dgm:spPr/>
      <dgm:t>
        <a:bodyPr/>
        <a:lstStyle/>
        <a:p>
          <a:endParaRPr lang="zh-CN" altLang="en-US"/>
        </a:p>
      </dgm:t>
    </dgm:pt>
    <dgm:pt modelId="{B772CA65-35D7-40DC-AA13-1C111E6E65E8}" type="sibTrans" cxnId="{A6C29C70-9213-4265-A664-802595705B80}">
      <dgm:prSet/>
      <dgm:spPr/>
      <dgm:t>
        <a:bodyPr/>
        <a:lstStyle/>
        <a:p>
          <a:endParaRPr lang="zh-CN" altLang="en-US"/>
        </a:p>
      </dgm:t>
    </dgm:pt>
    <dgm:pt modelId="{48006A79-222D-4473-BE07-177C6ADEB278}">
      <dgm:prSet phldrT="[Text]"/>
      <dgm:spPr/>
      <dgm:t>
        <a:bodyPr/>
        <a:lstStyle/>
        <a:p>
          <a:r>
            <a:rPr lang="en-US" altLang="zh-CN" dirty="0" smtClean="0"/>
            <a:t>Delete</a:t>
          </a:r>
          <a:endParaRPr lang="zh-CN" altLang="en-US" dirty="0"/>
        </a:p>
      </dgm:t>
    </dgm:pt>
    <dgm:pt modelId="{4C1B84AE-143B-4F0A-9205-4D1363F0BCE4}" type="parTrans" cxnId="{C32A9C98-E7EB-4427-A5F3-BD6F378A02D6}">
      <dgm:prSet/>
      <dgm:spPr/>
      <dgm:t>
        <a:bodyPr/>
        <a:lstStyle/>
        <a:p>
          <a:endParaRPr lang="zh-CN" altLang="en-US"/>
        </a:p>
      </dgm:t>
    </dgm:pt>
    <dgm:pt modelId="{77213A27-C81D-4CC0-AB99-FAA8ED94B312}" type="sibTrans" cxnId="{C32A9C98-E7EB-4427-A5F3-BD6F378A02D6}">
      <dgm:prSet/>
      <dgm:spPr/>
      <dgm:t>
        <a:bodyPr/>
        <a:lstStyle/>
        <a:p>
          <a:endParaRPr lang="zh-CN" altLang="en-US"/>
        </a:p>
      </dgm:t>
    </dgm:pt>
    <dgm:pt modelId="{88A47602-B651-40BF-BD5E-61DBE0FCFBB0}">
      <dgm:prSet phldrT="[Text]"/>
      <dgm:spPr/>
      <dgm:t>
        <a:bodyPr/>
        <a:lstStyle/>
        <a:p>
          <a:r>
            <a:rPr lang="en-US" altLang="zh-CN" dirty="0" smtClean="0"/>
            <a:t>Create training course</a:t>
          </a:r>
          <a:endParaRPr lang="zh-CN" altLang="en-US" dirty="0"/>
        </a:p>
      </dgm:t>
    </dgm:pt>
    <dgm:pt modelId="{E7EC7494-E4BF-469E-ADAA-FDE4DA6FD7B7}" type="parTrans" cxnId="{7A4B791D-F01D-4F42-B6DE-AE287BA2CDE4}">
      <dgm:prSet/>
      <dgm:spPr/>
      <dgm:t>
        <a:bodyPr/>
        <a:lstStyle/>
        <a:p>
          <a:endParaRPr lang="zh-CN" altLang="en-US"/>
        </a:p>
      </dgm:t>
    </dgm:pt>
    <dgm:pt modelId="{57E2315E-A797-4AC6-AFA9-27E597D830E8}" type="sibTrans" cxnId="{7A4B791D-F01D-4F42-B6DE-AE287BA2CDE4}">
      <dgm:prSet/>
      <dgm:spPr/>
      <dgm:t>
        <a:bodyPr/>
        <a:lstStyle/>
        <a:p>
          <a:endParaRPr lang="zh-CN" altLang="en-US"/>
        </a:p>
      </dgm:t>
    </dgm:pt>
    <dgm:pt modelId="{707E5A57-9A50-43F3-9FA1-ADA20C55B54E}">
      <dgm:prSet phldrT="[Text]"/>
      <dgm:spPr/>
      <dgm:t>
        <a:bodyPr/>
        <a:lstStyle/>
        <a:p>
          <a:r>
            <a:rPr lang="en-US" altLang="zh-CN" dirty="0" smtClean="0"/>
            <a:t>Trainer</a:t>
          </a:r>
          <a:endParaRPr lang="zh-CN" altLang="en-US" dirty="0"/>
        </a:p>
      </dgm:t>
    </dgm:pt>
    <dgm:pt modelId="{B630ACEE-B531-4FC7-B498-079C3FD990AB}" type="parTrans" cxnId="{4C023DD8-2560-47F5-B4C8-9480844C5DCB}">
      <dgm:prSet/>
      <dgm:spPr/>
      <dgm:t>
        <a:bodyPr/>
        <a:lstStyle/>
        <a:p>
          <a:endParaRPr lang="zh-CN" altLang="en-US"/>
        </a:p>
      </dgm:t>
    </dgm:pt>
    <dgm:pt modelId="{A9689BA6-F3C1-4818-B1FB-D31F482DCFA6}" type="sibTrans" cxnId="{4C023DD8-2560-47F5-B4C8-9480844C5DCB}">
      <dgm:prSet/>
      <dgm:spPr/>
      <dgm:t>
        <a:bodyPr/>
        <a:lstStyle/>
        <a:p>
          <a:endParaRPr lang="zh-CN" altLang="en-US"/>
        </a:p>
      </dgm:t>
    </dgm:pt>
    <dgm:pt modelId="{162398B2-BD58-40FE-AD28-C95808ED2C70}">
      <dgm:prSet phldrT="[Text]"/>
      <dgm:spPr/>
      <dgm:t>
        <a:bodyPr/>
        <a:lstStyle/>
        <a:p>
          <a:r>
            <a:rPr lang="en-US" altLang="zh-CN" dirty="0" smtClean="0"/>
            <a:t>Modify training course</a:t>
          </a:r>
          <a:endParaRPr lang="zh-CN" altLang="en-US" dirty="0"/>
        </a:p>
      </dgm:t>
    </dgm:pt>
    <dgm:pt modelId="{88F7619E-D6A7-4FB2-8598-68736FE44A53}" type="parTrans" cxnId="{82EA060F-4BE7-4D98-806A-85A6907785DF}">
      <dgm:prSet/>
      <dgm:spPr/>
      <dgm:t>
        <a:bodyPr/>
        <a:lstStyle/>
        <a:p>
          <a:endParaRPr lang="zh-CN" altLang="en-US"/>
        </a:p>
      </dgm:t>
    </dgm:pt>
    <dgm:pt modelId="{A7E2A5EF-F17D-42BC-96BA-98D9E9E78634}" type="sibTrans" cxnId="{82EA060F-4BE7-4D98-806A-85A6907785DF}">
      <dgm:prSet/>
      <dgm:spPr/>
      <dgm:t>
        <a:bodyPr/>
        <a:lstStyle/>
        <a:p>
          <a:endParaRPr lang="zh-CN" altLang="en-US"/>
        </a:p>
      </dgm:t>
    </dgm:pt>
    <dgm:pt modelId="{90826E5C-2FC7-4226-AFAA-0D78023F4C08}">
      <dgm:prSet phldrT="[Text]"/>
      <dgm:spPr/>
      <dgm:t>
        <a:bodyPr/>
        <a:lstStyle/>
        <a:p>
          <a:r>
            <a:rPr lang="en-US" altLang="zh-CN" dirty="0" smtClean="0"/>
            <a:t>Modify training course</a:t>
          </a:r>
          <a:endParaRPr lang="zh-CN" altLang="en-US" dirty="0"/>
        </a:p>
      </dgm:t>
    </dgm:pt>
    <dgm:pt modelId="{EA290A33-346E-4ED6-9FCA-BE2B9D0E88B4}" type="parTrans" cxnId="{DDD94DDA-51EF-4F82-A2E4-7101C8731995}">
      <dgm:prSet/>
      <dgm:spPr/>
      <dgm:t>
        <a:bodyPr/>
        <a:lstStyle/>
        <a:p>
          <a:endParaRPr lang="zh-CN" altLang="en-US"/>
        </a:p>
      </dgm:t>
    </dgm:pt>
    <dgm:pt modelId="{6FEA7C2E-CE33-44BC-9610-A351AC19DC97}" type="sibTrans" cxnId="{DDD94DDA-51EF-4F82-A2E4-7101C8731995}">
      <dgm:prSet/>
      <dgm:spPr/>
      <dgm:t>
        <a:bodyPr/>
        <a:lstStyle/>
        <a:p>
          <a:endParaRPr lang="zh-CN" altLang="en-US"/>
        </a:p>
      </dgm:t>
    </dgm:pt>
    <dgm:pt modelId="{D5EE5912-654A-46D4-ACB4-20CEA2C30E5C}">
      <dgm:prSet phldrT="[Text]"/>
      <dgm:spPr/>
      <dgm:t>
        <a:bodyPr/>
        <a:lstStyle/>
        <a:p>
          <a:r>
            <a:rPr lang="en-US" altLang="zh-CN" dirty="0" smtClean="0"/>
            <a:t>Set up Email as the notice</a:t>
          </a:r>
          <a:endParaRPr lang="zh-CN" altLang="en-US" dirty="0"/>
        </a:p>
      </dgm:t>
    </dgm:pt>
    <dgm:pt modelId="{5FCD23B5-030E-4319-9F60-671A7DBF007A}" type="parTrans" cxnId="{09C041B3-92A0-460E-AF27-2D5D7112847F}">
      <dgm:prSet/>
      <dgm:spPr/>
      <dgm:t>
        <a:bodyPr/>
        <a:lstStyle/>
        <a:p>
          <a:endParaRPr lang="zh-CN" altLang="en-US"/>
        </a:p>
      </dgm:t>
    </dgm:pt>
    <dgm:pt modelId="{224F0FD1-8A2B-4D4E-93E6-010284B411C0}" type="sibTrans" cxnId="{09C041B3-92A0-460E-AF27-2D5D7112847F}">
      <dgm:prSet/>
      <dgm:spPr/>
      <dgm:t>
        <a:bodyPr/>
        <a:lstStyle/>
        <a:p>
          <a:endParaRPr lang="zh-CN" altLang="en-US"/>
        </a:p>
      </dgm:t>
    </dgm:pt>
    <dgm:pt modelId="{112DF363-720F-4695-B033-CF736E397A8C}">
      <dgm:prSet phldrT="[Text]"/>
      <dgm:spPr/>
      <dgm:t>
        <a:bodyPr/>
        <a:lstStyle/>
        <a:p>
          <a:r>
            <a:rPr lang="en-US" altLang="zh-CN" dirty="0" smtClean="0"/>
            <a:t>Term of Training Management</a:t>
          </a:r>
          <a:endParaRPr lang="zh-CN" altLang="en-US" dirty="0"/>
        </a:p>
      </dgm:t>
    </dgm:pt>
    <dgm:pt modelId="{171958D7-7E46-47EF-9F96-C008DB994677}" type="parTrans" cxnId="{D8233EB9-F43E-487E-9C66-C68D44A6B8D1}">
      <dgm:prSet/>
      <dgm:spPr/>
      <dgm:t>
        <a:bodyPr/>
        <a:lstStyle/>
        <a:p>
          <a:endParaRPr lang="zh-CN" altLang="en-US"/>
        </a:p>
      </dgm:t>
    </dgm:pt>
    <dgm:pt modelId="{3645EF4B-92D3-4FA9-B555-94F3E0BD32B8}" type="sibTrans" cxnId="{D8233EB9-F43E-487E-9C66-C68D44A6B8D1}">
      <dgm:prSet/>
      <dgm:spPr/>
      <dgm:t>
        <a:bodyPr/>
        <a:lstStyle/>
        <a:p>
          <a:endParaRPr lang="zh-CN" altLang="en-US"/>
        </a:p>
      </dgm:t>
    </dgm:pt>
    <dgm:pt modelId="{E181B19E-D4CE-43B9-A8C3-A9352418987E}">
      <dgm:prSet phldrT="[Text]"/>
      <dgm:spPr/>
      <dgm:t>
        <a:bodyPr/>
        <a:lstStyle/>
        <a:p>
          <a:r>
            <a:rPr lang="en-US" altLang="zh-CN" dirty="0" smtClean="0"/>
            <a:t>Create</a:t>
          </a:r>
          <a:endParaRPr lang="zh-CN" altLang="en-US" dirty="0"/>
        </a:p>
      </dgm:t>
    </dgm:pt>
    <dgm:pt modelId="{4C3B8934-65F2-4A92-9A38-A9615CABAC1D}" type="parTrans" cxnId="{21B284C6-09E1-4CD3-B645-55B72E71A82F}">
      <dgm:prSet/>
      <dgm:spPr/>
      <dgm:t>
        <a:bodyPr/>
        <a:lstStyle/>
        <a:p>
          <a:endParaRPr lang="zh-CN" altLang="en-US"/>
        </a:p>
      </dgm:t>
    </dgm:pt>
    <dgm:pt modelId="{29730AAC-D2A5-4D0D-8394-C47B5FBFAA95}" type="sibTrans" cxnId="{21B284C6-09E1-4CD3-B645-55B72E71A82F}">
      <dgm:prSet/>
      <dgm:spPr/>
      <dgm:t>
        <a:bodyPr/>
        <a:lstStyle/>
        <a:p>
          <a:endParaRPr lang="zh-CN" altLang="en-US"/>
        </a:p>
      </dgm:t>
    </dgm:pt>
    <dgm:pt modelId="{2FFE6800-58DD-4BF5-B50B-1D5710570732}">
      <dgm:prSet phldrT="[Text]"/>
      <dgm:spPr/>
      <dgm:t>
        <a:bodyPr/>
        <a:lstStyle/>
        <a:p>
          <a:r>
            <a:rPr lang="en-US" altLang="zh-CN" dirty="0" smtClean="0"/>
            <a:t>Set up Email as the notice</a:t>
          </a:r>
          <a:endParaRPr lang="zh-CN" altLang="en-US" dirty="0"/>
        </a:p>
      </dgm:t>
    </dgm:pt>
    <dgm:pt modelId="{AE82AD06-4192-4236-A4C4-1BDF5697E40D}" type="parTrans" cxnId="{4FF4A5D7-8624-42F7-88B0-B7AEE9461938}">
      <dgm:prSet/>
      <dgm:spPr/>
      <dgm:t>
        <a:bodyPr/>
        <a:lstStyle/>
        <a:p>
          <a:endParaRPr lang="zh-CN" altLang="en-US"/>
        </a:p>
      </dgm:t>
    </dgm:pt>
    <dgm:pt modelId="{EB349FA6-D196-47B6-8EC3-D2142CB4B506}" type="sibTrans" cxnId="{4FF4A5D7-8624-42F7-88B0-B7AEE9461938}">
      <dgm:prSet/>
      <dgm:spPr/>
      <dgm:t>
        <a:bodyPr/>
        <a:lstStyle/>
        <a:p>
          <a:endParaRPr lang="zh-CN" altLang="en-US"/>
        </a:p>
      </dgm:t>
    </dgm:pt>
    <dgm:pt modelId="{197F10D5-6F12-4D68-AD46-AB66C133B80B}">
      <dgm:prSet phldrT="[Text]"/>
      <dgm:spPr/>
      <dgm:t>
        <a:bodyPr/>
        <a:lstStyle/>
        <a:p>
          <a:r>
            <a:rPr lang="en-US" altLang="zh-CN" dirty="0" smtClean="0"/>
            <a:t>Set up Email as the notice</a:t>
          </a:r>
          <a:endParaRPr lang="zh-CN" altLang="en-US" dirty="0"/>
        </a:p>
      </dgm:t>
    </dgm:pt>
    <dgm:pt modelId="{FD6FCA4B-76CA-43A8-9CC6-07BDBDCA59C9}" type="parTrans" cxnId="{68281709-CE52-4EBD-9BFB-0DAC9A19AFDB}">
      <dgm:prSet/>
      <dgm:spPr/>
      <dgm:t>
        <a:bodyPr/>
        <a:lstStyle/>
        <a:p>
          <a:endParaRPr lang="zh-CN" altLang="en-US"/>
        </a:p>
      </dgm:t>
    </dgm:pt>
    <dgm:pt modelId="{EA0B4D62-9EFF-4E95-BD16-CC72C6534617}" type="sibTrans" cxnId="{68281709-CE52-4EBD-9BFB-0DAC9A19AFDB}">
      <dgm:prSet/>
      <dgm:spPr/>
      <dgm:t>
        <a:bodyPr/>
        <a:lstStyle/>
        <a:p>
          <a:endParaRPr lang="zh-CN" altLang="en-US"/>
        </a:p>
      </dgm:t>
    </dgm:pt>
    <dgm:pt modelId="{35D5F5D1-BA88-45C3-85BF-D5AFD2B0C837}" type="pres">
      <dgm:prSet presAssocID="{BD70E89D-0896-4E13-A254-3909FAB2474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3BE837D-513A-4601-B6DB-A7D9ED64F17E}" type="pres">
      <dgm:prSet presAssocID="{6E8BCA6F-4125-4C0B-987A-D16E1BD658AD}" presName="composite" presStyleCnt="0"/>
      <dgm:spPr/>
      <dgm:t>
        <a:bodyPr/>
        <a:lstStyle/>
        <a:p>
          <a:endParaRPr lang="zh-CN" altLang="en-US"/>
        </a:p>
      </dgm:t>
    </dgm:pt>
    <dgm:pt modelId="{2E914B63-82E2-48ED-AB59-1A78CEC061D4}" type="pres">
      <dgm:prSet presAssocID="{6E8BCA6F-4125-4C0B-987A-D16E1BD658AD}" presName="BackAccent" presStyleLbl="bgShp" presStyleIdx="0" presStyleCnt="2"/>
      <dgm:spPr/>
      <dgm:t>
        <a:bodyPr/>
        <a:lstStyle/>
        <a:p>
          <a:endParaRPr lang="zh-CN" altLang="en-US"/>
        </a:p>
      </dgm:t>
    </dgm:pt>
    <dgm:pt modelId="{6E7002BA-80CA-4471-A48E-1876912E8B98}" type="pres">
      <dgm:prSet presAssocID="{6E8BCA6F-4125-4C0B-987A-D16E1BD658AD}" presName="Accent" presStyleLbl="alignNode1" presStyleIdx="0" presStyleCnt="2"/>
      <dgm:spPr/>
      <dgm:t>
        <a:bodyPr/>
        <a:lstStyle/>
        <a:p>
          <a:endParaRPr lang="zh-CN" altLang="en-US"/>
        </a:p>
      </dgm:t>
    </dgm:pt>
    <dgm:pt modelId="{CEEFFF25-C6A6-4281-98F7-7D74C49F072D}" type="pres">
      <dgm:prSet presAssocID="{6E8BCA6F-4125-4C0B-987A-D16E1BD658AD}" presName="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56A2FE-020E-4C9D-80C5-3A85704A2BE3}" type="pres">
      <dgm:prSet presAssocID="{6E8BCA6F-4125-4C0B-987A-D16E1BD658AD}" presName="Parent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D16D5-6652-4CF5-AD8D-2919D879AD0D}" type="pres">
      <dgm:prSet presAssocID="{B772CA65-35D7-40DC-AA13-1C111E6E65E8}" presName="sibTrans" presStyleCnt="0"/>
      <dgm:spPr/>
      <dgm:t>
        <a:bodyPr/>
        <a:lstStyle/>
        <a:p>
          <a:endParaRPr lang="zh-CN" altLang="en-US"/>
        </a:p>
      </dgm:t>
    </dgm:pt>
    <dgm:pt modelId="{BF6EEB27-1AC1-4ADF-B57A-497F38FBD8A5}" type="pres">
      <dgm:prSet presAssocID="{707E5A57-9A50-43F3-9FA1-ADA20C55B54E}" presName="composite" presStyleCnt="0"/>
      <dgm:spPr/>
      <dgm:t>
        <a:bodyPr/>
        <a:lstStyle/>
        <a:p>
          <a:endParaRPr lang="zh-CN" altLang="en-US"/>
        </a:p>
      </dgm:t>
    </dgm:pt>
    <dgm:pt modelId="{D9817456-D903-4912-9C19-5B905471DFC1}" type="pres">
      <dgm:prSet presAssocID="{707E5A57-9A50-43F3-9FA1-ADA20C55B54E}" presName="BackAccent" presStyleLbl="bgShp" presStyleIdx="1" presStyleCnt="2"/>
      <dgm:spPr/>
      <dgm:t>
        <a:bodyPr/>
        <a:lstStyle/>
        <a:p>
          <a:endParaRPr lang="zh-CN" altLang="en-US"/>
        </a:p>
      </dgm:t>
    </dgm:pt>
    <dgm:pt modelId="{356A9C9F-EAAE-469A-ACE5-A47C363FABB6}" type="pres">
      <dgm:prSet presAssocID="{707E5A57-9A50-43F3-9FA1-ADA20C55B54E}" presName="Accent" presStyleLbl="alignNode1" presStyleIdx="1" presStyleCnt="2"/>
      <dgm:spPr/>
      <dgm:t>
        <a:bodyPr/>
        <a:lstStyle/>
        <a:p>
          <a:endParaRPr lang="zh-CN" altLang="en-US"/>
        </a:p>
      </dgm:t>
    </dgm:pt>
    <dgm:pt modelId="{BDAA8B1D-F9C5-4132-A1C3-9FD03465F5AB}" type="pres">
      <dgm:prSet presAssocID="{707E5A57-9A50-43F3-9FA1-ADA20C55B54E}" presName="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12738-3530-4A98-A3A0-12EA4FD5AAC8}" type="pres">
      <dgm:prSet presAssocID="{707E5A57-9A50-43F3-9FA1-ADA20C55B54E}" presName="Parent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214FDD-AFA0-42DB-8960-3A3643B6ED75}" type="presOf" srcId="{707E5A57-9A50-43F3-9FA1-ADA20C55B54E}" destId="{8A512738-3530-4A98-A3A0-12EA4FD5AAC8}" srcOrd="0" destOrd="0" presId="urn:microsoft.com/office/officeart/2008/layout/IncreasingCircleProcess"/>
    <dgm:cxn modelId="{59131077-2FA1-49A5-A59E-D638017C8211}" type="presOf" srcId="{162398B2-BD58-40FE-AD28-C95808ED2C70}" destId="{BDAA8B1D-F9C5-4132-A1C3-9FD03465F5AB}" srcOrd="0" destOrd="0" presId="urn:microsoft.com/office/officeart/2008/layout/IncreasingCircleProcess"/>
    <dgm:cxn modelId="{DDD94DDA-51EF-4F82-A2E4-7101C8731995}" srcId="{6E8BCA6F-4125-4C0B-987A-D16E1BD658AD}" destId="{90826E5C-2FC7-4226-AFAA-0D78023F4C08}" srcOrd="2" destOrd="0" parTransId="{EA290A33-346E-4ED6-9FCA-BE2B9D0E88B4}" sibTransId="{6FEA7C2E-CE33-44BC-9610-A351AC19DC97}"/>
    <dgm:cxn modelId="{09C041B3-92A0-460E-AF27-2D5D7112847F}" srcId="{90826E5C-2FC7-4226-AFAA-0D78023F4C08}" destId="{D5EE5912-654A-46D4-ACB4-20CEA2C30E5C}" srcOrd="0" destOrd="0" parTransId="{5FCD23B5-030E-4319-9F60-671A7DBF007A}" sibTransId="{224F0FD1-8A2B-4D4E-93E6-010284B411C0}"/>
    <dgm:cxn modelId="{7CDE427B-69B7-4E07-ADB4-3F75D507DA88}" type="presOf" srcId="{90826E5C-2FC7-4226-AFAA-0D78023F4C08}" destId="{CEEFFF25-C6A6-4281-98F7-7D74C49F072D}" srcOrd="0" destOrd="5" presId="urn:microsoft.com/office/officeart/2008/layout/IncreasingCircleProcess"/>
    <dgm:cxn modelId="{FC4019FB-25EF-4DD4-A120-B83357DD739C}" type="presOf" srcId="{88A47602-B651-40BF-BD5E-61DBE0FCFBB0}" destId="{CEEFFF25-C6A6-4281-98F7-7D74C49F072D}" srcOrd="0" destOrd="3" presId="urn:microsoft.com/office/officeart/2008/layout/IncreasingCircleProcess"/>
    <dgm:cxn modelId="{ABC02C7D-3521-4258-9865-1BFDA3D3711C}" type="presOf" srcId="{6E8BCA6F-4125-4C0B-987A-D16E1BD658AD}" destId="{9856A2FE-020E-4C9D-80C5-3A85704A2BE3}" srcOrd="0" destOrd="0" presId="urn:microsoft.com/office/officeart/2008/layout/IncreasingCircleProcess"/>
    <dgm:cxn modelId="{3222B104-5908-4B85-AA55-14BF637CE59D}" type="presOf" srcId="{112DF363-720F-4695-B033-CF736E397A8C}" destId="{CEEFFF25-C6A6-4281-98F7-7D74C49F072D}" srcOrd="0" destOrd="0" presId="urn:microsoft.com/office/officeart/2008/layout/IncreasingCircleProcess"/>
    <dgm:cxn modelId="{332849F1-2009-47C4-91E5-789A858BF365}" type="presOf" srcId="{BD70E89D-0896-4E13-A254-3909FAB24742}" destId="{35D5F5D1-BA88-45C3-85BF-D5AFD2B0C837}" srcOrd="0" destOrd="0" presId="urn:microsoft.com/office/officeart/2008/layout/IncreasingCircleProcess"/>
    <dgm:cxn modelId="{4F0D947D-21E4-41A5-9A86-C1B7B06F8E9B}" type="presOf" srcId="{E181B19E-D4CE-43B9-A8C3-A9352418987E}" destId="{CEEFFF25-C6A6-4281-98F7-7D74C49F072D}" srcOrd="0" destOrd="1" presId="urn:microsoft.com/office/officeart/2008/layout/IncreasingCircleProcess"/>
    <dgm:cxn modelId="{ABFFD61E-C743-49BE-B84C-B6F8198D3A16}" type="presOf" srcId="{D5EE5912-654A-46D4-ACB4-20CEA2C30E5C}" destId="{CEEFFF25-C6A6-4281-98F7-7D74C49F072D}" srcOrd="0" destOrd="6" presId="urn:microsoft.com/office/officeart/2008/layout/IncreasingCircleProcess"/>
    <dgm:cxn modelId="{7A4B791D-F01D-4F42-B6DE-AE287BA2CDE4}" srcId="{6E8BCA6F-4125-4C0B-987A-D16E1BD658AD}" destId="{88A47602-B651-40BF-BD5E-61DBE0FCFBB0}" srcOrd="1" destOrd="0" parTransId="{E7EC7494-E4BF-469E-ADAA-FDE4DA6FD7B7}" sibTransId="{57E2315E-A797-4AC6-AFA9-27E597D830E8}"/>
    <dgm:cxn modelId="{21B284C6-09E1-4CD3-B645-55B72E71A82F}" srcId="{112DF363-720F-4695-B033-CF736E397A8C}" destId="{E181B19E-D4CE-43B9-A8C3-A9352418987E}" srcOrd="0" destOrd="0" parTransId="{4C3B8934-65F2-4A92-9A38-A9615CABAC1D}" sibTransId="{29730AAC-D2A5-4D0D-8394-C47B5FBFAA95}"/>
    <dgm:cxn modelId="{A6C29C70-9213-4265-A664-802595705B80}" srcId="{BD70E89D-0896-4E13-A254-3909FAB24742}" destId="{6E8BCA6F-4125-4C0B-987A-D16E1BD658AD}" srcOrd="0" destOrd="0" parTransId="{CC4D5664-18E2-485A-82D0-A5B746F87B9A}" sibTransId="{B772CA65-35D7-40DC-AA13-1C111E6E65E8}"/>
    <dgm:cxn modelId="{D8233EB9-F43E-487E-9C66-C68D44A6B8D1}" srcId="{6E8BCA6F-4125-4C0B-987A-D16E1BD658AD}" destId="{112DF363-720F-4695-B033-CF736E397A8C}" srcOrd="0" destOrd="0" parTransId="{171958D7-7E46-47EF-9F96-C008DB994677}" sibTransId="{3645EF4B-92D3-4FA9-B555-94F3E0BD32B8}"/>
    <dgm:cxn modelId="{4FF4A5D7-8624-42F7-88B0-B7AEE9461938}" srcId="{88A47602-B651-40BF-BD5E-61DBE0FCFBB0}" destId="{2FFE6800-58DD-4BF5-B50B-1D5710570732}" srcOrd="0" destOrd="0" parTransId="{AE82AD06-4192-4236-A4C4-1BDF5697E40D}" sibTransId="{EB349FA6-D196-47B6-8EC3-D2142CB4B506}"/>
    <dgm:cxn modelId="{649CF5DD-E4E3-48D1-A458-BAC0053DDBA1}" type="presOf" srcId="{48006A79-222D-4473-BE07-177C6ADEB278}" destId="{CEEFFF25-C6A6-4281-98F7-7D74C49F072D}" srcOrd="0" destOrd="2" presId="urn:microsoft.com/office/officeart/2008/layout/IncreasingCircleProcess"/>
    <dgm:cxn modelId="{A76CED08-E822-4D84-B73E-A14403FCCD48}" type="presOf" srcId="{2FFE6800-58DD-4BF5-B50B-1D5710570732}" destId="{CEEFFF25-C6A6-4281-98F7-7D74C49F072D}" srcOrd="0" destOrd="4" presId="urn:microsoft.com/office/officeart/2008/layout/IncreasingCircleProcess"/>
    <dgm:cxn modelId="{68281709-CE52-4EBD-9BFB-0DAC9A19AFDB}" srcId="{162398B2-BD58-40FE-AD28-C95808ED2C70}" destId="{197F10D5-6F12-4D68-AD46-AB66C133B80B}" srcOrd="0" destOrd="0" parTransId="{FD6FCA4B-76CA-43A8-9CC6-07BDBDCA59C9}" sibTransId="{EA0B4D62-9EFF-4E95-BD16-CC72C6534617}"/>
    <dgm:cxn modelId="{82EA060F-4BE7-4D98-806A-85A6907785DF}" srcId="{707E5A57-9A50-43F3-9FA1-ADA20C55B54E}" destId="{162398B2-BD58-40FE-AD28-C95808ED2C70}" srcOrd="0" destOrd="0" parTransId="{88F7619E-D6A7-4FB2-8598-68736FE44A53}" sibTransId="{A7E2A5EF-F17D-42BC-96BA-98D9E9E78634}"/>
    <dgm:cxn modelId="{C32A9C98-E7EB-4427-A5F3-BD6F378A02D6}" srcId="{112DF363-720F-4695-B033-CF736E397A8C}" destId="{48006A79-222D-4473-BE07-177C6ADEB278}" srcOrd="1" destOrd="0" parTransId="{4C1B84AE-143B-4F0A-9205-4D1363F0BCE4}" sibTransId="{77213A27-C81D-4CC0-AB99-FAA8ED94B312}"/>
    <dgm:cxn modelId="{A09392E7-861D-42F7-B39E-A49CE93A0604}" type="presOf" srcId="{197F10D5-6F12-4D68-AD46-AB66C133B80B}" destId="{BDAA8B1D-F9C5-4132-A1C3-9FD03465F5AB}" srcOrd="0" destOrd="1" presId="urn:microsoft.com/office/officeart/2008/layout/IncreasingCircleProcess"/>
    <dgm:cxn modelId="{4C023DD8-2560-47F5-B4C8-9480844C5DCB}" srcId="{BD70E89D-0896-4E13-A254-3909FAB24742}" destId="{707E5A57-9A50-43F3-9FA1-ADA20C55B54E}" srcOrd="1" destOrd="0" parTransId="{B630ACEE-B531-4FC7-B498-079C3FD990AB}" sibTransId="{A9689BA6-F3C1-4818-B1FB-D31F482DCFA6}"/>
    <dgm:cxn modelId="{B0DEC876-8900-405E-B946-A99563F5D19E}" type="presParOf" srcId="{35D5F5D1-BA88-45C3-85BF-D5AFD2B0C837}" destId="{E3BE837D-513A-4601-B6DB-A7D9ED64F17E}" srcOrd="0" destOrd="0" presId="urn:microsoft.com/office/officeart/2008/layout/IncreasingCircleProcess"/>
    <dgm:cxn modelId="{9C1BAC59-D913-4448-BB0B-5CBAA0357658}" type="presParOf" srcId="{E3BE837D-513A-4601-B6DB-A7D9ED64F17E}" destId="{2E914B63-82E2-48ED-AB59-1A78CEC061D4}" srcOrd="0" destOrd="0" presId="urn:microsoft.com/office/officeart/2008/layout/IncreasingCircleProcess"/>
    <dgm:cxn modelId="{D5623996-0E32-42A6-B9C6-E0D75555979A}" type="presParOf" srcId="{E3BE837D-513A-4601-B6DB-A7D9ED64F17E}" destId="{6E7002BA-80CA-4471-A48E-1876912E8B98}" srcOrd="1" destOrd="0" presId="urn:microsoft.com/office/officeart/2008/layout/IncreasingCircleProcess"/>
    <dgm:cxn modelId="{559F1E20-D2C1-48B8-A580-CC849C6589E7}" type="presParOf" srcId="{E3BE837D-513A-4601-B6DB-A7D9ED64F17E}" destId="{CEEFFF25-C6A6-4281-98F7-7D74C49F072D}" srcOrd="2" destOrd="0" presId="urn:microsoft.com/office/officeart/2008/layout/IncreasingCircleProcess"/>
    <dgm:cxn modelId="{8F129FD3-C6D4-432B-BE70-EE51071A307B}" type="presParOf" srcId="{E3BE837D-513A-4601-B6DB-A7D9ED64F17E}" destId="{9856A2FE-020E-4C9D-80C5-3A85704A2BE3}" srcOrd="3" destOrd="0" presId="urn:microsoft.com/office/officeart/2008/layout/IncreasingCircleProcess"/>
    <dgm:cxn modelId="{474F5FB9-E418-4D62-B507-51A7B0E24886}" type="presParOf" srcId="{35D5F5D1-BA88-45C3-85BF-D5AFD2B0C837}" destId="{D70D16D5-6652-4CF5-AD8D-2919D879AD0D}" srcOrd="1" destOrd="0" presId="urn:microsoft.com/office/officeart/2008/layout/IncreasingCircleProcess"/>
    <dgm:cxn modelId="{C7598A33-4577-45B1-AD00-4469B1112625}" type="presParOf" srcId="{35D5F5D1-BA88-45C3-85BF-D5AFD2B0C837}" destId="{BF6EEB27-1AC1-4ADF-B57A-497F38FBD8A5}" srcOrd="2" destOrd="0" presId="urn:microsoft.com/office/officeart/2008/layout/IncreasingCircleProcess"/>
    <dgm:cxn modelId="{0B4210AB-9075-4447-807B-792926F95F39}" type="presParOf" srcId="{BF6EEB27-1AC1-4ADF-B57A-497F38FBD8A5}" destId="{D9817456-D903-4912-9C19-5B905471DFC1}" srcOrd="0" destOrd="0" presId="urn:microsoft.com/office/officeart/2008/layout/IncreasingCircleProcess"/>
    <dgm:cxn modelId="{38FC3EA3-36BD-4999-87CF-ED795952F1D6}" type="presParOf" srcId="{BF6EEB27-1AC1-4ADF-B57A-497F38FBD8A5}" destId="{356A9C9F-EAAE-469A-ACE5-A47C363FABB6}" srcOrd="1" destOrd="0" presId="urn:microsoft.com/office/officeart/2008/layout/IncreasingCircleProcess"/>
    <dgm:cxn modelId="{AFABFA5C-C45E-43AC-9C0B-15BAB4F43C6A}" type="presParOf" srcId="{BF6EEB27-1AC1-4ADF-B57A-497F38FBD8A5}" destId="{BDAA8B1D-F9C5-4132-A1C3-9FD03465F5AB}" srcOrd="2" destOrd="0" presId="urn:microsoft.com/office/officeart/2008/layout/IncreasingCircleProcess"/>
    <dgm:cxn modelId="{3C6E3C66-35E9-4531-83F7-54726216FBF3}" type="presParOf" srcId="{BF6EEB27-1AC1-4ADF-B57A-497F38FBD8A5}" destId="{8A512738-3530-4A98-A3A0-12EA4FD5AAC8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DA2D8A-9A1C-4E93-867F-852452F79076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A47FA8E-49E5-4BBC-8444-00F334C44A0F}">
      <dgm:prSet phldrT="[Text]"/>
      <dgm:spPr/>
      <dgm:t>
        <a:bodyPr/>
        <a:lstStyle/>
        <a:p>
          <a:r>
            <a:rPr lang="en-US" altLang="zh-CN" dirty="0" smtClean="0"/>
            <a:t>Trainer</a:t>
          </a:r>
          <a:endParaRPr lang="zh-CN" altLang="en-US" dirty="0"/>
        </a:p>
      </dgm:t>
    </dgm:pt>
    <dgm:pt modelId="{61A095EC-87BC-4487-B761-A07F70D1A6EC}" type="parTrans" cxnId="{4B2E6D89-7530-4679-80FB-3B5FE7FF64F2}">
      <dgm:prSet/>
      <dgm:spPr/>
      <dgm:t>
        <a:bodyPr/>
        <a:lstStyle/>
        <a:p>
          <a:endParaRPr lang="zh-CN" altLang="en-US"/>
        </a:p>
      </dgm:t>
    </dgm:pt>
    <dgm:pt modelId="{905A503B-5BA9-4B39-8AC3-19E8E057EE50}" type="sibTrans" cxnId="{4B2E6D89-7530-4679-80FB-3B5FE7FF64F2}">
      <dgm:prSet/>
      <dgm:spPr/>
      <dgm:t>
        <a:bodyPr/>
        <a:lstStyle/>
        <a:p>
          <a:endParaRPr lang="zh-CN" altLang="en-US"/>
        </a:p>
      </dgm:t>
    </dgm:pt>
    <dgm:pt modelId="{7832FEFF-C007-4E66-9187-C55A9BE0F97A}">
      <dgm:prSet phldrT="[Text]"/>
      <dgm:spPr/>
      <dgm:t>
        <a:bodyPr/>
        <a:lstStyle/>
        <a:p>
          <a:r>
            <a:rPr lang="en-US" altLang="zh-CN" dirty="0" smtClean="0"/>
            <a:t>Review Practice</a:t>
          </a:r>
          <a:endParaRPr lang="zh-CN" altLang="en-US" dirty="0"/>
        </a:p>
      </dgm:t>
    </dgm:pt>
    <dgm:pt modelId="{D07B05EF-016C-48BD-9E34-8DFFDC2F670F}" type="parTrans" cxnId="{B6372B15-0F7B-41A9-B5F3-2C67863DD3DB}">
      <dgm:prSet/>
      <dgm:spPr/>
      <dgm:t>
        <a:bodyPr/>
        <a:lstStyle/>
        <a:p>
          <a:endParaRPr lang="zh-CN" altLang="en-US"/>
        </a:p>
      </dgm:t>
    </dgm:pt>
    <dgm:pt modelId="{B1497BA6-63F4-4E3E-96DF-C4DA19CD7780}" type="sibTrans" cxnId="{B6372B15-0F7B-41A9-B5F3-2C67863DD3DB}">
      <dgm:prSet/>
      <dgm:spPr/>
      <dgm:t>
        <a:bodyPr/>
        <a:lstStyle/>
        <a:p>
          <a:endParaRPr lang="zh-CN" altLang="en-US"/>
        </a:p>
      </dgm:t>
    </dgm:pt>
    <dgm:pt modelId="{2F84DC57-D9F1-4BE3-BE84-E76EB6DC3ACF}">
      <dgm:prSet phldrT="[Text]"/>
      <dgm:spPr/>
      <dgm:t>
        <a:bodyPr/>
        <a:lstStyle/>
        <a:p>
          <a:r>
            <a:rPr lang="en-US" altLang="zh-CN" dirty="0" smtClean="0"/>
            <a:t>Trainee</a:t>
          </a:r>
          <a:endParaRPr lang="zh-CN" altLang="en-US" dirty="0"/>
        </a:p>
      </dgm:t>
    </dgm:pt>
    <dgm:pt modelId="{F0102042-ACC4-4885-A222-9BFCFBD53456}" type="parTrans" cxnId="{43F0F7E0-2047-497E-886C-FE1EEDD1A7C3}">
      <dgm:prSet/>
      <dgm:spPr/>
      <dgm:t>
        <a:bodyPr/>
        <a:lstStyle/>
        <a:p>
          <a:endParaRPr lang="zh-CN" altLang="en-US"/>
        </a:p>
      </dgm:t>
    </dgm:pt>
    <dgm:pt modelId="{424BB837-4F1A-406F-9F4D-D488BE3AC512}" type="sibTrans" cxnId="{43F0F7E0-2047-497E-886C-FE1EEDD1A7C3}">
      <dgm:prSet/>
      <dgm:spPr/>
      <dgm:t>
        <a:bodyPr/>
        <a:lstStyle/>
        <a:p>
          <a:endParaRPr lang="zh-CN" altLang="en-US"/>
        </a:p>
      </dgm:t>
    </dgm:pt>
    <dgm:pt modelId="{B4BFC01D-B0FD-4BE1-8E17-6E062C6D07C9}">
      <dgm:prSet phldrT="[Text]"/>
      <dgm:spPr/>
      <dgm:t>
        <a:bodyPr/>
        <a:lstStyle/>
        <a:p>
          <a:r>
            <a:rPr lang="en-US" altLang="zh-CN" dirty="0" smtClean="0"/>
            <a:t>Create practice</a:t>
          </a:r>
          <a:endParaRPr lang="zh-CN" altLang="en-US" dirty="0"/>
        </a:p>
      </dgm:t>
    </dgm:pt>
    <dgm:pt modelId="{A2B56BE0-CE3B-4F08-A428-75A63FC04341}" type="parTrans" cxnId="{D726BBD9-45DA-4749-9150-39066BE88CE8}">
      <dgm:prSet/>
      <dgm:spPr/>
      <dgm:t>
        <a:bodyPr/>
        <a:lstStyle/>
        <a:p>
          <a:endParaRPr lang="zh-CN" altLang="en-US"/>
        </a:p>
      </dgm:t>
    </dgm:pt>
    <dgm:pt modelId="{ECEABA8D-9857-414A-9393-8006AC745490}" type="sibTrans" cxnId="{D726BBD9-45DA-4749-9150-39066BE88CE8}">
      <dgm:prSet/>
      <dgm:spPr/>
      <dgm:t>
        <a:bodyPr/>
        <a:lstStyle/>
        <a:p>
          <a:endParaRPr lang="zh-CN" altLang="en-US"/>
        </a:p>
      </dgm:t>
    </dgm:pt>
    <dgm:pt modelId="{E46A11E8-3542-4E41-975A-C13AF09D7C8E}">
      <dgm:prSet phldrT="[Text]"/>
      <dgm:spPr/>
      <dgm:t>
        <a:bodyPr/>
        <a:lstStyle/>
        <a:p>
          <a:r>
            <a:rPr lang="en-US" altLang="zh-CN" dirty="0" smtClean="0"/>
            <a:t>Have 2 ways to create practice content</a:t>
          </a:r>
          <a:endParaRPr lang="zh-CN" altLang="en-US" dirty="0"/>
        </a:p>
      </dgm:t>
    </dgm:pt>
    <dgm:pt modelId="{E34FB3F3-E7AD-48C3-BAA5-87241F10370D}" type="parTrans" cxnId="{7BE5E5C9-50A2-4969-8CA4-8534A59AD74F}">
      <dgm:prSet/>
      <dgm:spPr/>
      <dgm:t>
        <a:bodyPr/>
        <a:lstStyle/>
        <a:p>
          <a:endParaRPr lang="zh-CN" altLang="en-US"/>
        </a:p>
      </dgm:t>
    </dgm:pt>
    <dgm:pt modelId="{AF73367D-A1B5-4702-88B4-A61B04121F6A}" type="sibTrans" cxnId="{7BE5E5C9-50A2-4969-8CA4-8534A59AD74F}">
      <dgm:prSet/>
      <dgm:spPr/>
      <dgm:t>
        <a:bodyPr/>
        <a:lstStyle/>
        <a:p>
          <a:endParaRPr lang="zh-CN" altLang="en-US"/>
        </a:p>
      </dgm:t>
    </dgm:pt>
    <dgm:pt modelId="{87BE8CEE-64C5-4909-9487-0434ED40EA8A}">
      <dgm:prSet phldrT="[Text]"/>
      <dgm:spPr/>
      <dgm:t>
        <a:bodyPr/>
        <a:lstStyle/>
        <a:p>
          <a:r>
            <a:rPr lang="en-US" altLang="zh-CN" dirty="0" smtClean="0"/>
            <a:t>The </a:t>
          </a:r>
          <a:r>
            <a:rPr lang="en-US" altLang="zh-CN" dirty="0" err="1" smtClean="0"/>
            <a:t>textarea</a:t>
          </a:r>
          <a:endParaRPr lang="zh-CN" altLang="en-US" dirty="0"/>
        </a:p>
      </dgm:t>
    </dgm:pt>
    <dgm:pt modelId="{02FDBB32-6777-4249-BCED-62CB665F044B}" type="parTrans" cxnId="{E6AE8370-FAFB-4A63-B460-2FFAEB150037}">
      <dgm:prSet/>
      <dgm:spPr/>
      <dgm:t>
        <a:bodyPr/>
        <a:lstStyle/>
        <a:p>
          <a:endParaRPr lang="zh-CN" altLang="en-US"/>
        </a:p>
      </dgm:t>
    </dgm:pt>
    <dgm:pt modelId="{5469E070-3B17-46AD-A388-A4EAA06FE533}" type="sibTrans" cxnId="{E6AE8370-FAFB-4A63-B460-2FFAEB150037}">
      <dgm:prSet/>
      <dgm:spPr/>
      <dgm:t>
        <a:bodyPr/>
        <a:lstStyle/>
        <a:p>
          <a:endParaRPr lang="zh-CN" altLang="en-US"/>
        </a:p>
      </dgm:t>
    </dgm:pt>
    <dgm:pt modelId="{1CB1FF21-719D-4FAD-9E01-4396148BBDE4}">
      <dgm:prSet phldrT="[Text]"/>
      <dgm:spPr/>
      <dgm:t>
        <a:bodyPr/>
        <a:lstStyle/>
        <a:p>
          <a:r>
            <a:rPr lang="en-US" altLang="zh-CN" dirty="0" err="1" smtClean="0"/>
            <a:t>Attachmenet</a:t>
          </a:r>
          <a:endParaRPr lang="zh-CN" altLang="en-US" dirty="0"/>
        </a:p>
      </dgm:t>
    </dgm:pt>
    <dgm:pt modelId="{1A282AAB-5A44-4439-AB1A-2926CF730110}" type="parTrans" cxnId="{FFC6DACC-EF15-4343-B903-287CEA23793A}">
      <dgm:prSet/>
      <dgm:spPr/>
      <dgm:t>
        <a:bodyPr/>
        <a:lstStyle/>
        <a:p>
          <a:endParaRPr lang="zh-CN" altLang="en-US"/>
        </a:p>
      </dgm:t>
    </dgm:pt>
    <dgm:pt modelId="{C4C8C269-31C0-4090-B223-783AAA8C8DA2}" type="sibTrans" cxnId="{FFC6DACC-EF15-4343-B903-287CEA23793A}">
      <dgm:prSet/>
      <dgm:spPr/>
      <dgm:t>
        <a:bodyPr/>
        <a:lstStyle/>
        <a:p>
          <a:endParaRPr lang="zh-CN" altLang="en-US"/>
        </a:p>
      </dgm:t>
    </dgm:pt>
    <dgm:pt modelId="{AC839AD2-8F39-4AD6-BBBD-35144D11E958}">
      <dgm:prSet phldrT="[Text]"/>
      <dgm:spPr/>
      <dgm:t>
        <a:bodyPr/>
        <a:lstStyle/>
        <a:p>
          <a:r>
            <a:rPr lang="en-US" altLang="zh-CN" dirty="0" smtClean="0"/>
            <a:t>Set up Email as the notice</a:t>
          </a:r>
          <a:endParaRPr lang="zh-CN" altLang="en-US" dirty="0"/>
        </a:p>
      </dgm:t>
    </dgm:pt>
    <dgm:pt modelId="{90E14D89-F341-460A-BF46-9D53DA68A8D3}" type="parTrans" cxnId="{E071A028-FC11-4FD2-8B8D-6EED271C8DB3}">
      <dgm:prSet/>
      <dgm:spPr/>
      <dgm:t>
        <a:bodyPr/>
        <a:lstStyle/>
        <a:p>
          <a:endParaRPr lang="zh-CN" altLang="en-US"/>
        </a:p>
      </dgm:t>
    </dgm:pt>
    <dgm:pt modelId="{8107FAF2-F397-483B-9AA8-EC4B726AFCD2}" type="sibTrans" cxnId="{E071A028-FC11-4FD2-8B8D-6EED271C8DB3}">
      <dgm:prSet/>
      <dgm:spPr/>
      <dgm:t>
        <a:bodyPr/>
        <a:lstStyle/>
        <a:p>
          <a:endParaRPr lang="zh-CN" altLang="en-US"/>
        </a:p>
      </dgm:t>
    </dgm:pt>
    <dgm:pt modelId="{6508FD7E-4FEA-4D07-AF9E-13B7DC5AC1C2}">
      <dgm:prSet phldrT="[Text]"/>
      <dgm:spPr/>
      <dgm:t>
        <a:bodyPr/>
        <a:lstStyle/>
        <a:p>
          <a:r>
            <a:rPr lang="en-US" altLang="zh-CN" dirty="0" smtClean="0"/>
            <a:t>Graded</a:t>
          </a:r>
          <a:endParaRPr lang="zh-CN" altLang="en-US" dirty="0"/>
        </a:p>
      </dgm:t>
    </dgm:pt>
    <dgm:pt modelId="{92DF7E6D-81EB-43B2-8652-D6E702290E17}" type="parTrans" cxnId="{57D68C3C-E731-49F5-A546-AD5439448EDC}">
      <dgm:prSet/>
      <dgm:spPr/>
      <dgm:t>
        <a:bodyPr/>
        <a:lstStyle/>
        <a:p>
          <a:endParaRPr lang="zh-CN" altLang="en-US"/>
        </a:p>
      </dgm:t>
    </dgm:pt>
    <dgm:pt modelId="{CDCED729-8F8A-4B9D-B3E1-2BDCBF46FBA1}" type="sibTrans" cxnId="{57D68C3C-E731-49F5-A546-AD5439448EDC}">
      <dgm:prSet/>
      <dgm:spPr/>
      <dgm:t>
        <a:bodyPr/>
        <a:lstStyle/>
        <a:p>
          <a:endParaRPr lang="zh-CN" altLang="en-US"/>
        </a:p>
      </dgm:t>
    </dgm:pt>
    <dgm:pt modelId="{9F701206-FB2B-4352-978C-151D57CFB2A6}">
      <dgm:prSet phldrT="[Text]"/>
      <dgm:spPr/>
      <dgm:t>
        <a:bodyPr/>
        <a:lstStyle/>
        <a:p>
          <a:r>
            <a:rPr lang="en-US" altLang="zh-CN" dirty="0" smtClean="0"/>
            <a:t>To mark the practice as finished</a:t>
          </a:r>
          <a:endParaRPr lang="zh-CN" altLang="en-US" dirty="0"/>
        </a:p>
      </dgm:t>
    </dgm:pt>
    <dgm:pt modelId="{94E91392-D3CF-4B1D-9F55-0D1D1DC24F4E}" type="parTrans" cxnId="{E47E67BE-EDF8-4B77-B9B3-7D04D27B64CA}">
      <dgm:prSet/>
      <dgm:spPr/>
      <dgm:t>
        <a:bodyPr/>
        <a:lstStyle/>
        <a:p>
          <a:endParaRPr lang="zh-CN" altLang="en-US"/>
        </a:p>
      </dgm:t>
    </dgm:pt>
    <dgm:pt modelId="{B6BD8741-7EF6-4FDA-B10F-9736DA80859B}" type="sibTrans" cxnId="{E47E67BE-EDF8-4B77-B9B3-7D04D27B64CA}">
      <dgm:prSet/>
      <dgm:spPr/>
      <dgm:t>
        <a:bodyPr/>
        <a:lstStyle/>
        <a:p>
          <a:endParaRPr lang="zh-CN" altLang="en-US"/>
        </a:p>
      </dgm:t>
    </dgm:pt>
    <dgm:pt modelId="{4BA3125E-922D-47EB-8128-6F0E05ABF26E}">
      <dgm:prSet phldrT="[Text]"/>
      <dgm:spPr/>
      <dgm:t>
        <a:bodyPr/>
        <a:lstStyle/>
        <a:p>
          <a:r>
            <a:rPr lang="en-US" altLang="zh-CN" dirty="0" smtClean="0"/>
            <a:t>Submit practice</a:t>
          </a:r>
          <a:endParaRPr lang="zh-CN" altLang="en-US" dirty="0"/>
        </a:p>
      </dgm:t>
    </dgm:pt>
    <dgm:pt modelId="{0F3D7402-EB9B-4EE7-86A6-791732DB04E6}" type="parTrans" cxnId="{F531FCB6-DD55-4E86-B78A-117D3B502030}">
      <dgm:prSet/>
      <dgm:spPr/>
      <dgm:t>
        <a:bodyPr/>
        <a:lstStyle/>
        <a:p>
          <a:endParaRPr lang="zh-CN" altLang="en-US"/>
        </a:p>
      </dgm:t>
    </dgm:pt>
    <dgm:pt modelId="{D9B72161-5542-4C8C-9387-9CA8489BF9C5}" type="sibTrans" cxnId="{F531FCB6-DD55-4E86-B78A-117D3B502030}">
      <dgm:prSet/>
      <dgm:spPr/>
      <dgm:t>
        <a:bodyPr/>
        <a:lstStyle/>
        <a:p>
          <a:endParaRPr lang="zh-CN" altLang="en-US"/>
        </a:p>
      </dgm:t>
    </dgm:pt>
    <dgm:pt modelId="{72390045-10E9-465C-B822-303641EA812A}">
      <dgm:prSet phldrT="[Text]"/>
      <dgm:spPr/>
      <dgm:t>
        <a:bodyPr/>
        <a:lstStyle/>
        <a:p>
          <a:r>
            <a:rPr lang="en-US" altLang="zh-CN" smtClean="0"/>
            <a:t>Have 2 ways to create practice content</a:t>
          </a:r>
          <a:endParaRPr lang="zh-CN" altLang="en-US" dirty="0"/>
        </a:p>
      </dgm:t>
    </dgm:pt>
    <dgm:pt modelId="{C3FF8AAD-9B25-47FE-8A90-EADC560240D7}" type="parTrans" cxnId="{C5D96E71-0B00-41D8-AE77-343B4C723039}">
      <dgm:prSet/>
      <dgm:spPr/>
      <dgm:t>
        <a:bodyPr/>
        <a:lstStyle/>
        <a:p>
          <a:endParaRPr lang="zh-CN" altLang="en-US"/>
        </a:p>
      </dgm:t>
    </dgm:pt>
    <dgm:pt modelId="{10EBFF99-1B8B-405F-BB33-B027DDEC1C27}" type="sibTrans" cxnId="{C5D96E71-0B00-41D8-AE77-343B4C723039}">
      <dgm:prSet/>
      <dgm:spPr/>
      <dgm:t>
        <a:bodyPr/>
        <a:lstStyle/>
        <a:p>
          <a:endParaRPr lang="zh-CN" altLang="en-US"/>
        </a:p>
      </dgm:t>
    </dgm:pt>
    <dgm:pt modelId="{8B01AA8C-F8C9-4124-A66A-EF84C9F8A057}">
      <dgm:prSet phldrT="[Text]"/>
      <dgm:spPr/>
      <dgm:t>
        <a:bodyPr/>
        <a:lstStyle/>
        <a:p>
          <a:r>
            <a:rPr lang="en-US" altLang="zh-CN" dirty="0" smtClean="0"/>
            <a:t>The </a:t>
          </a:r>
          <a:r>
            <a:rPr lang="en-US" altLang="zh-CN" dirty="0" err="1" smtClean="0"/>
            <a:t>textarea</a:t>
          </a:r>
          <a:endParaRPr lang="zh-CN" altLang="en-US" dirty="0"/>
        </a:p>
      </dgm:t>
    </dgm:pt>
    <dgm:pt modelId="{FA61FA40-B195-47F8-93DE-05B3226DADC6}" type="parTrans" cxnId="{4434437E-B4C1-44B8-9532-952F81FE9188}">
      <dgm:prSet/>
      <dgm:spPr/>
      <dgm:t>
        <a:bodyPr/>
        <a:lstStyle/>
        <a:p>
          <a:endParaRPr lang="zh-CN" altLang="en-US"/>
        </a:p>
      </dgm:t>
    </dgm:pt>
    <dgm:pt modelId="{2F23ED44-3698-49AE-858D-90DD8B43177F}" type="sibTrans" cxnId="{4434437E-B4C1-44B8-9532-952F81FE9188}">
      <dgm:prSet/>
      <dgm:spPr/>
      <dgm:t>
        <a:bodyPr/>
        <a:lstStyle/>
        <a:p>
          <a:endParaRPr lang="zh-CN" altLang="en-US"/>
        </a:p>
      </dgm:t>
    </dgm:pt>
    <dgm:pt modelId="{8069F432-7E4B-4ACC-B334-262EC53FE266}">
      <dgm:prSet phldrT="[Text]"/>
      <dgm:spPr/>
      <dgm:t>
        <a:bodyPr/>
        <a:lstStyle/>
        <a:p>
          <a:r>
            <a:rPr lang="en-US" altLang="zh-CN" dirty="0" err="1" smtClean="0"/>
            <a:t>Attachmenet</a:t>
          </a:r>
          <a:endParaRPr lang="zh-CN" altLang="en-US" dirty="0"/>
        </a:p>
      </dgm:t>
    </dgm:pt>
    <dgm:pt modelId="{3F021361-57E5-4CCF-B81C-483C074B2C71}" type="parTrans" cxnId="{94E857BF-65DF-4B15-8C18-4D4BE43162B1}">
      <dgm:prSet/>
      <dgm:spPr/>
      <dgm:t>
        <a:bodyPr/>
        <a:lstStyle/>
        <a:p>
          <a:endParaRPr lang="zh-CN" altLang="en-US"/>
        </a:p>
      </dgm:t>
    </dgm:pt>
    <dgm:pt modelId="{8F8C7CA3-6ED4-49AE-A0E7-19DA1FC8975A}" type="sibTrans" cxnId="{94E857BF-65DF-4B15-8C18-4D4BE43162B1}">
      <dgm:prSet/>
      <dgm:spPr/>
      <dgm:t>
        <a:bodyPr/>
        <a:lstStyle/>
        <a:p>
          <a:endParaRPr lang="zh-CN" altLang="en-US"/>
        </a:p>
      </dgm:t>
    </dgm:pt>
    <dgm:pt modelId="{7D4CB4D7-C3A9-41F1-B71A-C812C8087A47}">
      <dgm:prSet phldrT="[Text]"/>
      <dgm:spPr/>
      <dgm:t>
        <a:bodyPr/>
        <a:lstStyle/>
        <a:p>
          <a:r>
            <a:rPr lang="en-US" altLang="zh-CN" dirty="0" smtClean="0"/>
            <a:t>Set up Email as the notice</a:t>
          </a:r>
          <a:endParaRPr lang="zh-CN" altLang="en-US" dirty="0"/>
        </a:p>
      </dgm:t>
    </dgm:pt>
    <dgm:pt modelId="{3EE70734-CF1F-4EB4-BE5A-6E8D9E39639B}" type="parTrans" cxnId="{93C90A6E-A21D-4A5A-8625-60096772D2EE}">
      <dgm:prSet/>
      <dgm:spPr/>
      <dgm:t>
        <a:bodyPr/>
        <a:lstStyle/>
        <a:p>
          <a:endParaRPr lang="zh-CN" altLang="en-US"/>
        </a:p>
      </dgm:t>
    </dgm:pt>
    <dgm:pt modelId="{1889D73A-4BD2-4FD2-B016-808FD6FB5512}" type="sibTrans" cxnId="{93C90A6E-A21D-4A5A-8625-60096772D2EE}">
      <dgm:prSet/>
      <dgm:spPr/>
      <dgm:t>
        <a:bodyPr/>
        <a:lstStyle/>
        <a:p>
          <a:endParaRPr lang="zh-CN" altLang="en-US"/>
        </a:p>
      </dgm:t>
    </dgm:pt>
    <dgm:pt modelId="{1B257920-5B65-4635-9D03-9A3449B98033}" type="pres">
      <dgm:prSet presAssocID="{67DA2D8A-9A1C-4E93-867F-852452F7907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281946-F056-4E8F-9795-71DD2F60D83B}" type="pres">
      <dgm:prSet presAssocID="{8A47FA8E-49E5-4BBC-8444-00F334C44A0F}" presName="vertOne" presStyleCnt="0"/>
      <dgm:spPr/>
      <dgm:t>
        <a:bodyPr/>
        <a:lstStyle/>
        <a:p>
          <a:endParaRPr lang="zh-CN" altLang="en-US"/>
        </a:p>
      </dgm:t>
    </dgm:pt>
    <dgm:pt modelId="{9E3D28EE-63E3-40BD-A31E-B6F3CB0C23C0}" type="pres">
      <dgm:prSet presAssocID="{8A47FA8E-49E5-4BBC-8444-00F334C44A0F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841E17-D3CC-444D-859E-9D78086A3A82}" type="pres">
      <dgm:prSet presAssocID="{8A47FA8E-49E5-4BBC-8444-00F334C44A0F}" presName="parTransOne" presStyleCnt="0"/>
      <dgm:spPr/>
      <dgm:t>
        <a:bodyPr/>
        <a:lstStyle/>
        <a:p>
          <a:endParaRPr lang="zh-CN" altLang="en-US"/>
        </a:p>
      </dgm:t>
    </dgm:pt>
    <dgm:pt modelId="{D7225F55-3058-4F01-82CF-190053A97AD6}" type="pres">
      <dgm:prSet presAssocID="{8A47FA8E-49E5-4BBC-8444-00F334C44A0F}" presName="horzOne" presStyleCnt="0"/>
      <dgm:spPr/>
      <dgm:t>
        <a:bodyPr/>
        <a:lstStyle/>
        <a:p>
          <a:endParaRPr lang="zh-CN" altLang="en-US"/>
        </a:p>
      </dgm:t>
    </dgm:pt>
    <dgm:pt modelId="{EA99C2B5-0CF3-4E26-ACE9-CC309055476B}" type="pres">
      <dgm:prSet presAssocID="{B4BFC01D-B0FD-4BE1-8E17-6E062C6D07C9}" presName="vertTwo" presStyleCnt="0"/>
      <dgm:spPr/>
      <dgm:t>
        <a:bodyPr/>
        <a:lstStyle/>
        <a:p>
          <a:endParaRPr lang="zh-CN" altLang="en-US"/>
        </a:p>
      </dgm:t>
    </dgm:pt>
    <dgm:pt modelId="{6FE29D00-2E28-43E8-BA47-8998C9DE28E8}" type="pres">
      <dgm:prSet presAssocID="{B4BFC01D-B0FD-4BE1-8E17-6E062C6D07C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C35BEC-3CA4-450A-BF43-088E8BC0AE73}" type="pres">
      <dgm:prSet presAssocID="{B4BFC01D-B0FD-4BE1-8E17-6E062C6D07C9}" presName="parTransTwo" presStyleCnt="0"/>
      <dgm:spPr/>
      <dgm:t>
        <a:bodyPr/>
        <a:lstStyle/>
        <a:p>
          <a:endParaRPr lang="zh-CN" altLang="en-US"/>
        </a:p>
      </dgm:t>
    </dgm:pt>
    <dgm:pt modelId="{34B29DF4-3C46-4050-AE17-C2F29E635971}" type="pres">
      <dgm:prSet presAssocID="{B4BFC01D-B0FD-4BE1-8E17-6E062C6D07C9}" presName="horzTwo" presStyleCnt="0"/>
      <dgm:spPr/>
      <dgm:t>
        <a:bodyPr/>
        <a:lstStyle/>
        <a:p>
          <a:endParaRPr lang="zh-CN" altLang="en-US"/>
        </a:p>
      </dgm:t>
    </dgm:pt>
    <dgm:pt modelId="{62876A13-757E-4D7B-9298-473FE002F20B}" type="pres">
      <dgm:prSet presAssocID="{E46A11E8-3542-4E41-975A-C13AF09D7C8E}" presName="vertThree" presStyleCnt="0"/>
      <dgm:spPr/>
      <dgm:t>
        <a:bodyPr/>
        <a:lstStyle/>
        <a:p>
          <a:endParaRPr lang="zh-CN" altLang="en-US"/>
        </a:p>
      </dgm:t>
    </dgm:pt>
    <dgm:pt modelId="{9D8B9812-F3BF-4CD4-BA69-9ACE0F8D7FAF}" type="pres">
      <dgm:prSet presAssocID="{E46A11E8-3542-4E41-975A-C13AF09D7C8E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8E39A9-1384-4520-A923-0A73EC68C070}" type="pres">
      <dgm:prSet presAssocID="{E46A11E8-3542-4E41-975A-C13AF09D7C8E}" presName="parTransThree" presStyleCnt="0"/>
      <dgm:spPr/>
      <dgm:t>
        <a:bodyPr/>
        <a:lstStyle/>
        <a:p>
          <a:endParaRPr lang="zh-CN" altLang="en-US"/>
        </a:p>
      </dgm:t>
    </dgm:pt>
    <dgm:pt modelId="{4A8FAB50-A4F3-40C8-BAC3-D2C74B241045}" type="pres">
      <dgm:prSet presAssocID="{E46A11E8-3542-4E41-975A-C13AF09D7C8E}" presName="horzThree" presStyleCnt="0"/>
      <dgm:spPr/>
      <dgm:t>
        <a:bodyPr/>
        <a:lstStyle/>
        <a:p>
          <a:endParaRPr lang="zh-CN" altLang="en-US"/>
        </a:p>
      </dgm:t>
    </dgm:pt>
    <dgm:pt modelId="{3AA06AF8-5250-4364-8698-B9BDCE38BADA}" type="pres">
      <dgm:prSet presAssocID="{87BE8CEE-64C5-4909-9487-0434ED40EA8A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1EF162-93C7-4E28-B6CD-21B9584DD57E}" type="pres">
      <dgm:prSet presAssocID="{87BE8CEE-64C5-4909-9487-0434ED40EA8A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04E94A-BFEF-414B-BF5C-275FD571EB2B}" type="pres">
      <dgm:prSet presAssocID="{87BE8CEE-64C5-4909-9487-0434ED40EA8A}" presName="horzFour" presStyleCnt="0"/>
      <dgm:spPr/>
      <dgm:t>
        <a:bodyPr/>
        <a:lstStyle/>
        <a:p>
          <a:endParaRPr lang="zh-CN" altLang="en-US"/>
        </a:p>
      </dgm:t>
    </dgm:pt>
    <dgm:pt modelId="{A1E0512D-6ACB-457A-9028-EE2873F5B944}" type="pres">
      <dgm:prSet presAssocID="{5469E070-3B17-46AD-A388-A4EAA06FE533}" presName="sibSpaceFour" presStyleCnt="0"/>
      <dgm:spPr/>
      <dgm:t>
        <a:bodyPr/>
        <a:lstStyle/>
        <a:p>
          <a:endParaRPr lang="zh-CN" altLang="en-US"/>
        </a:p>
      </dgm:t>
    </dgm:pt>
    <dgm:pt modelId="{6CD61836-083E-4B90-919A-A37672F8C5F7}" type="pres">
      <dgm:prSet presAssocID="{1CB1FF21-719D-4FAD-9E01-4396148BBDE4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159D7A-B27C-4235-BDA0-813BD1BF89D4}" type="pres">
      <dgm:prSet presAssocID="{1CB1FF21-719D-4FAD-9E01-4396148BBDE4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1ED7FD-0E8B-4CED-99C2-53F4241343D2}" type="pres">
      <dgm:prSet presAssocID="{1CB1FF21-719D-4FAD-9E01-4396148BBDE4}" presName="horzFour" presStyleCnt="0"/>
      <dgm:spPr/>
      <dgm:t>
        <a:bodyPr/>
        <a:lstStyle/>
        <a:p>
          <a:endParaRPr lang="zh-CN" altLang="en-US"/>
        </a:p>
      </dgm:t>
    </dgm:pt>
    <dgm:pt modelId="{AA003225-24DA-4C98-8583-2B986A340499}" type="pres">
      <dgm:prSet presAssocID="{AF73367D-A1B5-4702-88B4-A61B04121F6A}" presName="sibSpaceThree" presStyleCnt="0"/>
      <dgm:spPr/>
      <dgm:t>
        <a:bodyPr/>
        <a:lstStyle/>
        <a:p>
          <a:endParaRPr lang="zh-CN" altLang="en-US"/>
        </a:p>
      </dgm:t>
    </dgm:pt>
    <dgm:pt modelId="{6B5E37A1-6555-4576-ACE3-663D8B0BA013}" type="pres">
      <dgm:prSet presAssocID="{AC839AD2-8F39-4AD6-BBBD-35144D11E958}" presName="vertThree" presStyleCnt="0"/>
      <dgm:spPr/>
      <dgm:t>
        <a:bodyPr/>
        <a:lstStyle/>
        <a:p>
          <a:endParaRPr lang="zh-CN" altLang="en-US"/>
        </a:p>
      </dgm:t>
    </dgm:pt>
    <dgm:pt modelId="{34240C38-7943-4396-B149-4D0EE31A4B1B}" type="pres">
      <dgm:prSet presAssocID="{AC839AD2-8F39-4AD6-BBBD-35144D11E958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90A5AB-877A-4A58-AC9F-F8727FA4F88A}" type="pres">
      <dgm:prSet presAssocID="{AC839AD2-8F39-4AD6-BBBD-35144D11E958}" presName="horzThree" presStyleCnt="0"/>
      <dgm:spPr/>
      <dgm:t>
        <a:bodyPr/>
        <a:lstStyle/>
        <a:p>
          <a:endParaRPr lang="zh-CN" altLang="en-US"/>
        </a:p>
      </dgm:t>
    </dgm:pt>
    <dgm:pt modelId="{C850CCBE-7BDF-4031-979E-D7B5204D051E}" type="pres">
      <dgm:prSet presAssocID="{ECEABA8D-9857-414A-9393-8006AC745490}" presName="sibSpaceTwo" presStyleCnt="0"/>
      <dgm:spPr/>
      <dgm:t>
        <a:bodyPr/>
        <a:lstStyle/>
        <a:p>
          <a:endParaRPr lang="zh-CN" altLang="en-US"/>
        </a:p>
      </dgm:t>
    </dgm:pt>
    <dgm:pt modelId="{70DBAE46-4537-4335-BA9A-239F0304EDD1}" type="pres">
      <dgm:prSet presAssocID="{7832FEFF-C007-4E66-9187-C55A9BE0F97A}" presName="vertTwo" presStyleCnt="0"/>
      <dgm:spPr/>
      <dgm:t>
        <a:bodyPr/>
        <a:lstStyle/>
        <a:p>
          <a:endParaRPr lang="zh-CN" altLang="en-US"/>
        </a:p>
      </dgm:t>
    </dgm:pt>
    <dgm:pt modelId="{3F0A1F64-92E3-4D0B-B52C-2F5E2FD5B493}" type="pres">
      <dgm:prSet presAssocID="{7832FEFF-C007-4E66-9187-C55A9BE0F97A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AF4F30-2F82-43BE-A993-42672F43DABF}" type="pres">
      <dgm:prSet presAssocID="{7832FEFF-C007-4E66-9187-C55A9BE0F97A}" presName="parTransTwo" presStyleCnt="0"/>
      <dgm:spPr/>
      <dgm:t>
        <a:bodyPr/>
        <a:lstStyle/>
        <a:p>
          <a:endParaRPr lang="zh-CN" altLang="en-US"/>
        </a:p>
      </dgm:t>
    </dgm:pt>
    <dgm:pt modelId="{C1EE848C-BB99-4A48-A548-3325A19A3400}" type="pres">
      <dgm:prSet presAssocID="{7832FEFF-C007-4E66-9187-C55A9BE0F97A}" presName="horzTwo" presStyleCnt="0"/>
      <dgm:spPr/>
      <dgm:t>
        <a:bodyPr/>
        <a:lstStyle/>
        <a:p>
          <a:endParaRPr lang="zh-CN" altLang="en-US"/>
        </a:p>
      </dgm:t>
    </dgm:pt>
    <dgm:pt modelId="{82B7B0EF-8CDB-46C5-9BE7-84ED0F2D414E}" type="pres">
      <dgm:prSet presAssocID="{9F701206-FB2B-4352-978C-151D57CFB2A6}" presName="vertThree" presStyleCnt="0"/>
      <dgm:spPr/>
      <dgm:t>
        <a:bodyPr/>
        <a:lstStyle/>
        <a:p>
          <a:endParaRPr lang="zh-CN" altLang="en-US"/>
        </a:p>
      </dgm:t>
    </dgm:pt>
    <dgm:pt modelId="{2EC3F465-78DB-49CA-B068-01112AC3693A}" type="pres">
      <dgm:prSet presAssocID="{9F701206-FB2B-4352-978C-151D57CFB2A6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F85639-7317-468E-A5C0-679D3EB7B1C6}" type="pres">
      <dgm:prSet presAssocID="{9F701206-FB2B-4352-978C-151D57CFB2A6}" presName="horzThree" presStyleCnt="0"/>
      <dgm:spPr/>
      <dgm:t>
        <a:bodyPr/>
        <a:lstStyle/>
        <a:p>
          <a:endParaRPr lang="zh-CN" altLang="en-US"/>
        </a:p>
      </dgm:t>
    </dgm:pt>
    <dgm:pt modelId="{287AD451-CA05-4B4A-8039-046B4DEDC510}" type="pres">
      <dgm:prSet presAssocID="{B6BD8741-7EF6-4FDA-B10F-9736DA80859B}" presName="sibSpaceThree" presStyleCnt="0"/>
      <dgm:spPr/>
      <dgm:t>
        <a:bodyPr/>
        <a:lstStyle/>
        <a:p>
          <a:endParaRPr lang="zh-CN" altLang="en-US"/>
        </a:p>
      </dgm:t>
    </dgm:pt>
    <dgm:pt modelId="{55916879-A176-498A-A37D-3D1E2F2825CE}" type="pres">
      <dgm:prSet presAssocID="{6508FD7E-4FEA-4D07-AF9E-13B7DC5AC1C2}" presName="vertThree" presStyleCnt="0"/>
      <dgm:spPr/>
      <dgm:t>
        <a:bodyPr/>
        <a:lstStyle/>
        <a:p>
          <a:endParaRPr lang="zh-CN" altLang="en-US"/>
        </a:p>
      </dgm:t>
    </dgm:pt>
    <dgm:pt modelId="{12F6951C-2A8C-469F-A940-14C9EEA188F9}" type="pres">
      <dgm:prSet presAssocID="{6508FD7E-4FEA-4D07-AF9E-13B7DC5AC1C2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EED114-012F-47E0-B5B3-5DAF2B900FC8}" type="pres">
      <dgm:prSet presAssocID="{6508FD7E-4FEA-4D07-AF9E-13B7DC5AC1C2}" presName="horzThree" presStyleCnt="0"/>
      <dgm:spPr/>
      <dgm:t>
        <a:bodyPr/>
        <a:lstStyle/>
        <a:p>
          <a:endParaRPr lang="zh-CN" altLang="en-US"/>
        </a:p>
      </dgm:t>
    </dgm:pt>
    <dgm:pt modelId="{BC567C3D-A1F6-4076-90EF-99BE06DE213B}" type="pres">
      <dgm:prSet presAssocID="{905A503B-5BA9-4B39-8AC3-19E8E057EE50}" presName="sibSpaceOne" presStyleCnt="0"/>
      <dgm:spPr/>
      <dgm:t>
        <a:bodyPr/>
        <a:lstStyle/>
        <a:p>
          <a:endParaRPr lang="zh-CN" altLang="en-US"/>
        </a:p>
      </dgm:t>
    </dgm:pt>
    <dgm:pt modelId="{F23DFE36-A891-4563-B944-FFED53EEE4D5}" type="pres">
      <dgm:prSet presAssocID="{2F84DC57-D9F1-4BE3-BE84-E76EB6DC3ACF}" presName="vertOne" presStyleCnt="0"/>
      <dgm:spPr/>
      <dgm:t>
        <a:bodyPr/>
        <a:lstStyle/>
        <a:p>
          <a:endParaRPr lang="zh-CN" altLang="en-US"/>
        </a:p>
      </dgm:t>
    </dgm:pt>
    <dgm:pt modelId="{15BB1E5F-C62B-4220-8FB1-080CEA6EC4FD}" type="pres">
      <dgm:prSet presAssocID="{2F84DC57-D9F1-4BE3-BE84-E76EB6DC3ACF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A21014-5959-4E8F-9DCB-007295D10ED1}" type="pres">
      <dgm:prSet presAssocID="{2F84DC57-D9F1-4BE3-BE84-E76EB6DC3ACF}" presName="parTransOne" presStyleCnt="0"/>
      <dgm:spPr/>
      <dgm:t>
        <a:bodyPr/>
        <a:lstStyle/>
        <a:p>
          <a:endParaRPr lang="zh-CN" altLang="en-US"/>
        </a:p>
      </dgm:t>
    </dgm:pt>
    <dgm:pt modelId="{4C18443C-D7D5-4495-9636-34656821D59C}" type="pres">
      <dgm:prSet presAssocID="{2F84DC57-D9F1-4BE3-BE84-E76EB6DC3ACF}" presName="horzOne" presStyleCnt="0"/>
      <dgm:spPr/>
      <dgm:t>
        <a:bodyPr/>
        <a:lstStyle/>
        <a:p>
          <a:endParaRPr lang="zh-CN" altLang="en-US"/>
        </a:p>
      </dgm:t>
    </dgm:pt>
    <dgm:pt modelId="{90964302-172D-4297-8D2E-82077F522284}" type="pres">
      <dgm:prSet presAssocID="{4BA3125E-922D-47EB-8128-6F0E05ABF26E}" presName="vertTwo" presStyleCnt="0"/>
      <dgm:spPr/>
      <dgm:t>
        <a:bodyPr/>
        <a:lstStyle/>
        <a:p>
          <a:endParaRPr lang="zh-CN" altLang="en-US"/>
        </a:p>
      </dgm:t>
    </dgm:pt>
    <dgm:pt modelId="{40A8994A-2729-49F7-8101-614CDC1B9447}" type="pres">
      <dgm:prSet presAssocID="{4BA3125E-922D-47EB-8128-6F0E05ABF26E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973AE2-75B5-4EA9-A66D-5A8F4718191C}" type="pres">
      <dgm:prSet presAssocID="{4BA3125E-922D-47EB-8128-6F0E05ABF26E}" presName="parTransTwo" presStyleCnt="0"/>
      <dgm:spPr/>
      <dgm:t>
        <a:bodyPr/>
        <a:lstStyle/>
        <a:p>
          <a:endParaRPr lang="zh-CN" altLang="en-US"/>
        </a:p>
      </dgm:t>
    </dgm:pt>
    <dgm:pt modelId="{90E9D341-86AE-4668-8E88-05FC3E998675}" type="pres">
      <dgm:prSet presAssocID="{4BA3125E-922D-47EB-8128-6F0E05ABF26E}" presName="horzTwo" presStyleCnt="0"/>
      <dgm:spPr/>
      <dgm:t>
        <a:bodyPr/>
        <a:lstStyle/>
        <a:p>
          <a:endParaRPr lang="zh-CN" altLang="en-US"/>
        </a:p>
      </dgm:t>
    </dgm:pt>
    <dgm:pt modelId="{5C196F6D-7D74-40E8-9A1F-25236E55DF71}" type="pres">
      <dgm:prSet presAssocID="{72390045-10E9-465C-B822-303641EA812A}" presName="vertThree" presStyleCnt="0"/>
      <dgm:spPr/>
      <dgm:t>
        <a:bodyPr/>
        <a:lstStyle/>
        <a:p>
          <a:endParaRPr lang="zh-CN" altLang="en-US"/>
        </a:p>
      </dgm:t>
    </dgm:pt>
    <dgm:pt modelId="{271BD278-16AF-4426-A789-63A9FCA6A05C}" type="pres">
      <dgm:prSet presAssocID="{72390045-10E9-465C-B822-303641EA812A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23E62F-4C6E-4A9D-B0A4-AEF8FBFEB972}" type="pres">
      <dgm:prSet presAssocID="{72390045-10E9-465C-B822-303641EA812A}" presName="parTransThree" presStyleCnt="0"/>
      <dgm:spPr/>
      <dgm:t>
        <a:bodyPr/>
        <a:lstStyle/>
        <a:p>
          <a:endParaRPr lang="zh-CN" altLang="en-US"/>
        </a:p>
      </dgm:t>
    </dgm:pt>
    <dgm:pt modelId="{D743330B-5A3B-4B98-A926-8FAD56246190}" type="pres">
      <dgm:prSet presAssocID="{72390045-10E9-465C-B822-303641EA812A}" presName="horzThree" presStyleCnt="0"/>
      <dgm:spPr/>
      <dgm:t>
        <a:bodyPr/>
        <a:lstStyle/>
        <a:p>
          <a:endParaRPr lang="zh-CN" altLang="en-US"/>
        </a:p>
      </dgm:t>
    </dgm:pt>
    <dgm:pt modelId="{9D6005C7-0722-402D-A216-538D65B12AAE}" type="pres">
      <dgm:prSet presAssocID="{8B01AA8C-F8C9-4124-A66A-EF84C9F8A057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C7016-8093-4268-AB9B-F1083DD983E2}" type="pres">
      <dgm:prSet presAssocID="{8B01AA8C-F8C9-4124-A66A-EF84C9F8A057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CBA0AA-D063-453A-B9AE-FD09A670EA87}" type="pres">
      <dgm:prSet presAssocID="{8B01AA8C-F8C9-4124-A66A-EF84C9F8A057}" presName="horzFour" presStyleCnt="0"/>
      <dgm:spPr/>
      <dgm:t>
        <a:bodyPr/>
        <a:lstStyle/>
        <a:p>
          <a:endParaRPr lang="zh-CN" altLang="en-US"/>
        </a:p>
      </dgm:t>
    </dgm:pt>
    <dgm:pt modelId="{63C021D8-B2B1-4AC0-B83F-8F8F63C9A640}" type="pres">
      <dgm:prSet presAssocID="{2F23ED44-3698-49AE-858D-90DD8B43177F}" presName="sibSpaceFour" presStyleCnt="0"/>
      <dgm:spPr/>
      <dgm:t>
        <a:bodyPr/>
        <a:lstStyle/>
        <a:p>
          <a:endParaRPr lang="zh-CN" altLang="en-US"/>
        </a:p>
      </dgm:t>
    </dgm:pt>
    <dgm:pt modelId="{F01EE9CC-E2D6-41D0-94E1-2E77F005E3E5}" type="pres">
      <dgm:prSet presAssocID="{8069F432-7E4B-4ACC-B334-262EC53FE26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89C68F-6ED5-4EF8-BF92-4F40074ADBD4}" type="pres">
      <dgm:prSet presAssocID="{8069F432-7E4B-4ACC-B334-262EC53FE266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766F5D-2D16-46F4-B329-82D47CAF38F0}" type="pres">
      <dgm:prSet presAssocID="{8069F432-7E4B-4ACC-B334-262EC53FE266}" presName="horzFour" presStyleCnt="0"/>
      <dgm:spPr/>
      <dgm:t>
        <a:bodyPr/>
        <a:lstStyle/>
        <a:p>
          <a:endParaRPr lang="zh-CN" altLang="en-US"/>
        </a:p>
      </dgm:t>
    </dgm:pt>
    <dgm:pt modelId="{DE883F66-3DAC-4A2C-B9BE-50578C01969B}" type="pres">
      <dgm:prSet presAssocID="{10EBFF99-1B8B-405F-BB33-B027DDEC1C27}" presName="sibSpaceThree" presStyleCnt="0"/>
      <dgm:spPr/>
      <dgm:t>
        <a:bodyPr/>
        <a:lstStyle/>
        <a:p>
          <a:endParaRPr lang="zh-CN" altLang="en-US"/>
        </a:p>
      </dgm:t>
    </dgm:pt>
    <dgm:pt modelId="{62E57060-81D6-4CFE-9CFA-B09D5A510142}" type="pres">
      <dgm:prSet presAssocID="{7D4CB4D7-C3A9-41F1-B71A-C812C8087A47}" presName="vertThree" presStyleCnt="0"/>
      <dgm:spPr/>
      <dgm:t>
        <a:bodyPr/>
        <a:lstStyle/>
        <a:p>
          <a:endParaRPr lang="zh-CN" altLang="en-US"/>
        </a:p>
      </dgm:t>
    </dgm:pt>
    <dgm:pt modelId="{F5DE1862-83AA-43BD-98BF-F4FCC944C678}" type="pres">
      <dgm:prSet presAssocID="{7D4CB4D7-C3A9-41F1-B71A-C812C8087A47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3FD074-9E7C-461B-9FBF-B7AD25088899}" type="pres">
      <dgm:prSet presAssocID="{7D4CB4D7-C3A9-41F1-B71A-C812C8087A47}" presName="horzThree" presStyleCnt="0"/>
      <dgm:spPr/>
      <dgm:t>
        <a:bodyPr/>
        <a:lstStyle/>
        <a:p>
          <a:endParaRPr lang="zh-CN" altLang="en-US"/>
        </a:p>
      </dgm:t>
    </dgm:pt>
  </dgm:ptLst>
  <dgm:cxnLst>
    <dgm:cxn modelId="{419D9B96-0AB0-4E59-A8CC-86B70CE86D53}" type="presOf" srcId="{8A47FA8E-49E5-4BBC-8444-00F334C44A0F}" destId="{9E3D28EE-63E3-40BD-A31E-B6F3CB0C23C0}" srcOrd="0" destOrd="0" presId="urn:microsoft.com/office/officeart/2005/8/layout/hierarchy4"/>
    <dgm:cxn modelId="{E47E67BE-EDF8-4B77-B9B3-7D04D27B64CA}" srcId="{7832FEFF-C007-4E66-9187-C55A9BE0F97A}" destId="{9F701206-FB2B-4352-978C-151D57CFB2A6}" srcOrd="0" destOrd="0" parTransId="{94E91392-D3CF-4B1D-9F55-0D1D1DC24F4E}" sibTransId="{B6BD8741-7EF6-4FDA-B10F-9736DA80859B}"/>
    <dgm:cxn modelId="{0E362A7B-41A2-4013-A059-1C4273750794}" type="presOf" srcId="{1CB1FF21-719D-4FAD-9E01-4396148BBDE4}" destId="{0A159D7A-B27C-4235-BDA0-813BD1BF89D4}" srcOrd="0" destOrd="0" presId="urn:microsoft.com/office/officeart/2005/8/layout/hierarchy4"/>
    <dgm:cxn modelId="{93C90A6E-A21D-4A5A-8625-60096772D2EE}" srcId="{4BA3125E-922D-47EB-8128-6F0E05ABF26E}" destId="{7D4CB4D7-C3A9-41F1-B71A-C812C8087A47}" srcOrd="1" destOrd="0" parTransId="{3EE70734-CF1F-4EB4-BE5A-6E8D9E39639B}" sibTransId="{1889D73A-4BD2-4FD2-B016-808FD6FB5512}"/>
    <dgm:cxn modelId="{E6AE8370-FAFB-4A63-B460-2FFAEB150037}" srcId="{E46A11E8-3542-4E41-975A-C13AF09D7C8E}" destId="{87BE8CEE-64C5-4909-9487-0434ED40EA8A}" srcOrd="0" destOrd="0" parTransId="{02FDBB32-6777-4249-BCED-62CB665F044B}" sibTransId="{5469E070-3B17-46AD-A388-A4EAA06FE533}"/>
    <dgm:cxn modelId="{C453AF46-6417-4E19-9220-007CFAB99186}" type="presOf" srcId="{7832FEFF-C007-4E66-9187-C55A9BE0F97A}" destId="{3F0A1F64-92E3-4D0B-B52C-2F5E2FD5B493}" srcOrd="0" destOrd="0" presId="urn:microsoft.com/office/officeart/2005/8/layout/hierarchy4"/>
    <dgm:cxn modelId="{A8342819-022A-4F0F-9973-54B3B9235268}" type="presOf" srcId="{9F701206-FB2B-4352-978C-151D57CFB2A6}" destId="{2EC3F465-78DB-49CA-B068-01112AC3693A}" srcOrd="0" destOrd="0" presId="urn:microsoft.com/office/officeart/2005/8/layout/hierarchy4"/>
    <dgm:cxn modelId="{AD148695-BCE1-4993-9A4C-34CC0B7BDEB6}" type="presOf" srcId="{8069F432-7E4B-4ACC-B334-262EC53FE266}" destId="{D389C68F-6ED5-4EF8-BF92-4F40074ADBD4}" srcOrd="0" destOrd="0" presId="urn:microsoft.com/office/officeart/2005/8/layout/hierarchy4"/>
    <dgm:cxn modelId="{0D0E4339-92FC-4EFF-8E66-9E847A12CE24}" type="presOf" srcId="{7D4CB4D7-C3A9-41F1-B71A-C812C8087A47}" destId="{F5DE1862-83AA-43BD-98BF-F4FCC944C678}" srcOrd="0" destOrd="0" presId="urn:microsoft.com/office/officeart/2005/8/layout/hierarchy4"/>
    <dgm:cxn modelId="{94E857BF-65DF-4B15-8C18-4D4BE43162B1}" srcId="{72390045-10E9-465C-B822-303641EA812A}" destId="{8069F432-7E4B-4ACC-B334-262EC53FE266}" srcOrd="1" destOrd="0" parTransId="{3F021361-57E5-4CCF-B81C-483C074B2C71}" sibTransId="{8F8C7CA3-6ED4-49AE-A0E7-19DA1FC8975A}"/>
    <dgm:cxn modelId="{4434437E-B4C1-44B8-9532-952F81FE9188}" srcId="{72390045-10E9-465C-B822-303641EA812A}" destId="{8B01AA8C-F8C9-4124-A66A-EF84C9F8A057}" srcOrd="0" destOrd="0" parTransId="{FA61FA40-B195-47F8-93DE-05B3226DADC6}" sibTransId="{2F23ED44-3698-49AE-858D-90DD8B43177F}"/>
    <dgm:cxn modelId="{2ADFEB6E-5161-4647-8786-FAD76A11738A}" type="presOf" srcId="{8B01AA8C-F8C9-4124-A66A-EF84C9F8A057}" destId="{7EEC7016-8093-4268-AB9B-F1083DD983E2}" srcOrd="0" destOrd="0" presId="urn:microsoft.com/office/officeart/2005/8/layout/hierarchy4"/>
    <dgm:cxn modelId="{C5D96E71-0B00-41D8-AE77-343B4C723039}" srcId="{4BA3125E-922D-47EB-8128-6F0E05ABF26E}" destId="{72390045-10E9-465C-B822-303641EA812A}" srcOrd="0" destOrd="0" parTransId="{C3FF8AAD-9B25-47FE-8A90-EADC560240D7}" sibTransId="{10EBFF99-1B8B-405F-BB33-B027DDEC1C27}"/>
    <dgm:cxn modelId="{D726BBD9-45DA-4749-9150-39066BE88CE8}" srcId="{8A47FA8E-49E5-4BBC-8444-00F334C44A0F}" destId="{B4BFC01D-B0FD-4BE1-8E17-6E062C6D07C9}" srcOrd="0" destOrd="0" parTransId="{A2B56BE0-CE3B-4F08-A428-75A63FC04341}" sibTransId="{ECEABA8D-9857-414A-9393-8006AC745490}"/>
    <dgm:cxn modelId="{F531FCB6-DD55-4E86-B78A-117D3B502030}" srcId="{2F84DC57-D9F1-4BE3-BE84-E76EB6DC3ACF}" destId="{4BA3125E-922D-47EB-8128-6F0E05ABF26E}" srcOrd="0" destOrd="0" parTransId="{0F3D7402-EB9B-4EE7-86A6-791732DB04E6}" sibTransId="{D9B72161-5542-4C8C-9387-9CA8489BF9C5}"/>
    <dgm:cxn modelId="{57D68C3C-E731-49F5-A546-AD5439448EDC}" srcId="{7832FEFF-C007-4E66-9187-C55A9BE0F97A}" destId="{6508FD7E-4FEA-4D07-AF9E-13B7DC5AC1C2}" srcOrd="1" destOrd="0" parTransId="{92DF7E6D-81EB-43B2-8652-D6E702290E17}" sibTransId="{CDCED729-8F8A-4B9D-B3E1-2BDCBF46FBA1}"/>
    <dgm:cxn modelId="{43F0F7E0-2047-497E-886C-FE1EEDD1A7C3}" srcId="{67DA2D8A-9A1C-4E93-867F-852452F79076}" destId="{2F84DC57-D9F1-4BE3-BE84-E76EB6DC3ACF}" srcOrd="1" destOrd="0" parTransId="{F0102042-ACC4-4885-A222-9BFCFBD53456}" sibTransId="{424BB837-4F1A-406F-9F4D-D488BE3AC512}"/>
    <dgm:cxn modelId="{4B2E6D89-7530-4679-80FB-3B5FE7FF64F2}" srcId="{67DA2D8A-9A1C-4E93-867F-852452F79076}" destId="{8A47FA8E-49E5-4BBC-8444-00F334C44A0F}" srcOrd="0" destOrd="0" parTransId="{61A095EC-87BC-4487-B761-A07F70D1A6EC}" sibTransId="{905A503B-5BA9-4B39-8AC3-19E8E057EE50}"/>
    <dgm:cxn modelId="{29ED6D83-40FC-4034-AD4E-08A899A1D86C}" type="presOf" srcId="{87BE8CEE-64C5-4909-9487-0434ED40EA8A}" destId="{121EF162-93C7-4E28-B6CD-21B9584DD57E}" srcOrd="0" destOrd="0" presId="urn:microsoft.com/office/officeart/2005/8/layout/hierarchy4"/>
    <dgm:cxn modelId="{A0967213-BD9E-434E-9D9B-CDCA4D8E3A06}" type="presOf" srcId="{72390045-10E9-465C-B822-303641EA812A}" destId="{271BD278-16AF-4426-A789-63A9FCA6A05C}" srcOrd="0" destOrd="0" presId="urn:microsoft.com/office/officeart/2005/8/layout/hierarchy4"/>
    <dgm:cxn modelId="{5CB772C4-DFA8-4710-93C8-57325311F8C2}" type="presOf" srcId="{6508FD7E-4FEA-4D07-AF9E-13B7DC5AC1C2}" destId="{12F6951C-2A8C-469F-A940-14C9EEA188F9}" srcOrd="0" destOrd="0" presId="urn:microsoft.com/office/officeart/2005/8/layout/hierarchy4"/>
    <dgm:cxn modelId="{0943FB46-73DF-4DA1-915E-BABFA587C978}" type="presOf" srcId="{AC839AD2-8F39-4AD6-BBBD-35144D11E958}" destId="{34240C38-7943-4396-B149-4D0EE31A4B1B}" srcOrd="0" destOrd="0" presId="urn:microsoft.com/office/officeart/2005/8/layout/hierarchy4"/>
    <dgm:cxn modelId="{895EA969-D1D3-4302-A0CD-21933CBAE2A9}" type="presOf" srcId="{67DA2D8A-9A1C-4E93-867F-852452F79076}" destId="{1B257920-5B65-4635-9D03-9A3449B98033}" srcOrd="0" destOrd="0" presId="urn:microsoft.com/office/officeart/2005/8/layout/hierarchy4"/>
    <dgm:cxn modelId="{A76721E9-C97D-4D51-9F6A-95DD6669B5CD}" type="presOf" srcId="{B4BFC01D-B0FD-4BE1-8E17-6E062C6D07C9}" destId="{6FE29D00-2E28-43E8-BA47-8998C9DE28E8}" srcOrd="0" destOrd="0" presId="urn:microsoft.com/office/officeart/2005/8/layout/hierarchy4"/>
    <dgm:cxn modelId="{74E013E6-0A30-4C30-8390-025A1D70B789}" type="presOf" srcId="{E46A11E8-3542-4E41-975A-C13AF09D7C8E}" destId="{9D8B9812-F3BF-4CD4-BA69-9ACE0F8D7FAF}" srcOrd="0" destOrd="0" presId="urn:microsoft.com/office/officeart/2005/8/layout/hierarchy4"/>
    <dgm:cxn modelId="{168EC4BA-6F50-43A9-8177-9A7935F7BB86}" type="presOf" srcId="{4BA3125E-922D-47EB-8128-6F0E05ABF26E}" destId="{40A8994A-2729-49F7-8101-614CDC1B9447}" srcOrd="0" destOrd="0" presId="urn:microsoft.com/office/officeart/2005/8/layout/hierarchy4"/>
    <dgm:cxn modelId="{7BE5E5C9-50A2-4969-8CA4-8534A59AD74F}" srcId="{B4BFC01D-B0FD-4BE1-8E17-6E062C6D07C9}" destId="{E46A11E8-3542-4E41-975A-C13AF09D7C8E}" srcOrd="0" destOrd="0" parTransId="{E34FB3F3-E7AD-48C3-BAA5-87241F10370D}" sibTransId="{AF73367D-A1B5-4702-88B4-A61B04121F6A}"/>
    <dgm:cxn modelId="{FFC6DACC-EF15-4343-B903-287CEA23793A}" srcId="{E46A11E8-3542-4E41-975A-C13AF09D7C8E}" destId="{1CB1FF21-719D-4FAD-9E01-4396148BBDE4}" srcOrd="1" destOrd="0" parTransId="{1A282AAB-5A44-4439-AB1A-2926CF730110}" sibTransId="{C4C8C269-31C0-4090-B223-783AAA8C8DA2}"/>
    <dgm:cxn modelId="{1FC1CE1D-F26F-4E94-AF5D-ADD256E802A9}" type="presOf" srcId="{2F84DC57-D9F1-4BE3-BE84-E76EB6DC3ACF}" destId="{15BB1E5F-C62B-4220-8FB1-080CEA6EC4FD}" srcOrd="0" destOrd="0" presId="urn:microsoft.com/office/officeart/2005/8/layout/hierarchy4"/>
    <dgm:cxn modelId="{B6372B15-0F7B-41A9-B5F3-2C67863DD3DB}" srcId="{8A47FA8E-49E5-4BBC-8444-00F334C44A0F}" destId="{7832FEFF-C007-4E66-9187-C55A9BE0F97A}" srcOrd="1" destOrd="0" parTransId="{D07B05EF-016C-48BD-9E34-8DFFDC2F670F}" sibTransId="{B1497BA6-63F4-4E3E-96DF-C4DA19CD7780}"/>
    <dgm:cxn modelId="{E071A028-FC11-4FD2-8B8D-6EED271C8DB3}" srcId="{B4BFC01D-B0FD-4BE1-8E17-6E062C6D07C9}" destId="{AC839AD2-8F39-4AD6-BBBD-35144D11E958}" srcOrd="1" destOrd="0" parTransId="{90E14D89-F341-460A-BF46-9D53DA68A8D3}" sibTransId="{8107FAF2-F397-483B-9AA8-EC4B726AFCD2}"/>
    <dgm:cxn modelId="{D4A37DC2-70FF-4E08-83F2-82A1B845A8DE}" type="presParOf" srcId="{1B257920-5B65-4635-9D03-9A3449B98033}" destId="{84281946-F056-4E8F-9795-71DD2F60D83B}" srcOrd="0" destOrd="0" presId="urn:microsoft.com/office/officeart/2005/8/layout/hierarchy4"/>
    <dgm:cxn modelId="{6541B86F-397C-4A43-8E99-0B511D711859}" type="presParOf" srcId="{84281946-F056-4E8F-9795-71DD2F60D83B}" destId="{9E3D28EE-63E3-40BD-A31E-B6F3CB0C23C0}" srcOrd="0" destOrd="0" presId="urn:microsoft.com/office/officeart/2005/8/layout/hierarchy4"/>
    <dgm:cxn modelId="{52654A6F-3D58-4640-BB10-F46B726AF4FF}" type="presParOf" srcId="{84281946-F056-4E8F-9795-71DD2F60D83B}" destId="{BB841E17-D3CC-444D-859E-9D78086A3A82}" srcOrd="1" destOrd="0" presId="urn:microsoft.com/office/officeart/2005/8/layout/hierarchy4"/>
    <dgm:cxn modelId="{A0982DC9-3EB1-4098-98F0-688EEC09E800}" type="presParOf" srcId="{84281946-F056-4E8F-9795-71DD2F60D83B}" destId="{D7225F55-3058-4F01-82CF-190053A97AD6}" srcOrd="2" destOrd="0" presId="urn:microsoft.com/office/officeart/2005/8/layout/hierarchy4"/>
    <dgm:cxn modelId="{4FA85FAF-ED9E-4B9D-A2FB-FF8089932AE3}" type="presParOf" srcId="{D7225F55-3058-4F01-82CF-190053A97AD6}" destId="{EA99C2B5-0CF3-4E26-ACE9-CC309055476B}" srcOrd="0" destOrd="0" presId="urn:microsoft.com/office/officeart/2005/8/layout/hierarchy4"/>
    <dgm:cxn modelId="{ADD49169-E621-4E32-9888-2F5F8C9A795D}" type="presParOf" srcId="{EA99C2B5-0CF3-4E26-ACE9-CC309055476B}" destId="{6FE29D00-2E28-43E8-BA47-8998C9DE28E8}" srcOrd="0" destOrd="0" presId="urn:microsoft.com/office/officeart/2005/8/layout/hierarchy4"/>
    <dgm:cxn modelId="{29118B24-4D0F-4B21-8F1B-3535633FE49B}" type="presParOf" srcId="{EA99C2B5-0CF3-4E26-ACE9-CC309055476B}" destId="{F4C35BEC-3CA4-450A-BF43-088E8BC0AE73}" srcOrd="1" destOrd="0" presId="urn:microsoft.com/office/officeart/2005/8/layout/hierarchy4"/>
    <dgm:cxn modelId="{65F0DAFC-DC42-40CA-81F5-AB025C586426}" type="presParOf" srcId="{EA99C2B5-0CF3-4E26-ACE9-CC309055476B}" destId="{34B29DF4-3C46-4050-AE17-C2F29E635971}" srcOrd="2" destOrd="0" presId="urn:microsoft.com/office/officeart/2005/8/layout/hierarchy4"/>
    <dgm:cxn modelId="{9F041720-C2AE-4260-B57E-2C87B270C9F0}" type="presParOf" srcId="{34B29DF4-3C46-4050-AE17-C2F29E635971}" destId="{62876A13-757E-4D7B-9298-473FE002F20B}" srcOrd="0" destOrd="0" presId="urn:microsoft.com/office/officeart/2005/8/layout/hierarchy4"/>
    <dgm:cxn modelId="{99DE3C1E-7BE4-442D-97DD-B1E931A25BFE}" type="presParOf" srcId="{62876A13-757E-4D7B-9298-473FE002F20B}" destId="{9D8B9812-F3BF-4CD4-BA69-9ACE0F8D7FAF}" srcOrd="0" destOrd="0" presId="urn:microsoft.com/office/officeart/2005/8/layout/hierarchy4"/>
    <dgm:cxn modelId="{3AF171D1-B26C-41B8-9E38-96833BFBC95A}" type="presParOf" srcId="{62876A13-757E-4D7B-9298-473FE002F20B}" destId="{638E39A9-1384-4520-A923-0A73EC68C070}" srcOrd="1" destOrd="0" presId="urn:microsoft.com/office/officeart/2005/8/layout/hierarchy4"/>
    <dgm:cxn modelId="{F443FBA1-47E6-400D-8423-43C739EB3270}" type="presParOf" srcId="{62876A13-757E-4D7B-9298-473FE002F20B}" destId="{4A8FAB50-A4F3-40C8-BAC3-D2C74B241045}" srcOrd="2" destOrd="0" presId="urn:microsoft.com/office/officeart/2005/8/layout/hierarchy4"/>
    <dgm:cxn modelId="{AAEA6769-252F-4D40-983A-4F0C4F83153E}" type="presParOf" srcId="{4A8FAB50-A4F3-40C8-BAC3-D2C74B241045}" destId="{3AA06AF8-5250-4364-8698-B9BDCE38BADA}" srcOrd="0" destOrd="0" presId="urn:microsoft.com/office/officeart/2005/8/layout/hierarchy4"/>
    <dgm:cxn modelId="{3457DD6D-26B1-4705-96C4-8C9B294C1498}" type="presParOf" srcId="{3AA06AF8-5250-4364-8698-B9BDCE38BADA}" destId="{121EF162-93C7-4E28-B6CD-21B9584DD57E}" srcOrd="0" destOrd="0" presId="urn:microsoft.com/office/officeart/2005/8/layout/hierarchy4"/>
    <dgm:cxn modelId="{49280083-A7F3-40E1-B58F-D306C77D1DBC}" type="presParOf" srcId="{3AA06AF8-5250-4364-8698-B9BDCE38BADA}" destId="{5704E94A-BFEF-414B-BF5C-275FD571EB2B}" srcOrd="1" destOrd="0" presId="urn:microsoft.com/office/officeart/2005/8/layout/hierarchy4"/>
    <dgm:cxn modelId="{DD19F4F5-BD3B-472B-A5BF-EBD53D98A3BC}" type="presParOf" srcId="{4A8FAB50-A4F3-40C8-BAC3-D2C74B241045}" destId="{A1E0512D-6ACB-457A-9028-EE2873F5B944}" srcOrd="1" destOrd="0" presId="urn:microsoft.com/office/officeart/2005/8/layout/hierarchy4"/>
    <dgm:cxn modelId="{5E39928C-A7AD-4D39-9691-E301A2F3736D}" type="presParOf" srcId="{4A8FAB50-A4F3-40C8-BAC3-D2C74B241045}" destId="{6CD61836-083E-4B90-919A-A37672F8C5F7}" srcOrd="2" destOrd="0" presId="urn:microsoft.com/office/officeart/2005/8/layout/hierarchy4"/>
    <dgm:cxn modelId="{0561B4DF-DBE5-4C81-B42C-4A98F8A781DE}" type="presParOf" srcId="{6CD61836-083E-4B90-919A-A37672F8C5F7}" destId="{0A159D7A-B27C-4235-BDA0-813BD1BF89D4}" srcOrd="0" destOrd="0" presId="urn:microsoft.com/office/officeart/2005/8/layout/hierarchy4"/>
    <dgm:cxn modelId="{C5B02D9D-0BD0-483F-87A2-2C8EE43F0EAD}" type="presParOf" srcId="{6CD61836-083E-4B90-919A-A37672F8C5F7}" destId="{151ED7FD-0E8B-4CED-99C2-53F4241343D2}" srcOrd="1" destOrd="0" presId="urn:microsoft.com/office/officeart/2005/8/layout/hierarchy4"/>
    <dgm:cxn modelId="{4EDC64E1-C2EA-41CB-820F-7881F92DA386}" type="presParOf" srcId="{34B29DF4-3C46-4050-AE17-C2F29E635971}" destId="{AA003225-24DA-4C98-8583-2B986A340499}" srcOrd="1" destOrd="0" presId="urn:microsoft.com/office/officeart/2005/8/layout/hierarchy4"/>
    <dgm:cxn modelId="{C8010605-F426-46D0-B736-F0A4DE80D143}" type="presParOf" srcId="{34B29DF4-3C46-4050-AE17-C2F29E635971}" destId="{6B5E37A1-6555-4576-ACE3-663D8B0BA013}" srcOrd="2" destOrd="0" presId="urn:microsoft.com/office/officeart/2005/8/layout/hierarchy4"/>
    <dgm:cxn modelId="{5610A356-049A-4F20-8C84-3A3DBE08C6DE}" type="presParOf" srcId="{6B5E37A1-6555-4576-ACE3-663D8B0BA013}" destId="{34240C38-7943-4396-B149-4D0EE31A4B1B}" srcOrd="0" destOrd="0" presId="urn:microsoft.com/office/officeart/2005/8/layout/hierarchy4"/>
    <dgm:cxn modelId="{C73A629F-D013-4967-9A60-25A519F71A09}" type="presParOf" srcId="{6B5E37A1-6555-4576-ACE3-663D8B0BA013}" destId="{EE90A5AB-877A-4A58-AC9F-F8727FA4F88A}" srcOrd="1" destOrd="0" presId="urn:microsoft.com/office/officeart/2005/8/layout/hierarchy4"/>
    <dgm:cxn modelId="{A181D98A-FB3D-4513-AB9F-9C061E965A5C}" type="presParOf" srcId="{D7225F55-3058-4F01-82CF-190053A97AD6}" destId="{C850CCBE-7BDF-4031-979E-D7B5204D051E}" srcOrd="1" destOrd="0" presId="urn:microsoft.com/office/officeart/2005/8/layout/hierarchy4"/>
    <dgm:cxn modelId="{9D95FF37-D558-4C96-8907-7CCC197615A5}" type="presParOf" srcId="{D7225F55-3058-4F01-82CF-190053A97AD6}" destId="{70DBAE46-4537-4335-BA9A-239F0304EDD1}" srcOrd="2" destOrd="0" presId="urn:microsoft.com/office/officeart/2005/8/layout/hierarchy4"/>
    <dgm:cxn modelId="{A17164F7-F10C-4CD2-978C-4DB6A64351E9}" type="presParOf" srcId="{70DBAE46-4537-4335-BA9A-239F0304EDD1}" destId="{3F0A1F64-92E3-4D0B-B52C-2F5E2FD5B493}" srcOrd="0" destOrd="0" presId="urn:microsoft.com/office/officeart/2005/8/layout/hierarchy4"/>
    <dgm:cxn modelId="{FB34453A-928B-421A-825A-6D2C0DE54E95}" type="presParOf" srcId="{70DBAE46-4537-4335-BA9A-239F0304EDD1}" destId="{99AF4F30-2F82-43BE-A993-42672F43DABF}" srcOrd="1" destOrd="0" presId="urn:microsoft.com/office/officeart/2005/8/layout/hierarchy4"/>
    <dgm:cxn modelId="{0D9D4D6D-883E-48D7-BFC1-73627388934F}" type="presParOf" srcId="{70DBAE46-4537-4335-BA9A-239F0304EDD1}" destId="{C1EE848C-BB99-4A48-A548-3325A19A3400}" srcOrd="2" destOrd="0" presId="urn:microsoft.com/office/officeart/2005/8/layout/hierarchy4"/>
    <dgm:cxn modelId="{30CAC9C4-8127-4BD7-B4ED-D6D2A3A7A1B9}" type="presParOf" srcId="{C1EE848C-BB99-4A48-A548-3325A19A3400}" destId="{82B7B0EF-8CDB-46C5-9BE7-84ED0F2D414E}" srcOrd="0" destOrd="0" presId="urn:microsoft.com/office/officeart/2005/8/layout/hierarchy4"/>
    <dgm:cxn modelId="{E75D7C3C-E616-4EEA-A212-5ABAE9A2FEF8}" type="presParOf" srcId="{82B7B0EF-8CDB-46C5-9BE7-84ED0F2D414E}" destId="{2EC3F465-78DB-49CA-B068-01112AC3693A}" srcOrd="0" destOrd="0" presId="urn:microsoft.com/office/officeart/2005/8/layout/hierarchy4"/>
    <dgm:cxn modelId="{DE9A358C-04DA-49F8-A515-0ADBD0843AAC}" type="presParOf" srcId="{82B7B0EF-8CDB-46C5-9BE7-84ED0F2D414E}" destId="{4DF85639-7317-468E-A5C0-679D3EB7B1C6}" srcOrd="1" destOrd="0" presId="urn:microsoft.com/office/officeart/2005/8/layout/hierarchy4"/>
    <dgm:cxn modelId="{03C77F11-9516-4B71-B2B4-B2C876EDB02A}" type="presParOf" srcId="{C1EE848C-BB99-4A48-A548-3325A19A3400}" destId="{287AD451-CA05-4B4A-8039-046B4DEDC510}" srcOrd="1" destOrd="0" presId="urn:microsoft.com/office/officeart/2005/8/layout/hierarchy4"/>
    <dgm:cxn modelId="{194E00B5-1F24-4265-B4D6-D63B01B2EFCA}" type="presParOf" srcId="{C1EE848C-BB99-4A48-A548-3325A19A3400}" destId="{55916879-A176-498A-A37D-3D1E2F2825CE}" srcOrd="2" destOrd="0" presId="urn:microsoft.com/office/officeart/2005/8/layout/hierarchy4"/>
    <dgm:cxn modelId="{3AD53692-D3E5-4212-98FC-B0EA065224DF}" type="presParOf" srcId="{55916879-A176-498A-A37D-3D1E2F2825CE}" destId="{12F6951C-2A8C-469F-A940-14C9EEA188F9}" srcOrd="0" destOrd="0" presId="urn:microsoft.com/office/officeart/2005/8/layout/hierarchy4"/>
    <dgm:cxn modelId="{749F5DF4-4BC3-4BEE-9D6D-803FFA331AEF}" type="presParOf" srcId="{55916879-A176-498A-A37D-3D1E2F2825CE}" destId="{9CEED114-012F-47E0-B5B3-5DAF2B900FC8}" srcOrd="1" destOrd="0" presId="urn:microsoft.com/office/officeart/2005/8/layout/hierarchy4"/>
    <dgm:cxn modelId="{D3581BEA-7CB1-4AD7-84BA-8BE1093A970A}" type="presParOf" srcId="{1B257920-5B65-4635-9D03-9A3449B98033}" destId="{BC567C3D-A1F6-4076-90EF-99BE06DE213B}" srcOrd="1" destOrd="0" presId="urn:microsoft.com/office/officeart/2005/8/layout/hierarchy4"/>
    <dgm:cxn modelId="{94E1E533-284F-4C58-A085-C4C1707BD947}" type="presParOf" srcId="{1B257920-5B65-4635-9D03-9A3449B98033}" destId="{F23DFE36-A891-4563-B944-FFED53EEE4D5}" srcOrd="2" destOrd="0" presId="urn:microsoft.com/office/officeart/2005/8/layout/hierarchy4"/>
    <dgm:cxn modelId="{A92BEACE-89FA-4167-AD08-482CA1C4D6AF}" type="presParOf" srcId="{F23DFE36-A891-4563-B944-FFED53EEE4D5}" destId="{15BB1E5F-C62B-4220-8FB1-080CEA6EC4FD}" srcOrd="0" destOrd="0" presId="urn:microsoft.com/office/officeart/2005/8/layout/hierarchy4"/>
    <dgm:cxn modelId="{0715B264-C828-48FF-8659-CE7071B3391D}" type="presParOf" srcId="{F23DFE36-A891-4563-B944-FFED53EEE4D5}" destId="{F6A21014-5959-4E8F-9DCB-007295D10ED1}" srcOrd="1" destOrd="0" presId="urn:microsoft.com/office/officeart/2005/8/layout/hierarchy4"/>
    <dgm:cxn modelId="{FB0B0556-27C7-4AB2-99A3-DECFADFEA8E9}" type="presParOf" srcId="{F23DFE36-A891-4563-B944-FFED53EEE4D5}" destId="{4C18443C-D7D5-4495-9636-34656821D59C}" srcOrd="2" destOrd="0" presId="urn:microsoft.com/office/officeart/2005/8/layout/hierarchy4"/>
    <dgm:cxn modelId="{F2960058-8A9E-4CF3-8B14-CE18C8050253}" type="presParOf" srcId="{4C18443C-D7D5-4495-9636-34656821D59C}" destId="{90964302-172D-4297-8D2E-82077F522284}" srcOrd="0" destOrd="0" presId="urn:microsoft.com/office/officeart/2005/8/layout/hierarchy4"/>
    <dgm:cxn modelId="{66A6920E-4FCA-499B-AEC0-F4CF6E42002D}" type="presParOf" srcId="{90964302-172D-4297-8D2E-82077F522284}" destId="{40A8994A-2729-49F7-8101-614CDC1B9447}" srcOrd="0" destOrd="0" presId="urn:microsoft.com/office/officeart/2005/8/layout/hierarchy4"/>
    <dgm:cxn modelId="{0DA017AB-EB88-4629-8690-0C471578323F}" type="presParOf" srcId="{90964302-172D-4297-8D2E-82077F522284}" destId="{A1973AE2-75B5-4EA9-A66D-5A8F4718191C}" srcOrd="1" destOrd="0" presId="urn:microsoft.com/office/officeart/2005/8/layout/hierarchy4"/>
    <dgm:cxn modelId="{A59C9F19-4BF0-4198-87C5-AE2C040CF90A}" type="presParOf" srcId="{90964302-172D-4297-8D2E-82077F522284}" destId="{90E9D341-86AE-4668-8E88-05FC3E998675}" srcOrd="2" destOrd="0" presId="urn:microsoft.com/office/officeart/2005/8/layout/hierarchy4"/>
    <dgm:cxn modelId="{AC2EC9AF-3B2E-4320-BC28-05738C4A3514}" type="presParOf" srcId="{90E9D341-86AE-4668-8E88-05FC3E998675}" destId="{5C196F6D-7D74-40E8-9A1F-25236E55DF71}" srcOrd="0" destOrd="0" presId="urn:microsoft.com/office/officeart/2005/8/layout/hierarchy4"/>
    <dgm:cxn modelId="{20EA120A-9A02-4586-9DAD-66A801DB0F5D}" type="presParOf" srcId="{5C196F6D-7D74-40E8-9A1F-25236E55DF71}" destId="{271BD278-16AF-4426-A789-63A9FCA6A05C}" srcOrd="0" destOrd="0" presId="urn:microsoft.com/office/officeart/2005/8/layout/hierarchy4"/>
    <dgm:cxn modelId="{44776FD2-7931-463B-97B5-35E6049B83F1}" type="presParOf" srcId="{5C196F6D-7D74-40E8-9A1F-25236E55DF71}" destId="{FD23E62F-4C6E-4A9D-B0A4-AEF8FBFEB972}" srcOrd="1" destOrd="0" presId="urn:microsoft.com/office/officeart/2005/8/layout/hierarchy4"/>
    <dgm:cxn modelId="{C300622D-A9C1-4737-963F-0990AC601469}" type="presParOf" srcId="{5C196F6D-7D74-40E8-9A1F-25236E55DF71}" destId="{D743330B-5A3B-4B98-A926-8FAD56246190}" srcOrd="2" destOrd="0" presId="urn:microsoft.com/office/officeart/2005/8/layout/hierarchy4"/>
    <dgm:cxn modelId="{B1DC7412-19E0-4F0B-8743-8D83C7ADAD2C}" type="presParOf" srcId="{D743330B-5A3B-4B98-A926-8FAD56246190}" destId="{9D6005C7-0722-402D-A216-538D65B12AAE}" srcOrd="0" destOrd="0" presId="urn:microsoft.com/office/officeart/2005/8/layout/hierarchy4"/>
    <dgm:cxn modelId="{70146895-3DA8-4B98-A232-A14A0915EAF1}" type="presParOf" srcId="{9D6005C7-0722-402D-A216-538D65B12AAE}" destId="{7EEC7016-8093-4268-AB9B-F1083DD983E2}" srcOrd="0" destOrd="0" presId="urn:microsoft.com/office/officeart/2005/8/layout/hierarchy4"/>
    <dgm:cxn modelId="{CB01E46A-8C9B-43BC-BDA1-06F38B9E36D7}" type="presParOf" srcId="{9D6005C7-0722-402D-A216-538D65B12AAE}" destId="{21CBA0AA-D063-453A-B9AE-FD09A670EA87}" srcOrd="1" destOrd="0" presId="urn:microsoft.com/office/officeart/2005/8/layout/hierarchy4"/>
    <dgm:cxn modelId="{B0AAB507-1EBF-427E-A5BE-1C8AEA7D1771}" type="presParOf" srcId="{D743330B-5A3B-4B98-A926-8FAD56246190}" destId="{63C021D8-B2B1-4AC0-B83F-8F8F63C9A640}" srcOrd="1" destOrd="0" presId="urn:microsoft.com/office/officeart/2005/8/layout/hierarchy4"/>
    <dgm:cxn modelId="{8B6BA400-1CA9-430A-8973-D287EA1B401C}" type="presParOf" srcId="{D743330B-5A3B-4B98-A926-8FAD56246190}" destId="{F01EE9CC-E2D6-41D0-94E1-2E77F005E3E5}" srcOrd="2" destOrd="0" presId="urn:microsoft.com/office/officeart/2005/8/layout/hierarchy4"/>
    <dgm:cxn modelId="{DCDA43B9-691F-4292-A726-694AC694B780}" type="presParOf" srcId="{F01EE9CC-E2D6-41D0-94E1-2E77F005E3E5}" destId="{D389C68F-6ED5-4EF8-BF92-4F40074ADBD4}" srcOrd="0" destOrd="0" presId="urn:microsoft.com/office/officeart/2005/8/layout/hierarchy4"/>
    <dgm:cxn modelId="{4507FED5-68F0-4CC0-ADCB-5B36A432E2CB}" type="presParOf" srcId="{F01EE9CC-E2D6-41D0-94E1-2E77F005E3E5}" destId="{F9766F5D-2D16-46F4-B329-82D47CAF38F0}" srcOrd="1" destOrd="0" presId="urn:microsoft.com/office/officeart/2005/8/layout/hierarchy4"/>
    <dgm:cxn modelId="{DAF00B01-F231-4D05-8C03-2F1B7B7777C4}" type="presParOf" srcId="{90E9D341-86AE-4668-8E88-05FC3E998675}" destId="{DE883F66-3DAC-4A2C-B9BE-50578C01969B}" srcOrd="1" destOrd="0" presId="urn:microsoft.com/office/officeart/2005/8/layout/hierarchy4"/>
    <dgm:cxn modelId="{0AB77827-354D-44D1-B818-D78A2B08A684}" type="presParOf" srcId="{90E9D341-86AE-4668-8E88-05FC3E998675}" destId="{62E57060-81D6-4CFE-9CFA-B09D5A510142}" srcOrd="2" destOrd="0" presId="urn:microsoft.com/office/officeart/2005/8/layout/hierarchy4"/>
    <dgm:cxn modelId="{A6AF083E-313A-47C5-949A-F6798FBF39C2}" type="presParOf" srcId="{62E57060-81D6-4CFE-9CFA-B09D5A510142}" destId="{F5DE1862-83AA-43BD-98BF-F4FCC944C678}" srcOrd="0" destOrd="0" presId="urn:microsoft.com/office/officeart/2005/8/layout/hierarchy4"/>
    <dgm:cxn modelId="{4AA18B12-87D7-41EF-8947-60E0F2339AAF}" type="presParOf" srcId="{62E57060-81D6-4CFE-9CFA-B09D5A510142}" destId="{553FD074-9E7C-461B-9FBF-B7AD250888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E70E41-471D-4C67-938B-F94B5034C85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D95FBA0-520F-427D-9EE0-3161AC1D128B}">
      <dgm:prSet phldrT="[Text]"/>
      <dgm:spPr/>
      <dgm:t>
        <a:bodyPr/>
        <a:lstStyle/>
        <a:p>
          <a:r>
            <a:rPr lang="en-US" altLang="zh-CN" dirty="0" smtClean="0"/>
            <a:t>Training Manager</a:t>
          </a:r>
          <a:endParaRPr lang="zh-CN" altLang="en-US" dirty="0"/>
        </a:p>
      </dgm:t>
    </dgm:pt>
    <dgm:pt modelId="{66AD2023-0614-49D7-9F0E-3D2D37734BB8}" type="parTrans" cxnId="{CEC568FA-87FB-4FEE-8BFD-9DF06025EA5A}">
      <dgm:prSet/>
      <dgm:spPr/>
      <dgm:t>
        <a:bodyPr/>
        <a:lstStyle/>
        <a:p>
          <a:endParaRPr lang="zh-CN" altLang="en-US"/>
        </a:p>
      </dgm:t>
    </dgm:pt>
    <dgm:pt modelId="{61583073-FDFC-44C3-AD1A-17C2E6E78430}" type="sibTrans" cxnId="{CEC568FA-87FB-4FEE-8BFD-9DF06025EA5A}">
      <dgm:prSet/>
      <dgm:spPr/>
      <dgm:t>
        <a:bodyPr/>
        <a:lstStyle/>
        <a:p>
          <a:endParaRPr lang="zh-CN" altLang="en-US"/>
        </a:p>
      </dgm:t>
    </dgm:pt>
    <dgm:pt modelId="{B5F35A52-466F-4539-B251-B45551EF3A28}">
      <dgm:prSet phldrT="[Text]"/>
      <dgm:spPr/>
      <dgm:t>
        <a:bodyPr/>
        <a:lstStyle/>
        <a:p>
          <a:r>
            <a:rPr lang="en-US" altLang="zh-CN" dirty="0" smtClean="0"/>
            <a:t>Trainer</a:t>
          </a:r>
          <a:endParaRPr lang="zh-CN" altLang="en-US" dirty="0"/>
        </a:p>
      </dgm:t>
    </dgm:pt>
    <dgm:pt modelId="{ECBBA476-5C25-4AE7-9579-1B8D777765E4}" type="parTrans" cxnId="{1705691F-62A6-486A-877D-271153150BA7}">
      <dgm:prSet/>
      <dgm:spPr/>
      <dgm:t>
        <a:bodyPr/>
        <a:lstStyle/>
        <a:p>
          <a:endParaRPr lang="zh-CN" altLang="en-US"/>
        </a:p>
      </dgm:t>
    </dgm:pt>
    <dgm:pt modelId="{58D663B6-1993-4BA1-B916-034B25E0C542}" type="sibTrans" cxnId="{1705691F-62A6-486A-877D-271153150BA7}">
      <dgm:prSet/>
      <dgm:spPr/>
      <dgm:t>
        <a:bodyPr/>
        <a:lstStyle/>
        <a:p>
          <a:endParaRPr lang="zh-CN" altLang="en-US"/>
        </a:p>
      </dgm:t>
    </dgm:pt>
    <dgm:pt modelId="{A4888DEF-B045-4567-919B-8E356667141E}">
      <dgm:prSet phldrT="[Text]"/>
      <dgm:spPr/>
      <dgm:t>
        <a:bodyPr/>
        <a:lstStyle/>
        <a:p>
          <a:r>
            <a:rPr lang="en-US" altLang="zh-CN" dirty="0" smtClean="0"/>
            <a:t>View the progress of training course</a:t>
          </a:r>
          <a:endParaRPr lang="zh-CN" altLang="en-US" dirty="0"/>
        </a:p>
      </dgm:t>
    </dgm:pt>
    <dgm:pt modelId="{318138B6-BBD8-446A-AF67-E9A2A7BB5358}" type="parTrans" cxnId="{889FB268-6C8F-4B87-A7A5-03421875B0E5}">
      <dgm:prSet/>
      <dgm:spPr/>
      <dgm:t>
        <a:bodyPr/>
        <a:lstStyle/>
        <a:p>
          <a:endParaRPr lang="zh-CN" altLang="en-US"/>
        </a:p>
      </dgm:t>
    </dgm:pt>
    <dgm:pt modelId="{680C5843-678A-4ADF-A6F2-C8BB602C3EC4}" type="sibTrans" cxnId="{889FB268-6C8F-4B87-A7A5-03421875B0E5}">
      <dgm:prSet/>
      <dgm:spPr/>
      <dgm:t>
        <a:bodyPr/>
        <a:lstStyle/>
        <a:p>
          <a:endParaRPr lang="zh-CN" altLang="en-US"/>
        </a:p>
      </dgm:t>
    </dgm:pt>
    <dgm:pt modelId="{687A714A-2500-4392-8B8D-4DA1A7EE879A}">
      <dgm:prSet phldrT="[Text]"/>
      <dgm:spPr/>
      <dgm:t>
        <a:bodyPr/>
        <a:lstStyle/>
        <a:p>
          <a:r>
            <a:rPr lang="en-US" altLang="zh-CN" dirty="0" smtClean="0"/>
            <a:t>Trainee</a:t>
          </a:r>
          <a:endParaRPr lang="zh-CN" altLang="en-US" dirty="0"/>
        </a:p>
      </dgm:t>
    </dgm:pt>
    <dgm:pt modelId="{B89124F7-2C06-4B55-870E-25EF9734CE96}" type="parTrans" cxnId="{CA1A8D85-A224-4133-903A-1454970F70D1}">
      <dgm:prSet/>
      <dgm:spPr/>
      <dgm:t>
        <a:bodyPr/>
        <a:lstStyle/>
        <a:p>
          <a:endParaRPr lang="zh-CN" altLang="en-US"/>
        </a:p>
      </dgm:t>
    </dgm:pt>
    <dgm:pt modelId="{8CE75041-7B37-42E9-A07A-E1C1DA0563BD}" type="sibTrans" cxnId="{CA1A8D85-A224-4133-903A-1454970F70D1}">
      <dgm:prSet/>
      <dgm:spPr/>
      <dgm:t>
        <a:bodyPr/>
        <a:lstStyle/>
        <a:p>
          <a:endParaRPr lang="zh-CN" altLang="en-US"/>
        </a:p>
      </dgm:t>
    </dgm:pt>
    <dgm:pt modelId="{B250ED14-5D02-4760-B63B-72D84ED7AB27}">
      <dgm:prSet phldrT="[Text]"/>
      <dgm:spPr/>
      <dgm:t>
        <a:bodyPr/>
        <a:lstStyle/>
        <a:p>
          <a:r>
            <a:rPr lang="en-US" altLang="zh-CN" dirty="0" smtClean="0"/>
            <a:t>View the progress of training course</a:t>
          </a:r>
          <a:endParaRPr lang="zh-CN" altLang="en-US" dirty="0"/>
        </a:p>
      </dgm:t>
    </dgm:pt>
    <dgm:pt modelId="{228ECCF0-41DF-4E91-840A-32D731597F81}" type="parTrans" cxnId="{2D130D38-3E03-4AC2-8E37-B22CFFDAA256}">
      <dgm:prSet/>
      <dgm:spPr/>
      <dgm:t>
        <a:bodyPr/>
        <a:lstStyle/>
        <a:p>
          <a:endParaRPr lang="zh-CN" altLang="en-US"/>
        </a:p>
      </dgm:t>
    </dgm:pt>
    <dgm:pt modelId="{F95108C3-BDBB-4770-95F3-C7BB1DAC3E58}" type="sibTrans" cxnId="{2D130D38-3E03-4AC2-8E37-B22CFFDAA256}">
      <dgm:prSet/>
      <dgm:spPr/>
      <dgm:t>
        <a:bodyPr/>
        <a:lstStyle/>
        <a:p>
          <a:endParaRPr lang="zh-CN" altLang="en-US"/>
        </a:p>
      </dgm:t>
    </dgm:pt>
    <dgm:pt modelId="{E7D6A73F-371C-4DEA-863C-5FF218CE2BA0}">
      <dgm:prSet phldrT="[Text]"/>
      <dgm:spPr/>
      <dgm:t>
        <a:bodyPr/>
        <a:lstStyle/>
        <a:p>
          <a:r>
            <a:rPr lang="en-US" altLang="zh-CN" dirty="0" smtClean="0"/>
            <a:t>View the progress of one trainee’s courses</a:t>
          </a:r>
          <a:endParaRPr lang="zh-CN" altLang="en-US" dirty="0"/>
        </a:p>
      </dgm:t>
    </dgm:pt>
    <dgm:pt modelId="{DA226330-26D4-4B51-88E6-3044B2C23D2D}" type="parTrans" cxnId="{B039F2C4-C3AA-46E5-B17F-8CDFAF5E8A47}">
      <dgm:prSet/>
      <dgm:spPr/>
      <dgm:t>
        <a:bodyPr/>
        <a:lstStyle/>
        <a:p>
          <a:endParaRPr lang="zh-CN" altLang="en-US"/>
        </a:p>
      </dgm:t>
    </dgm:pt>
    <dgm:pt modelId="{088C723F-022F-4A0A-A35A-22B8499FF9E2}" type="sibTrans" cxnId="{B039F2C4-C3AA-46E5-B17F-8CDFAF5E8A47}">
      <dgm:prSet/>
      <dgm:spPr/>
      <dgm:t>
        <a:bodyPr/>
        <a:lstStyle/>
        <a:p>
          <a:endParaRPr lang="zh-CN" altLang="en-US"/>
        </a:p>
      </dgm:t>
    </dgm:pt>
    <dgm:pt modelId="{61F0ECAF-D2AD-4E7A-BF0E-EFFFB392D6B9}">
      <dgm:prSet phldrT="[Text]"/>
      <dgm:spPr/>
      <dgm:t>
        <a:bodyPr/>
        <a:lstStyle/>
        <a:p>
          <a:r>
            <a:rPr lang="en-US" altLang="zh-CN" dirty="0" smtClean="0"/>
            <a:t>View the progress of training course</a:t>
          </a:r>
          <a:endParaRPr lang="zh-CN" altLang="en-US" dirty="0"/>
        </a:p>
      </dgm:t>
    </dgm:pt>
    <dgm:pt modelId="{9CF53F60-911A-4ED0-A1EF-B57905798E14}" type="parTrans" cxnId="{77EC7B21-E073-4076-86B1-3D9486F59E82}">
      <dgm:prSet/>
      <dgm:spPr/>
      <dgm:t>
        <a:bodyPr/>
        <a:lstStyle/>
        <a:p>
          <a:endParaRPr lang="zh-CN" altLang="en-US"/>
        </a:p>
      </dgm:t>
    </dgm:pt>
    <dgm:pt modelId="{8C627AD3-350D-451E-96D1-3F93D395C8F4}" type="sibTrans" cxnId="{77EC7B21-E073-4076-86B1-3D9486F59E82}">
      <dgm:prSet/>
      <dgm:spPr/>
      <dgm:t>
        <a:bodyPr/>
        <a:lstStyle/>
        <a:p>
          <a:endParaRPr lang="zh-CN" altLang="en-US"/>
        </a:p>
      </dgm:t>
    </dgm:pt>
    <dgm:pt modelId="{26B5A5C5-E960-4DF2-B16E-C33D831E5F10}">
      <dgm:prSet phldrT="[Text]"/>
      <dgm:spPr/>
      <dgm:t>
        <a:bodyPr/>
        <a:lstStyle/>
        <a:p>
          <a:r>
            <a:rPr lang="en-US" altLang="zh-CN" dirty="0" smtClean="0"/>
            <a:t>All courses in a term whether is finished</a:t>
          </a:r>
          <a:endParaRPr lang="zh-CN" altLang="en-US" dirty="0"/>
        </a:p>
      </dgm:t>
    </dgm:pt>
    <dgm:pt modelId="{2B5C256A-B284-4113-95FC-58C8839CDFB3}" type="parTrans" cxnId="{B9B1C9D1-7E35-43B2-A593-8465EE1B8048}">
      <dgm:prSet/>
      <dgm:spPr/>
      <dgm:t>
        <a:bodyPr/>
        <a:lstStyle/>
        <a:p>
          <a:endParaRPr lang="zh-CN" altLang="en-US"/>
        </a:p>
      </dgm:t>
    </dgm:pt>
    <dgm:pt modelId="{5355AC5B-F485-4325-97F3-29B53FAB3F6C}" type="sibTrans" cxnId="{B9B1C9D1-7E35-43B2-A593-8465EE1B8048}">
      <dgm:prSet/>
      <dgm:spPr/>
      <dgm:t>
        <a:bodyPr/>
        <a:lstStyle/>
        <a:p>
          <a:endParaRPr lang="zh-CN" altLang="en-US"/>
        </a:p>
      </dgm:t>
    </dgm:pt>
    <dgm:pt modelId="{6D6CF174-2779-4B88-B2A4-79F1EA384D87}">
      <dgm:prSet phldrT="[Text]"/>
      <dgm:spPr/>
      <dgm:t>
        <a:bodyPr/>
        <a:lstStyle/>
        <a:p>
          <a:r>
            <a:rPr lang="en-US" altLang="zh-CN" dirty="0" smtClean="0"/>
            <a:t>Search the trainee by his name</a:t>
          </a:r>
          <a:endParaRPr lang="zh-CN" altLang="en-US" dirty="0"/>
        </a:p>
      </dgm:t>
    </dgm:pt>
    <dgm:pt modelId="{EF37B370-DEDB-4778-9F2D-944298D78237}" type="parTrans" cxnId="{EF13C18A-9DCA-4686-ABF1-80089870B799}">
      <dgm:prSet/>
      <dgm:spPr/>
      <dgm:t>
        <a:bodyPr/>
        <a:lstStyle/>
        <a:p>
          <a:endParaRPr lang="zh-CN" altLang="en-US"/>
        </a:p>
      </dgm:t>
    </dgm:pt>
    <dgm:pt modelId="{630FDC00-4B5E-4CDC-AFF7-DA8E2F7C388F}" type="sibTrans" cxnId="{EF13C18A-9DCA-4686-ABF1-80089870B799}">
      <dgm:prSet/>
      <dgm:spPr/>
      <dgm:t>
        <a:bodyPr/>
        <a:lstStyle/>
        <a:p>
          <a:endParaRPr lang="zh-CN" altLang="en-US"/>
        </a:p>
      </dgm:t>
    </dgm:pt>
    <dgm:pt modelId="{CAA4FEA1-03F6-49C8-A3AC-4331FA8E58E3}">
      <dgm:prSet phldrT="[Text]"/>
      <dgm:spPr/>
      <dgm:t>
        <a:bodyPr/>
        <a:lstStyle/>
        <a:p>
          <a:r>
            <a:rPr lang="en-US" altLang="zh-CN" smtClean="0"/>
            <a:t>View </a:t>
          </a:r>
          <a:r>
            <a:rPr lang="en-US" altLang="zh-CN" dirty="0" smtClean="0"/>
            <a:t>the progress of trainee’s courses</a:t>
          </a:r>
          <a:endParaRPr lang="zh-CN" altLang="en-US" dirty="0"/>
        </a:p>
      </dgm:t>
    </dgm:pt>
    <dgm:pt modelId="{42E0C3FD-27B9-4B5A-93D2-820630C3E88B}" type="parTrans" cxnId="{00855026-DFDD-4CCF-9EA2-585175E71B7C}">
      <dgm:prSet/>
      <dgm:spPr/>
      <dgm:t>
        <a:bodyPr/>
        <a:lstStyle/>
        <a:p>
          <a:endParaRPr lang="zh-CN" altLang="en-US"/>
        </a:p>
      </dgm:t>
    </dgm:pt>
    <dgm:pt modelId="{0F4E65F9-9F44-44F6-A721-135591B1B5DF}" type="sibTrans" cxnId="{00855026-DFDD-4CCF-9EA2-585175E71B7C}">
      <dgm:prSet/>
      <dgm:spPr/>
      <dgm:t>
        <a:bodyPr/>
        <a:lstStyle/>
        <a:p>
          <a:endParaRPr lang="zh-CN" altLang="en-US"/>
        </a:p>
      </dgm:t>
    </dgm:pt>
    <dgm:pt modelId="{E279F3E6-94F4-4B88-BF8E-566274E444D6}">
      <dgm:prSet phldrT="[Text]"/>
      <dgm:spPr/>
      <dgm:t>
        <a:bodyPr/>
        <a:lstStyle/>
        <a:p>
          <a:r>
            <a:rPr lang="en-US" altLang="zh-CN" dirty="0" smtClean="0"/>
            <a:t>All courses of one trainee whether is attended by himself</a:t>
          </a:r>
          <a:endParaRPr lang="zh-CN" altLang="en-US" dirty="0"/>
        </a:p>
      </dgm:t>
    </dgm:pt>
    <dgm:pt modelId="{89EA03AF-BB56-4BA1-92AA-0D58783295C2}" type="parTrans" cxnId="{D367B792-AB4F-46E7-BE1D-EE5893DC35A2}">
      <dgm:prSet/>
      <dgm:spPr/>
      <dgm:t>
        <a:bodyPr/>
        <a:lstStyle/>
        <a:p>
          <a:endParaRPr lang="zh-CN" altLang="en-US"/>
        </a:p>
      </dgm:t>
    </dgm:pt>
    <dgm:pt modelId="{40B20EED-9DAD-44ED-A492-5204B01FE85F}" type="sibTrans" cxnId="{D367B792-AB4F-46E7-BE1D-EE5893DC35A2}">
      <dgm:prSet/>
      <dgm:spPr/>
      <dgm:t>
        <a:bodyPr/>
        <a:lstStyle/>
        <a:p>
          <a:endParaRPr lang="zh-CN" altLang="en-US"/>
        </a:p>
      </dgm:t>
    </dgm:pt>
    <dgm:pt modelId="{455E7B34-1A6E-4A41-AD24-77DFC02C02C8}">
      <dgm:prSet phldrT="[Text]"/>
      <dgm:spPr/>
      <dgm:t>
        <a:bodyPr/>
        <a:lstStyle/>
        <a:p>
          <a:r>
            <a:rPr lang="en-US" altLang="zh-CN" dirty="0" smtClean="0"/>
            <a:t>All courses in a term whether is finished</a:t>
          </a:r>
          <a:endParaRPr lang="zh-CN" altLang="en-US" dirty="0"/>
        </a:p>
      </dgm:t>
    </dgm:pt>
    <dgm:pt modelId="{E83BE7E7-87D7-40BE-A7FA-FC1F5F1A3A3B}" type="parTrans" cxnId="{76F96344-2141-493C-83D1-4E878A16462A}">
      <dgm:prSet/>
      <dgm:spPr/>
      <dgm:t>
        <a:bodyPr/>
        <a:lstStyle/>
        <a:p>
          <a:endParaRPr lang="zh-CN" altLang="en-US"/>
        </a:p>
      </dgm:t>
    </dgm:pt>
    <dgm:pt modelId="{8D9EC040-FCC1-4AC9-8974-66584AD249ED}" type="sibTrans" cxnId="{76F96344-2141-493C-83D1-4E878A16462A}">
      <dgm:prSet/>
      <dgm:spPr/>
      <dgm:t>
        <a:bodyPr/>
        <a:lstStyle/>
        <a:p>
          <a:endParaRPr lang="zh-CN" altLang="en-US"/>
        </a:p>
      </dgm:t>
    </dgm:pt>
    <dgm:pt modelId="{2C6BAB6F-D4EA-4C2F-B8EB-6252ECB7C92D}">
      <dgm:prSet phldrT="[Text]"/>
      <dgm:spPr/>
      <dgm:t>
        <a:bodyPr/>
        <a:lstStyle/>
        <a:p>
          <a:r>
            <a:rPr lang="en-US" altLang="zh-CN" dirty="0" smtClean="0"/>
            <a:t>View the progress of one trainer’s courses</a:t>
          </a:r>
          <a:endParaRPr lang="zh-CN" altLang="en-US" dirty="0"/>
        </a:p>
      </dgm:t>
    </dgm:pt>
    <dgm:pt modelId="{9351502A-5665-4EE5-846C-52EC1E253F6D}" type="parTrans" cxnId="{516479AE-2E2D-475E-A4FF-DBB37BA13703}">
      <dgm:prSet/>
      <dgm:spPr/>
      <dgm:t>
        <a:bodyPr/>
        <a:lstStyle/>
        <a:p>
          <a:endParaRPr lang="zh-CN" altLang="en-US"/>
        </a:p>
      </dgm:t>
    </dgm:pt>
    <dgm:pt modelId="{5B643D8F-7673-420A-981F-A02924306A49}" type="sibTrans" cxnId="{516479AE-2E2D-475E-A4FF-DBB37BA13703}">
      <dgm:prSet/>
      <dgm:spPr/>
      <dgm:t>
        <a:bodyPr/>
        <a:lstStyle/>
        <a:p>
          <a:endParaRPr lang="zh-CN" altLang="en-US"/>
        </a:p>
      </dgm:t>
    </dgm:pt>
    <dgm:pt modelId="{219734E6-10B9-4D5C-A9B2-AC56ED8BF133}">
      <dgm:prSet phldrT="[Text]"/>
      <dgm:spPr/>
      <dgm:t>
        <a:bodyPr/>
        <a:lstStyle/>
        <a:p>
          <a:r>
            <a:rPr lang="en-US" altLang="zh-CN" dirty="0" smtClean="0"/>
            <a:t>All courses in a term whether is finished</a:t>
          </a:r>
          <a:endParaRPr lang="zh-CN" altLang="en-US" dirty="0"/>
        </a:p>
      </dgm:t>
    </dgm:pt>
    <dgm:pt modelId="{E6815844-A6ED-4AF3-8CAE-A1EC4573E720}" type="parTrans" cxnId="{E67D8166-D07C-42D5-B5C7-FB4CA22A3559}">
      <dgm:prSet/>
      <dgm:spPr/>
      <dgm:t>
        <a:bodyPr/>
        <a:lstStyle/>
        <a:p>
          <a:endParaRPr lang="zh-CN" altLang="en-US"/>
        </a:p>
      </dgm:t>
    </dgm:pt>
    <dgm:pt modelId="{6FAEDBB1-2A4D-4238-9A50-F0F72E11BEF7}" type="sibTrans" cxnId="{E67D8166-D07C-42D5-B5C7-FB4CA22A3559}">
      <dgm:prSet/>
      <dgm:spPr/>
      <dgm:t>
        <a:bodyPr/>
        <a:lstStyle/>
        <a:p>
          <a:endParaRPr lang="zh-CN" altLang="en-US"/>
        </a:p>
      </dgm:t>
    </dgm:pt>
    <dgm:pt modelId="{37C3CBE6-9EA8-466E-8852-F6E03686370F}" type="pres">
      <dgm:prSet presAssocID="{12E70E41-471D-4C67-938B-F94B5034C8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80F510-7F6C-4CC9-BD1D-63BA5351E3C0}" type="pres">
      <dgm:prSet presAssocID="{6D95FBA0-520F-427D-9EE0-3161AC1D128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CB2C4F-3429-4E29-A556-9B178EE9D9E3}" type="pres">
      <dgm:prSet presAssocID="{6D95FBA0-520F-427D-9EE0-3161AC1D128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120C31-4953-4290-9722-E64646EEBD11}" type="pres">
      <dgm:prSet presAssocID="{B5F35A52-466F-4539-B251-B45551EF3A2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0AFD85-9AF6-496A-BCC4-9931917130D8}" type="pres">
      <dgm:prSet presAssocID="{B5F35A52-466F-4539-B251-B45551EF3A2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87D8FE-92E0-42F7-A520-CFAE9F325845}" type="pres">
      <dgm:prSet presAssocID="{687A714A-2500-4392-8B8D-4DA1A7EE879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AB1A4F-1809-49BA-A0F4-E9707F95248D}" type="pres">
      <dgm:prSet presAssocID="{687A714A-2500-4392-8B8D-4DA1A7EE879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05691F-62A6-486A-877D-271153150BA7}" srcId="{12E70E41-471D-4C67-938B-F94B5034C858}" destId="{B5F35A52-466F-4539-B251-B45551EF3A28}" srcOrd="1" destOrd="0" parTransId="{ECBBA476-5C25-4AE7-9579-1B8D777765E4}" sibTransId="{58D663B6-1993-4BA1-B916-034B25E0C542}"/>
    <dgm:cxn modelId="{69B8188C-D6A6-490C-A135-6FB792AD1BA3}" type="presOf" srcId="{B250ED14-5D02-4760-B63B-72D84ED7AB27}" destId="{77AB1A4F-1809-49BA-A0F4-E9707F95248D}" srcOrd="0" destOrd="0" presId="urn:microsoft.com/office/officeart/2005/8/layout/vList2"/>
    <dgm:cxn modelId="{889FB268-6C8F-4B87-A7A5-03421875B0E5}" srcId="{B5F35A52-466F-4539-B251-B45551EF3A28}" destId="{A4888DEF-B045-4567-919B-8E356667141E}" srcOrd="0" destOrd="0" parTransId="{318138B6-BBD8-446A-AF67-E9A2A7BB5358}" sibTransId="{680C5843-678A-4ADF-A6F2-C8BB602C3EC4}"/>
    <dgm:cxn modelId="{27421CB0-12CB-41AF-B6AE-B93FF89602AC}" type="presOf" srcId="{61F0ECAF-D2AD-4E7A-BF0E-EFFFB392D6B9}" destId="{EBCB2C4F-3429-4E29-A556-9B178EE9D9E3}" srcOrd="0" destOrd="0" presId="urn:microsoft.com/office/officeart/2005/8/layout/vList2"/>
    <dgm:cxn modelId="{CEC568FA-87FB-4FEE-8BFD-9DF06025EA5A}" srcId="{12E70E41-471D-4C67-938B-F94B5034C858}" destId="{6D95FBA0-520F-427D-9EE0-3161AC1D128B}" srcOrd="0" destOrd="0" parTransId="{66AD2023-0614-49D7-9F0E-3D2D37734BB8}" sibTransId="{61583073-FDFC-44C3-AD1A-17C2E6E78430}"/>
    <dgm:cxn modelId="{516479AE-2E2D-475E-A4FF-DBB37BA13703}" srcId="{B5F35A52-466F-4539-B251-B45551EF3A28}" destId="{2C6BAB6F-D4EA-4C2F-B8EB-6252ECB7C92D}" srcOrd="1" destOrd="0" parTransId="{9351502A-5665-4EE5-846C-52EC1E253F6D}" sibTransId="{5B643D8F-7673-420A-981F-A02924306A49}"/>
    <dgm:cxn modelId="{77EC7B21-E073-4076-86B1-3D9486F59E82}" srcId="{6D95FBA0-520F-427D-9EE0-3161AC1D128B}" destId="{61F0ECAF-D2AD-4E7A-BF0E-EFFFB392D6B9}" srcOrd="0" destOrd="0" parTransId="{9CF53F60-911A-4ED0-A1EF-B57905798E14}" sibTransId="{8C627AD3-350D-451E-96D1-3F93D395C8F4}"/>
    <dgm:cxn modelId="{D6C1B7EE-28BB-4C78-849D-9076EC772086}" type="presOf" srcId="{2C6BAB6F-D4EA-4C2F-B8EB-6252ECB7C92D}" destId="{A40AFD85-9AF6-496A-BCC4-9931917130D8}" srcOrd="0" destOrd="2" presId="urn:microsoft.com/office/officeart/2005/8/layout/vList2"/>
    <dgm:cxn modelId="{B5DD12DD-0939-4520-86BF-33678E9B7A91}" type="presOf" srcId="{26B5A5C5-E960-4DF2-B16E-C33D831E5F10}" destId="{EBCB2C4F-3429-4E29-A556-9B178EE9D9E3}" srcOrd="0" destOrd="1" presId="urn:microsoft.com/office/officeart/2005/8/layout/vList2"/>
    <dgm:cxn modelId="{2D130D38-3E03-4AC2-8E37-B22CFFDAA256}" srcId="{687A714A-2500-4392-8B8D-4DA1A7EE879A}" destId="{B250ED14-5D02-4760-B63B-72D84ED7AB27}" srcOrd="0" destOrd="0" parTransId="{228ECCF0-41DF-4E91-840A-32D731597F81}" sibTransId="{F95108C3-BDBB-4770-95F3-C7BB1DAC3E58}"/>
    <dgm:cxn modelId="{702C3B0A-C400-45C2-8658-D460670B3402}" type="presOf" srcId="{E279F3E6-94F4-4B88-BF8E-566274E444D6}" destId="{EBCB2C4F-3429-4E29-A556-9B178EE9D9E3}" srcOrd="0" destOrd="4" presId="urn:microsoft.com/office/officeart/2005/8/layout/vList2"/>
    <dgm:cxn modelId="{B9B1C9D1-7E35-43B2-A593-8465EE1B8048}" srcId="{61F0ECAF-D2AD-4E7A-BF0E-EFFFB392D6B9}" destId="{26B5A5C5-E960-4DF2-B16E-C33D831E5F10}" srcOrd="0" destOrd="0" parTransId="{2B5C256A-B284-4113-95FC-58C8839CDFB3}" sibTransId="{5355AC5B-F485-4325-97F3-29B53FAB3F6C}"/>
    <dgm:cxn modelId="{A0FB5B3E-B187-4825-9A23-324C09AC48BB}" type="presOf" srcId="{6D6CF174-2779-4B88-B2A4-79F1EA384D87}" destId="{EBCB2C4F-3429-4E29-A556-9B178EE9D9E3}" srcOrd="0" destOrd="3" presId="urn:microsoft.com/office/officeart/2005/8/layout/vList2"/>
    <dgm:cxn modelId="{52ED215E-1902-49BB-BAB9-61B489862D9A}" type="presOf" srcId="{E7D6A73F-371C-4DEA-863C-5FF218CE2BA0}" destId="{77AB1A4F-1809-49BA-A0F4-E9707F95248D}" srcOrd="0" destOrd="2" presId="urn:microsoft.com/office/officeart/2005/8/layout/vList2"/>
    <dgm:cxn modelId="{CA1A8D85-A224-4133-903A-1454970F70D1}" srcId="{12E70E41-471D-4C67-938B-F94B5034C858}" destId="{687A714A-2500-4392-8B8D-4DA1A7EE879A}" srcOrd="2" destOrd="0" parTransId="{B89124F7-2C06-4B55-870E-25EF9734CE96}" sibTransId="{8CE75041-7B37-42E9-A07A-E1C1DA0563BD}"/>
    <dgm:cxn modelId="{8F708AA4-781D-4E04-8045-8AC71E1B0BE8}" type="presOf" srcId="{455E7B34-1A6E-4A41-AD24-77DFC02C02C8}" destId="{A40AFD85-9AF6-496A-BCC4-9931917130D8}" srcOrd="0" destOrd="1" presId="urn:microsoft.com/office/officeart/2005/8/layout/vList2"/>
    <dgm:cxn modelId="{40B87D32-5E00-427D-B3AE-B73F05F1ACB0}" type="presOf" srcId="{219734E6-10B9-4D5C-A9B2-AC56ED8BF133}" destId="{77AB1A4F-1809-49BA-A0F4-E9707F95248D}" srcOrd="0" destOrd="1" presId="urn:microsoft.com/office/officeart/2005/8/layout/vList2"/>
    <dgm:cxn modelId="{B039F2C4-C3AA-46E5-B17F-8CDFAF5E8A47}" srcId="{687A714A-2500-4392-8B8D-4DA1A7EE879A}" destId="{E7D6A73F-371C-4DEA-863C-5FF218CE2BA0}" srcOrd="1" destOrd="0" parTransId="{DA226330-26D4-4B51-88E6-3044B2C23D2D}" sibTransId="{088C723F-022F-4A0A-A35A-22B8499FF9E2}"/>
    <dgm:cxn modelId="{00855026-DFDD-4CCF-9EA2-585175E71B7C}" srcId="{6D95FBA0-520F-427D-9EE0-3161AC1D128B}" destId="{CAA4FEA1-03F6-49C8-A3AC-4331FA8E58E3}" srcOrd="1" destOrd="0" parTransId="{42E0C3FD-27B9-4B5A-93D2-820630C3E88B}" sibTransId="{0F4E65F9-9F44-44F6-A721-135591B1B5DF}"/>
    <dgm:cxn modelId="{D367B792-AB4F-46E7-BE1D-EE5893DC35A2}" srcId="{CAA4FEA1-03F6-49C8-A3AC-4331FA8E58E3}" destId="{E279F3E6-94F4-4B88-BF8E-566274E444D6}" srcOrd="1" destOrd="0" parTransId="{89EA03AF-BB56-4BA1-92AA-0D58783295C2}" sibTransId="{40B20EED-9DAD-44ED-A492-5204B01FE85F}"/>
    <dgm:cxn modelId="{E67D8166-D07C-42D5-B5C7-FB4CA22A3559}" srcId="{B250ED14-5D02-4760-B63B-72D84ED7AB27}" destId="{219734E6-10B9-4D5C-A9B2-AC56ED8BF133}" srcOrd="0" destOrd="0" parTransId="{E6815844-A6ED-4AF3-8CAE-A1EC4573E720}" sibTransId="{6FAEDBB1-2A4D-4238-9A50-F0F72E11BEF7}"/>
    <dgm:cxn modelId="{7BE0FC57-6CF3-4433-9780-1E91566C69FA}" type="presOf" srcId="{687A714A-2500-4392-8B8D-4DA1A7EE879A}" destId="{9487D8FE-92E0-42F7-A520-CFAE9F325845}" srcOrd="0" destOrd="0" presId="urn:microsoft.com/office/officeart/2005/8/layout/vList2"/>
    <dgm:cxn modelId="{76F96344-2141-493C-83D1-4E878A16462A}" srcId="{A4888DEF-B045-4567-919B-8E356667141E}" destId="{455E7B34-1A6E-4A41-AD24-77DFC02C02C8}" srcOrd="0" destOrd="0" parTransId="{E83BE7E7-87D7-40BE-A7FA-FC1F5F1A3A3B}" sibTransId="{8D9EC040-FCC1-4AC9-8974-66584AD249ED}"/>
    <dgm:cxn modelId="{EF13C18A-9DCA-4686-ABF1-80089870B799}" srcId="{CAA4FEA1-03F6-49C8-A3AC-4331FA8E58E3}" destId="{6D6CF174-2779-4B88-B2A4-79F1EA384D87}" srcOrd="0" destOrd="0" parTransId="{EF37B370-DEDB-4778-9F2D-944298D78237}" sibTransId="{630FDC00-4B5E-4CDC-AFF7-DA8E2F7C388F}"/>
    <dgm:cxn modelId="{04FCE131-DC4D-4F11-8046-6814ECCD8675}" type="presOf" srcId="{B5F35A52-466F-4539-B251-B45551EF3A28}" destId="{00120C31-4953-4290-9722-E64646EEBD11}" srcOrd="0" destOrd="0" presId="urn:microsoft.com/office/officeart/2005/8/layout/vList2"/>
    <dgm:cxn modelId="{8F492AB6-59D4-4B40-93CD-73E2CD445E8D}" type="presOf" srcId="{CAA4FEA1-03F6-49C8-A3AC-4331FA8E58E3}" destId="{EBCB2C4F-3429-4E29-A556-9B178EE9D9E3}" srcOrd="0" destOrd="2" presId="urn:microsoft.com/office/officeart/2005/8/layout/vList2"/>
    <dgm:cxn modelId="{759ED2B0-3767-4160-9E1B-181C3ED6BB58}" type="presOf" srcId="{12E70E41-471D-4C67-938B-F94B5034C858}" destId="{37C3CBE6-9EA8-466E-8852-F6E03686370F}" srcOrd="0" destOrd="0" presId="urn:microsoft.com/office/officeart/2005/8/layout/vList2"/>
    <dgm:cxn modelId="{2C428B92-76D1-434B-9D9E-32604E2926E8}" type="presOf" srcId="{6D95FBA0-520F-427D-9EE0-3161AC1D128B}" destId="{AB80F510-7F6C-4CC9-BD1D-63BA5351E3C0}" srcOrd="0" destOrd="0" presId="urn:microsoft.com/office/officeart/2005/8/layout/vList2"/>
    <dgm:cxn modelId="{12766816-37F3-4208-9CCF-EF3A586AB415}" type="presOf" srcId="{A4888DEF-B045-4567-919B-8E356667141E}" destId="{A40AFD85-9AF6-496A-BCC4-9931917130D8}" srcOrd="0" destOrd="0" presId="urn:microsoft.com/office/officeart/2005/8/layout/vList2"/>
    <dgm:cxn modelId="{A1D664A2-AC11-4EF1-A3D2-933EBB048AA2}" type="presParOf" srcId="{37C3CBE6-9EA8-466E-8852-F6E03686370F}" destId="{AB80F510-7F6C-4CC9-BD1D-63BA5351E3C0}" srcOrd="0" destOrd="0" presId="urn:microsoft.com/office/officeart/2005/8/layout/vList2"/>
    <dgm:cxn modelId="{F2E1329A-6F59-4A8E-A785-7396BBFB20EA}" type="presParOf" srcId="{37C3CBE6-9EA8-466E-8852-F6E03686370F}" destId="{EBCB2C4F-3429-4E29-A556-9B178EE9D9E3}" srcOrd="1" destOrd="0" presId="urn:microsoft.com/office/officeart/2005/8/layout/vList2"/>
    <dgm:cxn modelId="{33864B15-BFCD-4667-931E-E14151F0463E}" type="presParOf" srcId="{37C3CBE6-9EA8-466E-8852-F6E03686370F}" destId="{00120C31-4953-4290-9722-E64646EEBD11}" srcOrd="2" destOrd="0" presId="urn:microsoft.com/office/officeart/2005/8/layout/vList2"/>
    <dgm:cxn modelId="{731B0D41-6CB2-43FF-AC00-438A91C7B964}" type="presParOf" srcId="{37C3CBE6-9EA8-466E-8852-F6E03686370F}" destId="{A40AFD85-9AF6-496A-BCC4-9931917130D8}" srcOrd="3" destOrd="0" presId="urn:microsoft.com/office/officeart/2005/8/layout/vList2"/>
    <dgm:cxn modelId="{8076F316-C0A9-44E4-9E1F-5B748464ACC4}" type="presParOf" srcId="{37C3CBE6-9EA8-466E-8852-F6E03686370F}" destId="{9487D8FE-92E0-42F7-A520-CFAE9F325845}" srcOrd="4" destOrd="0" presId="urn:microsoft.com/office/officeart/2005/8/layout/vList2"/>
    <dgm:cxn modelId="{AB236CA1-A050-4F17-9CF5-E050BE48C282}" type="presParOf" srcId="{37C3CBE6-9EA8-466E-8852-F6E03686370F}" destId="{77AB1A4F-1809-49BA-A0F4-E9707F95248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17B8B7-93C4-4F82-B458-11C78106850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690121-28B9-4F44-9E3A-8EA963C46C0D}">
      <dgm:prSet phldrT="[Text]"/>
      <dgm:spPr/>
      <dgm:t>
        <a:bodyPr/>
        <a:lstStyle/>
        <a:p>
          <a:r>
            <a:rPr lang="en-US" altLang="zh-CN" dirty="0" smtClean="0"/>
            <a:t>UI Layer</a:t>
          </a:r>
          <a:endParaRPr lang="zh-CN" altLang="en-US" dirty="0"/>
        </a:p>
      </dgm:t>
    </dgm:pt>
    <dgm:pt modelId="{6180FE3E-0DA8-474D-BD00-1751244299A1}" type="parTrans" cxnId="{B5E46295-9D67-438E-A625-B70DF876BE32}">
      <dgm:prSet/>
      <dgm:spPr/>
      <dgm:t>
        <a:bodyPr/>
        <a:lstStyle/>
        <a:p>
          <a:endParaRPr lang="zh-CN" altLang="en-US"/>
        </a:p>
      </dgm:t>
    </dgm:pt>
    <dgm:pt modelId="{3D8C6ADF-7F09-4148-B2E5-4497D205CAFD}" type="sibTrans" cxnId="{B5E46295-9D67-438E-A625-B70DF876BE32}">
      <dgm:prSet/>
      <dgm:spPr/>
      <dgm:t>
        <a:bodyPr/>
        <a:lstStyle/>
        <a:p>
          <a:endParaRPr lang="zh-CN" altLang="en-US"/>
        </a:p>
      </dgm:t>
    </dgm:pt>
    <dgm:pt modelId="{08A03A8C-E65B-4A61-980D-B60B918C90B8}">
      <dgm:prSet phldrT="[Text]"/>
      <dgm:spPr/>
      <dgm:t>
        <a:bodyPr/>
        <a:lstStyle/>
        <a:p>
          <a:r>
            <a:rPr lang="en-US" altLang="zh-CN" dirty="0" smtClean="0"/>
            <a:t>Spring MVC</a:t>
          </a:r>
          <a:endParaRPr lang="zh-CN" altLang="en-US" dirty="0"/>
        </a:p>
      </dgm:t>
    </dgm:pt>
    <dgm:pt modelId="{34339D21-11A5-41AC-9CC0-81AFFA413CEB}" type="parTrans" cxnId="{D2F3BD89-2CD5-45E2-A410-F17B16E741BD}">
      <dgm:prSet/>
      <dgm:spPr/>
      <dgm:t>
        <a:bodyPr/>
        <a:lstStyle/>
        <a:p>
          <a:endParaRPr lang="zh-CN" altLang="en-US"/>
        </a:p>
      </dgm:t>
    </dgm:pt>
    <dgm:pt modelId="{DEBCD027-25D8-4DD8-973A-39C0769E3BF9}" type="sibTrans" cxnId="{D2F3BD89-2CD5-45E2-A410-F17B16E741BD}">
      <dgm:prSet/>
      <dgm:spPr/>
      <dgm:t>
        <a:bodyPr/>
        <a:lstStyle/>
        <a:p>
          <a:endParaRPr lang="zh-CN" altLang="en-US"/>
        </a:p>
      </dgm:t>
    </dgm:pt>
    <dgm:pt modelId="{2BD29E61-92CD-4A28-AA47-616456CD1CBA}">
      <dgm:prSet phldrT="[Text]"/>
      <dgm:spPr/>
      <dgm:t>
        <a:bodyPr/>
        <a:lstStyle/>
        <a:p>
          <a:r>
            <a:rPr lang="en-US" altLang="zh-CN" dirty="0" smtClean="0"/>
            <a:t>Dispatcher Servlet &amp; Handler Mapping &amp; </a:t>
          </a:r>
          <a:r>
            <a:rPr lang="en-US" b="0" i="0" dirty="0" smtClean="0"/>
            <a:t>View Resol</a:t>
          </a:r>
          <a:r>
            <a:rPr lang="en-US" altLang="zh-CN" b="0" i="0" dirty="0" smtClean="0"/>
            <a:t>v</a:t>
          </a:r>
          <a:r>
            <a:rPr lang="en-US" b="0" i="0" dirty="0" smtClean="0"/>
            <a:t>er </a:t>
          </a:r>
          <a:r>
            <a:rPr lang="en-US" altLang="zh-CN" b="0" i="0" dirty="0" smtClean="0"/>
            <a:t>&amp; </a:t>
          </a:r>
          <a:r>
            <a:rPr lang="en-US" altLang="zh-CN" dirty="0" smtClean="0"/>
            <a:t>Model And View</a:t>
          </a:r>
        </a:p>
      </dgm:t>
    </dgm:pt>
    <dgm:pt modelId="{70C6B5DD-298B-454A-9285-D51B8427934A}" type="parTrans" cxnId="{DED5F2BF-BD63-4F48-BC54-57889D64F1FD}">
      <dgm:prSet/>
      <dgm:spPr/>
      <dgm:t>
        <a:bodyPr/>
        <a:lstStyle/>
        <a:p>
          <a:endParaRPr lang="zh-CN" altLang="en-US"/>
        </a:p>
      </dgm:t>
    </dgm:pt>
    <dgm:pt modelId="{5C2EF6FE-1539-4B00-A7E7-F736EF4B056F}" type="sibTrans" cxnId="{DED5F2BF-BD63-4F48-BC54-57889D64F1FD}">
      <dgm:prSet/>
      <dgm:spPr/>
      <dgm:t>
        <a:bodyPr/>
        <a:lstStyle/>
        <a:p>
          <a:endParaRPr lang="zh-CN" altLang="en-US"/>
        </a:p>
      </dgm:t>
    </dgm:pt>
    <dgm:pt modelId="{3DD94251-B816-4F60-9E2A-0D225B1C94C1}">
      <dgm:prSet phldrT="[Text]"/>
      <dgm:spPr/>
      <dgm:t>
        <a:bodyPr/>
        <a:lstStyle/>
        <a:p>
          <a:r>
            <a:rPr lang="en-US" altLang="zh-CN" dirty="0" smtClean="0"/>
            <a:t>Business Layer</a:t>
          </a:r>
          <a:endParaRPr lang="zh-CN" altLang="en-US" dirty="0"/>
        </a:p>
      </dgm:t>
    </dgm:pt>
    <dgm:pt modelId="{7F673015-1A3D-4B75-87BD-DB006D7D833D}" type="parTrans" cxnId="{CDB2917C-CD43-4FBB-8419-FB2DBEE952CF}">
      <dgm:prSet/>
      <dgm:spPr/>
      <dgm:t>
        <a:bodyPr/>
        <a:lstStyle/>
        <a:p>
          <a:endParaRPr lang="zh-CN" altLang="en-US"/>
        </a:p>
      </dgm:t>
    </dgm:pt>
    <dgm:pt modelId="{6C0C539F-9696-45F6-8A42-2E2DC3E57F42}" type="sibTrans" cxnId="{CDB2917C-CD43-4FBB-8419-FB2DBEE952CF}">
      <dgm:prSet/>
      <dgm:spPr/>
      <dgm:t>
        <a:bodyPr/>
        <a:lstStyle/>
        <a:p>
          <a:endParaRPr lang="zh-CN" altLang="en-US"/>
        </a:p>
      </dgm:t>
    </dgm:pt>
    <dgm:pt modelId="{B4A863DC-03E1-478E-9E98-E97E1EE0F19D}">
      <dgm:prSet phldrT="[Text]"/>
      <dgm:spPr/>
      <dgm:t>
        <a:bodyPr/>
        <a:lstStyle/>
        <a:p>
          <a:r>
            <a:rPr lang="en-US" altLang="zh-CN" dirty="0" smtClean="0"/>
            <a:t>Spring</a:t>
          </a:r>
          <a:endParaRPr lang="zh-CN" altLang="en-US" dirty="0"/>
        </a:p>
      </dgm:t>
    </dgm:pt>
    <dgm:pt modelId="{74042C36-8B67-4367-954D-D0E60995341F}" type="parTrans" cxnId="{7F491DCF-AC34-40BB-8EEE-DED84DF6078D}">
      <dgm:prSet/>
      <dgm:spPr/>
      <dgm:t>
        <a:bodyPr/>
        <a:lstStyle/>
        <a:p>
          <a:endParaRPr lang="zh-CN" altLang="en-US"/>
        </a:p>
      </dgm:t>
    </dgm:pt>
    <dgm:pt modelId="{2DC4C4FE-A350-45E9-8B4E-EE2C96A4100D}" type="sibTrans" cxnId="{7F491DCF-AC34-40BB-8EEE-DED84DF6078D}">
      <dgm:prSet/>
      <dgm:spPr/>
      <dgm:t>
        <a:bodyPr/>
        <a:lstStyle/>
        <a:p>
          <a:endParaRPr lang="zh-CN" altLang="en-US"/>
        </a:p>
      </dgm:t>
    </dgm:pt>
    <dgm:pt modelId="{02465CEC-38E6-488B-9138-304DD96DAB73}">
      <dgm:prSet phldrT="[Text]"/>
      <dgm:spPr/>
      <dgm:t>
        <a:bodyPr/>
        <a:lstStyle/>
        <a:p>
          <a:r>
            <a:rPr lang="en-US" altLang="zh-CN" dirty="0" smtClean="0"/>
            <a:t>Transaction &amp; Hibernate Session Management</a:t>
          </a:r>
          <a:endParaRPr lang="zh-CN" altLang="en-US" dirty="0"/>
        </a:p>
      </dgm:t>
    </dgm:pt>
    <dgm:pt modelId="{455719E4-FAF8-419F-9919-0258F4F290CB}" type="parTrans" cxnId="{D09FAC9A-5186-4E66-920B-AD8CA7A7B8EE}">
      <dgm:prSet/>
      <dgm:spPr/>
      <dgm:t>
        <a:bodyPr/>
        <a:lstStyle/>
        <a:p>
          <a:endParaRPr lang="zh-CN" altLang="en-US"/>
        </a:p>
      </dgm:t>
    </dgm:pt>
    <dgm:pt modelId="{51F2C2A8-3BF6-4571-8533-D4CAF8DF19D6}" type="sibTrans" cxnId="{D09FAC9A-5186-4E66-920B-AD8CA7A7B8EE}">
      <dgm:prSet/>
      <dgm:spPr/>
      <dgm:t>
        <a:bodyPr/>
        <a:lstStyle/>
        <a:p>
          <a:endParaRPr lang="zh-CN" altLang="en-US"/>
        </a:p>
      </dgm:t>
    </dgm:pt>
    <dgm:pt modelId="{EF23BEBD-E075-43A5-83DB-80CCB690AD7D}">
      <dgm:prSet phldrT="[Text]"/>
      <dgm:spPr/>
      <dgm:t>
        <a:bodyPr/>
        <a:lstStyle/>
        <a:p>
          <a:r>
            <a:rPr lang="en-US" altLang="zh-CN" dirty="0" smtClean="0"/>
            <a:t>Persistence</a:t>
          </a:r>
          <a:endParaRPr lang="zh-CN" altLang="en-US" dirty="0"/>
        </a:p>
      </dgm:t>
    </dgm:pt>
    <dgm:pt modelId="{FAEB6D38-1294-41CC-9A51-E432D484EA65}" type="parTrans" cxnId="{93DFCD6F-A3E2-4267-8327-7806036574BB}">
      <dgm:prSet/>
      <dgm:spPr/>
      <dgm:t>
        <a:bodyPr/>
        <a:lstStyle/>
        <a:p>
          <a:endParaRPr lang="zh-CN" altLang="en-US"/>
        </a:p>
      </dgm:t>
    </dgm:pt>
    <dgm:pt modelId="{E980221B-D058-4518-B746-97A7D65B1985}" type="sibTrans" cxnId="{93DFCD6F-A3E2-4267-8327-7806036574BB}">
      <dgm:prSet/>
      <dgm:spPr/>
      <dgm:t>
        <a:bodyPr/>
        <a:lstStyle/>
        <a:p>
          <a:endParaRPr lang="zh-CN" altLang="en-US"/>
        </a:p>
      </dgm:t>
    </dgm:pt>
    <dgm:pt modelId="{4EF6B168-BA16-4452-A1AA-E38F7B4AF2BE}">
      <dgm:prSet phldrT="[Text]"/>
      <dgm:spPr/>
      <dgm:t>
        <a:bodyPr/>
        <a:lstStyle/>
        <a:p>
          <a:r>
            <a:rPr lang="en-US" altLang="zh-CN" dirty="0" smtClean="0"/>
            <a:t>Hibernate</a:t>
          </a:r>
          <a:endParaRPr lang="zh-CN" altLang="en-US" dirty="0"/>
        </a:p>
      </dgm:t>
    </dgm:pt>
    <dgm:pt modelId="{D8AA0045-0B3B-4A8A-A427-8DB7D0063C89}" type="parTrans" cxnId="{D2B8E754-BB2D-4D91-8D96-527A9AC11779}">
      <dgm:prSet/>
      <dgm:spPr/>
      <dgm:t>
        <a:bodyPr/>
        <a:lstStyle/>
        <a:p>
          <a:endParaRPr lang="zh-CN" altLang="en-US"/>
        </a:p>
      </dgm:t>
    </dgm:pt>
    <dgm:pt modelId="{114DB32C-292F-44BB-A5FF-103D10054340}" type="sibTrans" cxnId="{D2B8E754-BB2D-4D91-8D96-527A9AC11779}">
      <dgm:prSet/>
      <dgm:spPr/>
      <dgm:t>
        <a:bodyPr/>
        <a:lstStyle/>
        <a:p>
          <a:endParaRPr lang="zh-CN" altLang="en-US"/>
        </a:p>
      </dgm:t>
    </dgm:pt>
    <dgm:pt modelId="{181499DB-4A5A-412F-87F6-CD8EFA1EEE0D}">
      <dgm:prSet phldrT="[Text]"/>
      <dgm:spPr/>
      <dgm:t>
        <a:bodyPr/>
        <a:lstStyle/>
        <a:p>
          <a:r>
            <a:rPr lang="en-US" altLang="zh-CN" dirty="0" smtClean="0"/>
            <a:t>ORM</a:t>
          </a:r>
          <a:endParaRPr lang="zh-CN" altLang="en-US" dirty="0"/>
        </a:p>
      </dgm:t>
    </dgm:pt>
    <dgm:pt modelId="{627F6846-24BC-4F0B-918C-3FCADB321859}" type="parTrans" cxnId="{21F2F261-4860-40B8-BD16-583FB3E0722C}">
      <dgm:prSet/>
      <dgm:spPr/>
      <dgm:t>
        <a:bodyPr/>
        <a:lstStyle/>
        <a:p>
          <a:endParaRPr lang="zh-CN" altLang="en-US"/>
        </a:p>
      </dgm:t>
    </dgm:pt>
    <dgm:pt modelId="{92D3DEB8-2443-46F4-A69B-93135D0803FA}" type="sibTrans" cxnId="{21F2F261-4860-40B8-BD16-583FB3E0722C}">
      <dgm:prSet/>
      <dgm:spPr/>
      <dgm:t>
        <a:bodyPr/>
        <a:lstStyle/>
        <a:p>
          <a:endParaRPr lang="zh-CN" altLang="en-US"/>
        </a:p>
      </dgm:t>
    </dgm:pt>
    <dgm:pt modelId="{62A5C9F3-C371-473F-929B-7375D9038C7F}">
      <dgm:prSet phldrT="[Text]"/>
      <dgm:spPr/>
      <dgm:t>
        <a:bodyPr/>
        <a:lstStyle/>
        <a:p>
          <a:r>
            <a:rPr lang="en-US" altLang="zh-CN" dirty="0" smtClean="0"/>
            <a:t>Business Service Classes</a:t>
          </a:r>
          <a:endParaRPr lang="zh-CN" altLang="en-US" dirty="0"/>
        </a:p>
      </dgm:t>
    </dgm:pt>
    <dgm:pt modelId="{50F67736-706F-48E6-BD97-C549C8E2C9B4}" type="parTrans" cxnId="{85386861-5D9C-40A5-ADC8-AD37756F3684}">
      <dgm:prSet/>
      <dgm:spPr/>
      <dgm:t>
        <a:bodyPr/>
        <a:lstStyle/>
        <a:p>
          <a:endParaRPr lang="zh-CN" altLang="en-US"/>
        </a:p>
      </dgm:t>
    </dgm:pt>
    <dgm:pt modelId="{F10AD1F9-F4BC-4BBE-978F-59B9000A5D98}" type="sibTrans" cxnId="{85386861-5D9C-40A5-ADC8-AD37756F3684}">
      <dgm:prSet/>
      <dgm:spPr/>
      <dgm:t>
        <a:bodyPr/>
        <a:lstStyle/>
        <a:p>
          <a:endParaRPr lang="zh-CN" altLang="en-US"/>
        </a:p>
      </dgm:t>
    </dgm:pt>
    <dgm:pt modelId="{261452EF-7EB1-4318-B437-D5097DBBDFC8}">
      <dgm:prSet phldrT="[Text]"/>
      <dgm:spPr/>
      <dgm:t>
        <a:bodyPr/>
        <a:lstStyle/>
        <a:p>
          <a:r>
            <a:rPr lang="en-US" altLang="zh-CN" dirty="0" smtClean="0"/>
            <a:t>HQL &amp; DAO Classes</a:t>
          </a:r>
          <a:endParaRPr lang="zh-CN" altLang="en-US" dirty="0"/>
        </a:p>
      </dgm:t>
    </dgm:pt>
    <dgm:pt modelId="{15717D36-D2F0-44E8-B4CB-96E0B5587590}" type="parTrans" cxnId="{CCC7B9EB-32EC-425E-B3B3-F1D7E1E0CAEE}">
      <dgm:prSet/>
      <dgm:spPr/>
      <dgm:t>
        <a:bodyPr/>
        <a:lstStyle/>
        <a:p>
          <a:endParaRPr lang="zh-CN" altLang="en-US"/>
        </a:p>
      </dgm:t>
    </dgm:pt>
    <dgm:pt modelId="{F4AD89E0-FB68-42D8-92D3-5D62C1E0B512}" type="sibTrans" cxnId="{CCC7B9EB-32EC-425E-B3B3-F1D7E1E0CAEE}">
      <dgm:prSet/>
      <dgm:spPr/>
      <dgm:t>
        <a:bodyPr/>
        <a:lstStyle/>
        <a:p>
          <a:endParaRPr lang="zh-CN" altLang="en-US"/>
        </a:p>
      </dgm:t>
    </dgm:pt>
    <dgm:pt modelId="{6806E8E7-E848-4E82-B9C7-18020025968D}">
      <dgm:prSet phldrT="[Text]"/>
      <dgm:spPr/>
      <dgm:t>
        <a:bodyPr/>
        <a:lstStyle/>
        <a:p>
          <a:r>
            <a:rPr lang="en-US" altLang="zh-CN" dirty="0" smtClean="0"/>
            <a:t>Controller Classes</a:t>
          </a:r>
        </a:p>
      </dgm:t>
    </dgm:pt>
    <dgm:pt modelId="{1093D952-F480-41C0-A2AA-A584FF7B2BAC}" type="parTrans" cxnId="{E4E69994-C309-49D4-8EFB-6D3BA43861B8}">
      <dgm:prSet/>
      <dgm:spPr/>
      <dgm:t>
        <a:bodyPr/>
        <a:lstStyle/>
        <a:p>
          <a:endParaRPr lang="zh-CN" altLang="en-US"/>
        </a:p>
      </dgm:t>
    </dgm:pt>
    <dgm:pt modelId="{0860A57E-5E35-4A59-813D-8B4BBD18206E}" type="sibTrans" cxnId="{E4E69994-C309-49D4-8EFB-6D3BA43861B8}">
      <dgm:prSet/>
      <dgm:spPr/>
      <dgm:t>
        <a:bodyPr/>
        <a:lstStyle/>
        <a:p>
          <a:endParaRPr lang="zh-CN" altLang="en-US"/>
        </a:p>
      </dgm:t>
    </dgm:pt>
    <dgm:pt modelId="{C2593362-9E76-499E-B607-9F4BCA060E0D}" type="pres">
      <dgm:prSet presAssocID="{FE17B8B7-93C4-4F82-B458-11C78106850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CD469D-5611-464D-AF39-56EC0ACBD9EC}" type="pres">
      <dgm:prSet presAssocID="{E9690121-28B9-4F44-9E3A-8EA963C46C0D}" presName="compNode" presStyleCnt="0"/>
      <dgm:spPr/>
    </dgm:pt>
    <dgm:pt modelId="{BD12BB70-708C-42DE-9CE7-880987892E79}" type="pres">
      <dgm:prSet presAssocID="{E9690121-28B9-4F44-9E3A-8EA963C46C0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64E96FA6-D3E0-458B-BA5F-62BA308E78B2}" type="pres">
      <dgm:prSet presAssocID="{E9690121-28B9-4F44-9E3A-8EA963C46C0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8A8E962-51FE-45A8-AD7A-AE4D7C209CEA}" type="pres">
      <dgm:prSet presAssocID="{E9690121-28B9-4F44-9E3A-8EA963C46C0D}" presName="compChildNode" presStyleCnt="0"/>
      <dgm:spPr/>
    </dgm:pt>
    <dgm:pt modelId="{4AD9AC90-E2A0-4FD9-AF5A-FC696C1342F6}" type="pres">
      <dgm:prSet presAssocID="{E9690121-28B9-4F44-9E3A-8EA963C46C0D}" presName="theInnerList" presStyleCnt="0"/>
      <dgm:spPr/>
    </dgm:pt>
    <dgm:pt modelId="{58D4C702-30BF-40B5-8FDC-E40CE28A631B}" type="pres">
      <dgm:prSet presAssocID="{08A03A8C-E65B-4A61-980D-B60B918C90B8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F0514-01E1-4C13-A520-C8FFBCD88FF0}" type="pres">
      <dgm:prSet presAssocID="{08A03A8C-E65B-4A61-980D-B60B918C90B8}" presName="aSpace2" presStyleCnt="0"/>
      <dgm:spPr/>
    </dgm:pt>
    <dgm:pt modelId="{5A7AE537-DD0F-4D5A-B241-E01BD4BF340C}" type="pres">
      <dgm:prSet presAssocID="{2BD29E61-92CD-4A28-AA47-616456CD1CBA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55F2F6-C600-4CD3-8ADF-F641EBCEBFB0}" type="pres">
      <dgm:prSet presAssocID="{2BD29E61-92CD-4A28-AA47-616456CD1CBA}" presName="aSpace2" presStyleCnt="0"/>
      <dgm:spPr/>
    </dgm:pt>
    <dgm:pt modelId="{07F2197C-48D5-47D3-A10A-357E5E6A05B1}" type="pres">
      <dgm:prSet presAssocID="{6806E8E7-E848-4E82-B9C7-18020025968D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AD451-81F1-40E2-830A-744AB9B5473B}" type="pres">
      <dgm:prSet presAssocID="{E9690121-28B9-4F44-9E3A-8EA963C46C0D}" presName="aSpace" presStyleCnt="0"/>
      <dgm:spPr/>
    </dgm:pt>
    <dgm:pt modelId="{71D57EF8-DB84-4A9D-8E1D-5656124C0EEA}" type="pres">
      <dgm:prSet presAssocID="{3DD94251-B816-4F60-9E2A-0D225B1C94C1}" presName="compNode" presStyleCnt="0"/>
      <dgm:spPr/>
    </dgm:pt>
    <dgm:pt modelId="{557BB65F-25C2-4878-B87C-AD5426640B39}" type="pres">
      <dgm:prSet presAssocID="{3DD94251-B816-4F60-9E2A-0D225B1C94C1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945EE5CE-E37A-4D6A-BDB9-E03CF43B400B}" type="pres">
      <dgm:prSet presAssocID="{3DD94251-B816-4F60-9E2A-0D225B1C94C1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C3F85927-F037-420D-B3E1-1917AFFBF043}" type="pres">
      <dgm:prSet presAssocID="{3DD94251-B816-4F60-9E2A-0D225B1C94C1}" presName="compChildNode" presStyleCnt="0"/>
      <dgm:spPr/>
    </dgm:pt>
    <dgm:pt modelId="{0BBD8005-EC1A-4557-A4A5-B90D0CAB3F2D}" type="pres">
      <dgm:prSet presAssocID="{3DD94251-B816-4F60-9E2A-0D225B1C94C1}" presName="theInnerList" presStyleCnt="0"/>
      <dgm:spPr/>
    </dgm:pt>
    <dgm:pt modelId="{6115287F-CD3F-45D0-8B9E-5AE6279D4E3D}" type="pres">
      <dgm:prSet presAssocID="{B4A863DC-03E1-478E-9E98-E97E1EE0F19D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C0EFDA-C9FC-4587-BEB3-15DF10BFD1A1}" type="pres">
      <dgm:prSet presAssocID="{B4A863DC-03E1-478E-9E98-E97E1EE0F19D}" presName="aSpace2" presStyleCnt="0"/>
      <dgm:spPr/>
    </dgm:pt>
    <dgm:pt modelId="{AA0CA432-563B-4F22-8521-1389478F8D0E}" type="pres">
      <dgm:prSet presAssocID="{02465CEC-38E6-488B-9138-304DD96DAB73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81752C-93E0-4E0D-919C-1036BD4843A6}" type="pres">
      <dgm:prSet presAssocID="{02465CEC-38E6-488B-9138-304DD96DAB73}" presName="aSpace2" presStyleCnt="0"/>
      <dgm:spPr/>
    </dgm:pt>
    <dgm:pt modelId="{1665A9C4-6FF0-4523-B0A4-6B0568B31370}" type="pres">
      <dgm:prSet presAssocID="{62A5C9F3-C371-473F-929B-7375D9038C7F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ECBCF8-E313-429B-A35C-AC5B676DECCE}" type="pres">
      <dgm:prSet presAssocID="{3DD94251-B816-4F60-9E2A-0D225B1C94C1}" presName="aSpace" presStyleCnt="0"/>
      <dgm:spPr/>
    </dgm:pt>
    <dgm:pt modelId="{50FB9682-8F7B-4599-B76D-BC177D4296A4}" type="pres">
      <dgm:prSet presAssocID="{EF23BEBD-E075-43A5-83DB-80CCB690AD7D}" presName="compNode" presStyleCnt="0"/>
      <dgm:spPr/>
    </dgm:pt>
    <dgm:pt modelId="{E3306565-10D2-4092-B16F-D0B471554902}" type="pres">
      <dgm:prSet presAssocID="{EF23BEBD-E075-43A5-83DB-80CCB690AD7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92A0F747-C16F-4761-8C04-7B70E7730A01}" type="pres">
      <dgm:prSet presAssocID="{EF23BEBD-E075-43A5-83DB-80CCB690AD7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849025F9-07B5-4B87-82D4-93FCC9F4AD20}" type="pres">
      <dgm:prSet presAssocID="{EF23BEBD-E075-43A5-83DB-80CCB690AD7D}" presName="compChildNode" presStyleCnt="0"/>
      <dgm:spPr/>
    </dgm:pt>
    <dgm:pt modelId="{A26B679D-7AE5-46BC-AFD0-A88307F1371E}" type="pres">
      <dgm:prSet presAssocID="{EF23BEBD-E075-43A5-83DB-80CCB690AD7D}" presName="theInnerList" presStyleCnt="0"/>
      <dgm:spPr/>
    </dgm:pt>
    <dgm:pt modelId="{8FD10EB5-2682-4D5B-BC72-ECADFE1838B9}" type="pres">
      <dgm:prSet presAssocID="{4EF6B168-BA16-4452-A1AA-E38F7B4AF2BE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1605D-236F-4B29-9462-25536C560C48}" type="pres">
      <dgm:prSet presAssocID="{4EF6B168-BA16-4452-A1AA-E38F7B4AF2BE}" presName="aSpace2" presStyleCnt="0"/>
      <dgm:spPr/>
    </dgm:pt>
    <dgm:pt modelId="{80CA30BA-1FEC-4E15-B395-FBF215849ABF}" type="pres">
      <dgm:prSet presAssocID="{181499DB-4A5A-412F-87F6-CD8EFA1EEE0D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E391D7-850B-47EF-A10B-AE6B1A986CC7}" type="pres">
      <dgm:prSet presAssocID="{181499DB-4A5A-412F-87F6-CD8EFA1EEE0D}" presName="aSpace2" presStyleCnt="0"/>
      <dgm:spPr/>
    </dgm:pt>
    <dgm:pt modelId="{C4123BAB-BA34-4BE0-822F-4754A58B503F}" type="pres">
      <dgm:prSet presAssocID="{261452EF-7EB1-4318-B437-D5097DBBDFC8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8B6FC8-1D0A-4ED6-A5D8-C79C7CDA5667}" type="presOf" srcId="{EF23BEBD-E075-43A5-83DB-80CCB690AD7D}" destId="{E3306565-10D2-4092-B16F-D0B471554902}" srcOrd="0" destOrd="0" presId="urn:microsoft.com/office/officeart/2005/8/layout/lProcess2"/>
    <dgm:cxn modelId="{251A0887-82DE-48AE-A744-484D4FE23A16}" type="presOf" srcId="{E9690121-28B9-4F44-9E3A-8EA963C46C0D}" destId="{64E96FA6-D3E0-458B-BA5F-62BA308E78B2}" srcOrd="1" destOrd="0" presId="urn:microsoft.com/office/officeart/2005/8/layout/lProcess2"/>
    <dgm:cxn modelId="{5C2749DC-6BED-40C4-9F4D-CEE4C4B7D0A1}" type="presOf" srcId="{3DD94251-B816-4F60-9E2A-0D225B1C94C1}" destId="{557BB65F-25C2-4878-B87C-AD5426640B39}" srcOrd="0" destOrd="0" presId="urn:microsoft.com/office/officeart/2005/8/layout/lProcess2"/>
    <dgm:cxn modelId="{21F2F261-4860-40B8-BD16-583FB3E0722C}" srcId="{EF23BEBD-E075-43A5-83DB-80CCB690AD7D}" destId="{181499DB-4A5A-412F-87F6-CD8EFA1EEE0D}" srcOrd="1" destOrd="0" parTransId="{627F6846-24BC-4F0B-918C-3FCADB321859}" sibTransId="{92D3DEB8-2443-46F4-A69B-93135D0803FA}"/>
    <dgm:cxn modelId="{D63E1282-FA64-4948-A27B-9AEDBE76A5BF}" type="presOf" srcId="{62A5C9F3-C371-473F-929B-7375D9038C7F}" destId="{1665A9C4-6FF0-4523-B0A4-6B0568B31370}" srcOrd="0" destOrd="0" presId="urn:microsoft.com/office/officeart/2005/8/layout/lProcess2"/>
    <dgm:cxn modelId="{49A0E5DB-3A9A-4609-9FDF-B1126CD16C68}" type="presOf" srcId="{EF23BEBD-E075-43A5-83DB-80CCB690AD7D}" destId="{92A0F747-C16F-4761-8C04-7B70E7730A01}" srcOrd="1" destOrd="0" presId="urn:microsoft.com/office/officeart/2005/8/layout/lProcess2"/>
    <dgm:cxn modelId="{D2F3BD89-2CD5-45E2-A410-F17B16E741BD}" srcId="{E9690121-28B9-4F44-9E3A-8EA963C46C0D}" destId="{08A03A8C-E65B-4A61-980D-B60B918C90B8}" srcOrd="0" destOrd="0" parTransId="{34339D21-11A5-41AC-9CC0-81AFFA413CEB}" sibTransId="{DEBCD027-25D8-4DD8-973A-39C0769E3BF9}"/>
    <dgm:cxn modelId="{9857D329-7939-4937-A15E-558DDEE243EA}" type="presOf" srcId="{E9690121-28B9-4F44-9E3A-8EA963C46C0D}" destId="{BD12BB70-708C-42DE-9CE7-880987892E79}" srcOrd="0" destOrd="0" presId="urn:microsoft.com/office/officeart/2005/8/layout/lProcess2"/>
    <dgm:cxn modelId="{93DFCD6F-A3E2-4267-8327-7806036574BB}" srcId="{FE17B8B7-93C4-4F82-B458-11C78106850B}" destId="{EF23BEBD-E075-43A5-83DB-80CCB690AD7D}" srcOrd="2" destOrd="0" parTransId="{FAEB6D38-1294-41CC-9A51-E432D484EA65}" sibTransId="{E980221B-D058-4518-B746-97A7D65B1985}"/>
    <dgm:cxn modelId="{380D7F92-9E32-4ECE-B4FD-D28961F7E035}" type="presOf" srcId="{4EF6B168-BA16-4452-A1AA-E38F7B4AF2BE}" destId="{8FD10EB5-2682-4D5B-BC72-ECADFE1838B9}" srcOrd="0" destOrd="0" presId="urn:microsoft.com/office/officeart/2005/8/layout/lProcess2"/>
    <dgm:cxn modelId="{96AA7607-63B4-4188-B81B-8F6F381FB036}" type="presOf" srcId="{3DD94251-B816-4F60-9E2A-0D225B1C94C1}" destId="{945EE5CE-E37A-4D6A-BDB9-E03CF43B400B}" srcOrd="1" destOrd="0" presId="urn:microsoft.com/office/officeart/2005/8/layout/lProcess2"/>
    <dgm:cxn modelId="{7F491DCF-AC34-40BB-8EEE-DED84DF6078D}" srcId="{3DD94251-B816-4F60-9E2A-0D225B1C94C1}" destId="{B4A863DC-03E1-478E-9E98-E97E1EE0F19D}" srcOrd="0" destOrd="0" parTransId="{74042C36-8B67-4367-954D-D0E60995341F}" sibTransId="{2DC4C4FE-A350-45E9-8B4E-EE2C96A4100D}"/>
    <dgm:cxn modelId="{85386861-5D9C-40A5-ADC8-AD37756F3684}" srcId="{3DD94251-B816-4F60-9E2A-0D225B1C94C1}" destId="{62A5C9F3-C371-473F-929B-7375D9038C7F}" srcOrd="2" destOrd="0" parTransId="{50F67736-706F-48E6-BD97-C549C8E2C9B4}" sibTransId="{F10AD1F9-F4BC-4BBE-978F-59B9000A5D98}"/>
    <dgm:cxn modelId="{D2B8E754-BB2D-4D91-8D96-527A9AC11779}" srcId="{EF23BEBD-E075-43A5-83DB-80CCB690AD7D}" destId="{4EF6B168-BA16-4452-A1AA-E38F7B4AF2BE}" srcOrd="0" destOrd="0" parTransId="{D8AA0045-0B3B-4A8A-A427-8DB7D0063C89}" sibTransId="{114DB32C-292F-44BB-A5FF-103D10054340}"/>
    <dgm:cxn modelId="{CCC7B9EB-32EC-425E-B3B3-F1D7E1E0CAEE}" srcId="{EF23BEBD-E075-43A5-83DB-80CCB690AD7D}" destId="{261452EF-7EB1-4318-B437-D5097DBBDFC8}" srcOrd="2" destOrd="0" parTransId="{15717D36-D2F0-44E8-B4CB-96E0B5587590}" sibTransId="{F4AD89E0-FB68-42D8-92D3-5D62C1E0B512}"/>
    <dgm:cxn modelId="{DEB5F7CA-B466-4BF2-AF30-31BF978882E9}" type="presOf" srcId="{2BD29E61-92CD-4A28-AA47-616456CD1CBA}" destId="{5A7AE537-DD0F-4D5A-B241-E01BD4BF340C}" srcOrd="0" destOrd="0" presId="urn:microsoft.com/office/officeart/2005/8/layout/lProcess2"/>
    <dgm:cxn modelId="{FA916AD2-8C31-40F8-8696-86F5768980E4}" type="presOf" srcId="{6806E8E7-E848-4E82-B9C7-18020025968D}" destId="{07F2197C-48D5-47D3-A10A-357E5E6A05B1}" srcOrd="0" destOrd="0" presId="urn:microsoft.com/office/officeart/2005/8/layout/lProcess2"/>
    <dgm:cxn modelId="{CDB2917C-CD43-4FBB-8419-FB2DBEE952CF}" srcId="{FE17B8B7-93C4-4F82-B458-11C78106850B}" destId="{3DD94251-B816-4F60-9E2A-0D225B1C94C1}" srcOrd="1" destOrd="0" parTransId="{7F673015-1A3D-4B75-87BD-DB006D7D833D}" sibTransId="{6C0C539F-9696-45F6-8A42-2E2DC3E57F42}"/>
    <dgm:cxn modelId="{63A25638-EBD9-41F4-AF7A-7A4CAC68A227}" type="presOf" srcId="{261452EF-7EB1-4318-B437-D5097DBBDFC8}" destId="{C4123BAB-BA34-4BE0-822F-4754A58B503F}" srcOrd="0" destOrd="0" presId="urn:microsoft.com/office/officeart/2005/8/layout/lProcess2"/>
    <dgm:cxn modelId="{8125B168-E503-4C33-90B5-36AD69E483B2}" type="presOf" srcId="{B4A863DC-03E1-478E-9E98-E97E1EE0F19D}" destId="{6115287F-CD3F-45D0-8B9E-5AE6279D4E3D}" srcOrd="0" destOrd="0" presId="urn:microsoft.com/office/officeart/2005/8/layout/lProcess2"/>
    <dgm:cxn modelId="{DED5F2BF-BD63-4F48-BC54-57889D64F1FD}" srcId="{E9690121-28B9-4F44-9E3A-8EA963C46C0D}" destId="{2BD29E61-92CD-4A28-AA47-616456CD1CBA}" srcOrd="1" destOrd="0" parTransId="{70C6B5DD-298B-454A-9285-D51B8427934A}" sibTransId="{5C2EF6FE-1539-4B00-A7E7-F736EF4B056F}"/>
    <dgm:cxn modelId="{E4E0A592-2F30-41E7-A1A7-F97517FEE4CF}" type="presOf" srcId="{08A03A8C-E65B-4A61-980D-B60B918C90B8}" destId="{58D4C702-30BF-40B5-8FDC-E40CE28A631B}" srcOrd="0" destOrd="0" presId="urn:microsoft.com/office/officeart/2005/8/layout/lProcess2"/>
    <dgm:cxn modelId="{E4E69994-C309-49D4-8EFB-6D3BA43861B8}" srcId="{E9690121-28B9-4F44-9E3A-8EA963C46C0D}" destId="{6806E8E7-E848-4E82-B9C7-18020025968D}" srcOrd="2" destOrd="0" parTransId="{1093D952-F480-41C0-A2AA-A584FF7B2BAC}" sibTransId="{0860A57E-5E35-4A59-813D-8B4BBD18206E}"/>
    <dgm:cxn modelId="{071BE81A-AE15-4048-86E4-8ED89AFB003D}" type="presOf" srcId="{FE17B8B7-93C4-4F82-B458-11C78106850B}" destId="{C2593362-9E76-499E-B607-9F4BCA060E0D}" srcOrd="0" destOrd="0" presId="urn:microsoft.com/office/officeart/2005/8/layout/lProcess2"/>
    <dgm:cxn modelId="{B0CFD29C-2D4D-46E8-9A65-1F06FB737CD3}" type="presOf" srcId="{02465CEC-38E6-488B-9138-304DD96DAB73}" destId="{AA0CA432-563B-4F22-8521-1389478F8D0E}" srcOrd="0" destOrd="0" presId="urn:microsoft.com/office/officeart/2005/8/layout/lProcess2"/>
    <dgm:cxn modelId="{B5E46295-9D67-438E-A625-B70DF876BE32}" srcId="{FE17B8B7-93C4-4F82-B458-11C78106850B}" destId="{E9690121-28B9-4F44-9E3A-8EA963C46C0D}" srcOrd="0" destOrd="0" parTransId="{6180FE3E-0DA8-474D-BD00-1751244299A1}" sibTransId="{3D8C6ADF-7F09-4148-B2E5-4497D205CAFD}"/>
    <dgm:cxn modelId="{D09FAC9A-5186-4E66-920B-AD8CA7A7B8EE}" srcId="{3DD94251-B816-4F60-9E2A-0D225B1C94C1}" destId="{02465CEC-38E6-488B-9138-304DD96DAB73}" srcOrd="1" destOrd="0" parTransId="{455719E4-FAF8-419F-9919-0258F4F290CB}" sibTransId="{51F2C2A8-3BF6-4571-8533-D4CAF8DF19D6}"/>
    <dgm:cxn modelId="{2C0419C2-2990-46EA-AD84-A992FE981D61}" type="presOf" srcId="{181499DB-4A5A-412F-87F6-CD8EFA1EEE0D}" destId="{80CA30BA-1FEC-4E15-B395-FBF215849ABF}" srcOrd="0" destOrd="0" presId="urn:microsoft.com/office/officeart/2005/8/layout/lProcess2"/>
    <dgm:cxn modelId="{84FD03E9-947E-4CF2-A69D-D41219BD8EFC}" type="presParOf" srcId="{C2593362-9E76-499E-B607-9F4BCA060E0D}" destId="{47CD469D-5611-464D-AF39-56EC0ACBD9EC}" srcOrd="0" destOrd="0" presId="urn:microsoft.com/office/officeart/2005/8/layout/lProcess2"/>
    <dgm:cxn modelId="{C0C91E30-D819-4CEE-B7CA-09413B147EB6}" type="presParOf" srcId="{47CD469D-5611-464D-AF39-56EC0ACBD9EC}" destId="{BD12BB70-708C-42DE-9CE7-880987892E79}" srcOrd="0" destOrd="0" presId="urn:microsoft.com/office/officeart/2005/8/layout/lProcess2"/>
    <dgm:cxn modelId="{F079265F-9BC8-48AF-A9E8-8AC0F0801665}" type="presParOf" srcId="{47CD469D-5611-464D-AF39-56EC0ACBD9EC}" destId="{64E96FA6-D3E0-458B-BA5F-62BA308E78B2}" srcOrd="1" destOrd="0" presId="urn:microsoft.com/office/officeart/2005/8/layout/lProcess2"/>
    <dgm:cxn modelId="{BE66BC36-F07D-437B-B96D-2D958AFD3C6C}" type="presParOf" srcId="{47CD469D-5611-464D-AF39-56EC0ACBD9EC}" destId="{D8A8E962-51FE-45A8-AD7A-AE4D7C209CEA}" srcOrd="2" destOrd="0" presId="urn:microsoft.com/office/officeart/2005/8/layout/lProcess2"/>
    <dgm:cxn modelId="{EBCF9048-D184-4192-B762-6F137478EF72}" type="presParOf" srcId="{D8A8E962-51FE-45A8-AD7A-AE4D7C209CEA}" destId="{4AD9AC90-E2A0-4FD9-AF5A-FC696C1342F6}" srcOrd="0" destOrd="0" presId="urn:microsoft.com/office/officeart/2005/8/layout/lProcess2"/>
    <dgm:cxn modelId="{EBA8746F-15AA-43AA-AA95-21B2590932F9}" type="presParOf" srcId="{4AD9AC90-E2A0-4FD9-AF5A-FC696C1342F6}" destId="{58D4C702-30BF-40B5-8FDC-E40CE28A631B}" srcOrd="0" destOrd="0" presId="urn:microsoft.com/office/officeart/2005/8/layout/lProcess2"/>
    <dgm:cxn modelId="{6840D0D9-5708-4633-93DE-06AFB951ABA0}" type="presParOf" srcId="{4AD9AC90-E2A0-4FD9-AF5A-FC696C1342F6}" destId="{CC6F0514-01E1-4C13-A520-C8FFBCD88FF0}" srcOrd="1" destOrd="0" presId="urn:microsoft.com/office/officeart/2005/8/layout/lProcess2"/>
    <dgm:cxn modelId="{B6048A83-B09E-4120-A415-A8C5CD49E6D8}" type="presParOf" srcId="{4AD9AC90-E2A0-4FD9-AF5A-FC696C1342F6}" destId="{5A7AE537-DD0F-4D5A-B241-E01BD4BF340C}" srcOrd="2" destOrd="0" presId="urn:microsoft.com/office/officeart/2005/8/layout/lProcess2"/>
    <dgm:cxn modelId="{5E84B734-4EF0-4597-BFAC-85B6A0A52B0D}" type="presParOf" srcId="{4AD9AC90-E2A0-4FD9-AF5A-FC696C1342F6}" destId="{7E55F2F6-C600-4CD3-8ADF-F641EBCEBFB0}" srcOrd="3" destOrd="0" presId="urn:microsoft.com/office/officeart/2005/8/layout/lProcess2"/>
    <dgm:cxn modelId="{13913B33-A73A-40F8-ABF7-9ED3CFB93A10}" type="presParOf" srcId="{4AD9AC90-E2A0-4FD9-AF5A-FC696C1342F6}" destId="{07F2197C-48D5-47D3-A10A-357E5E6A05B1}" srcOrd="4" destOrd="0" presId="urn:microsoft.com/office/officeart/2005/8/layout/lProcess2"/>
    <dgm:cxn modelId="{27AA98CE-90F5-4555-93E3-9619F972D9F1}" type="presParOf" srcId="{C2593362-9E76-499E-B607-9F4BCA060E0D}" destId="{4BFAD451-81F1-40E2-830A-744AB9B5473B}" srcOrd="1" destOrd="0" presId="urn:microsoft.com/office/officeart/2005/8/layout/lProcess2"/>
    <dgm:cxn modelId="{0DA9E175-BE32-4564-BCA2-217E0A64A2FF}" type="presParOf" srcId="{C2593362-9E76-499E-B607-9F4BCA060E0D}" destId="{71D57EF8-DB84-4A9D-8E1D-5656124C0EEA}" srcOrd="2" destOrd="0" presId="urn:microsoft.com/office/officeart/2005/8/layout/lProcess2"/>
    <dgm:cxn modelId="{5BBA73B1-740D-4D07-8702-6EA81D8949FD}" type="presParOf" srcId="{71D57EF8-DB84-4A9D-8E1D-5656124C0EEA}" destId="{557BB65F-25C2-4878-B87C-AD5426640B39}" srcOrd="0" destOrd="0" presId="urn:microsoft.com/office/officeart/2005/8/layout/lProcess2"/>
    <dgm:cxn modelId="{491F4AC8-AD77-48EF-B06D-A5156F84472E}" type="presParOf" srcId="{71D57EF8-DB84-4A9D-8E1D-5656124C0EEA}" destId="{945EE5CE-E37A-4D6A-BDB9-E03CF43B400B}" srcOrd="1" destOrd="0" presId="urn:microsoft.com/office/officeart/2005/8/layout/lProcess2"/>
    <dgm:cxn modelId="{1FE110FE-12C4-4F16-BDF8-670B2F0F394D}" type="presParOf" srcId="{71D57EF8-DB84-4A9D-8E1D-5656124C0EEA}" destId="{C3F85927-F037-420D-B3E1-1917AFFBF043}" srcOrd="2" destOrd="0" presId="urn:microsoft.com/office/officeart/2005/8/layout/lProcess2"/>
    <dgm:cxn modelId="{13559789-5E3B-420E-9E75-D56953930CB2}" type="presParOf" srcId="{C3F85927-F037-420D-B3E1-1917AFFBF043}" destId="{0BBD8005-EC1A-4557-A4A5-B90D0CAB3F2D}" srcOrd="0" destOrd="0" presId="urn:microsoft.com/office/officeart/2005/8/layout/lProcess2"/>
    <dgm:cxn modelId="{D593826D-93E8-4961-906C-47D71F6A1030}" type="presParOf" srcId="{0BBD8005-EC1A-4557-A4A5-B90D0CAB3F2D}" destId="{6115287F-CD3F-45D0-8B9E-5AE6279D4E3D}" srcOrd="0" destOrd="0" presId="urn:microsoft.com/office/officeart/2005/8/layout/lProcess2"/>
    <dgm:cxn modelId="{8FCE286A-5F74-4447-8564-F47359503FB5}" type="presParOf" srcId="{0BBD8005-EC1A-4557-A4A5-B90D0CAB3F2D}" destId="{4BC0EFDA-C9FC-4587-BEB3-15DF10BFD1A1}" srcOrd="1" destOrd="0" presId="urn:microsoft.com/office/officeart/2005/8/layout/lProcess2"/>
    <dgm:cxn modelId="{5B38B519-FB1E-4A87-B5F0-8CF2A19C8682}" type="presParOf" srcId="{0BBD8005-EC1A-4557-A4A5-B90D0CAB3F2D}" destId="{AA0CA432-563B-4F22-8521-1389478F8D0E}" srcOrd="2" destOrd="0" presId="urn:microsoft.com/office/officeart/2005/8/layout/lProcess2"/>
    <dgm:cxn modelId="{DAD1E602-94EB-41AC-907D-8F80DC5AA6C9}" type="presParOf" srcId="{0BBD8005-EC1A-4557-A4A5-B90D0CAB3F2D}" destId="{3D81752C-93E0-4E0D-919C-1036BD4843A6}" srcOrd="3" destOrd="0" presId="urn:microsoft.com/office/officeart/2005/8/layout/lProcess2"/>
    <dgm:cxn modelId="{2187512F-51C1-4E27-B666-27C1FD5FF765}" type="presParOf" srcId="{0BBD8005-EC1A-4557-A4A5-B90D0CAB3F2D}" destId="{1665A9C4-6FF0-4523-B0A4-6B0568B31370}" srcOrd="4" destOrd="0" presId="urn:microsoft.com/office/officeart/2005/8/layout/lProcess2"/>
    <dgm:cxn modelId="{C4E40CE8-9CF8-49E3-BC1D-C8284A879F2A}" type="presParOf" srcId="{C2593362-9E76-499E-B607-9F4BCA060E0D}" destId="{FCECBCF8-E313-429B-A35C-AC5B676DECCE}" srcOrd="3" destOrd="0" presId="urn:microsoft.com/office/officeart/2005/8/layout/lProcess2"/>
    <dgm:cxn modelId="{D87B1836-BF7D-4E5E-BF3C-5882D3611E1F}" type="presParOf" srcId="{C2593362-9E76-499E-B607-9F4BCA060E0D}" destId="{50FB9682-8F7B-4599-B76D-BC177D4296A4}" srcOrd="4" destOrd="0" presId="urn:microsoft.com/office/officeart/2005/8/layout/lProcess2"/>
    <dgm:cxn modelId="{70B6C52F-216C-4934-8D9F-771911F924EA}" type="presParOf" srcId="{50FB9682-8F7B-4599-B76D-BC177D4296A4}" destId="{E3306565-10D2-4092-B16F-D0B471554902}" srcOrd="0" destOrd="0" presId="urn:microsoft.com/office/officeart/2005/8/layout/lProcess2"/>
    <dgm:cxn modelId="{AE48EFF4-C27B-4DDF-8E60-13E8E17CA6CB}" type="presParOf" srcId="{50FB9682-8F7B-4599-B76D-BC177D4296A4}" destId="{92A0F747-C16F-4761-8C04-7B70E7730A01}" srcOrd="1" destOrd="0" presId="urn:microsoft.com/office/officeart/2005/8/layout/lProcess2"/>
    <dgm:cxn modelId="{2BC3C42F-B09E-49D8-A2BB-6E94D9689BC6}" type="presParOf" srcId="{50FB9682-8F7B-4599-B76D-BC177D4296A4}" destId="{849025F9-07B5-4B87-82D4-93FCC9F4AD20}" srcOrd="2" destOrd="0" presId="urn:microsoft.com/office/officeart/2005/8/layout/lProcess2"/>
    <dgm:cxn modelId="{EBB3BF42-62E9-4A1E-9A1E-0E7CF839D107}" type="presParOf" srcId="{849025F9-07B5-4B87-82D4-93FCC9F4AD20}" destId="{A26B679D-7AE5-46BC-AFD0-A88307F1371E}" srcOrd="0" destOrd="0" presId="urn:microsoft.com/office/officeart/2005/8/layout/lProcess2"/>
    <dgm:cxn modelId="{BAA2B166-4068-4EFB-821D-67092599CC6D}" type="presParOf" srcId="{A26B679D-7AE5-46BC-AFD0-A88307F1371E}" destId="{8FD10EB5-2682-4D5B-BC72-ECADFE1838B9}" srcOrd="0" destOrd="0" presId="urn:microsoft.com/office/officeart/2005/8/layout/lProcess2"/>
    <dgm:cxn modelId="{29D820C4-9E19-4A18-9C06-EF6F6202AE4B}" type="presParOf" srcId="{A26B679D-7AE5-46BC-AFD0-A88307F1371E}" destId="{28D1605D-236F-4B29-9462-25536C560C48}" srcOrd="1" destOrd="0" presId="urn:microsoft.com/office/officeart/2005/8/layout/lProcess2"/>
    <dgm:cxn modelId="{8AE47EE6-41EE-4890-858C-24783DFCB8B1}" type="presParOf" srcId="{A26B679D-7AE5-46BC-AFD0-A88307F1371E}" destId="{80CA30BA-1FEC-4E15-B395-FBF215849ABF}" srcOrd="2" destOrd="0" presId="urn:microsoft.com/office/officeart/2005/8/layout/lProcess2"/>
    <dgm:cxn modelId="{9A768BCD-6EC1-425A-9A96-2CF81D2BC057}" type="presParOf" srcId="{A26B679D-7AE5-46BC-AFD0-A88307F1371E}" destId="{72E391D7-850B-47EF-A10B-AE6B1A986CC7}" srcOrd="3" destOrd="0" presId="urn:microsoft.com/office/officeart/2005/8/layout/lProcess2"/>
    <dgm:cxn modelId="{59F56051-A546-41D2-8546-CF07DE9C8477}" type="presParOf" srcId="{A26B679D-7AE5-46BC-AFD0-A88307F1371E}" destId="{C4123BAB-BA34-4BE0-822F-4754A58B503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663D4-0D82-4B37-9B86-AB0687A7E2E5}">
      <dsp:nvSpPr>
        <dsp:cNvPr id="0" name=""/>
        <dsp:cNvSpPr/>
      </dsp:nvSpPr>
      <dsp:spPr>
        <a:xfrm>
          <a:off x="0" y="7393"/>
          <a:ext cx="6231522" cy="71954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System Requirements Analysis</a:t>
          </a:r>
          <a:endParaRPr lang="zh-CN" altLang="en-US" sz="3000" kern="1200" dirty="0"/>
        </a:p>
      </dsp:txBody>
      <dsp:txXfrm>
        <a:off x="35125" y="42518"/>
        <a:ext cx="6161272" cy="649299"/>
      </dsp:txXfrm>
    </dsp:sp>
    <dsp:sp modelId="{4A550941-2A78-43BD-9FB6-9CF3FF95CD2C}">
      <dsp:nvSpPr>
        <dsp:cNvPr id="0" name=""/>
        <dsp:cNvSpPr/>
      </dsp:nvSpPr>
      <dsp:spPr>
        <a:xfrm>
          <a:off x="0" y="813343"/>
          <a:ext cx="6231522" cy="71954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7174"/>
                <a:satOff val="-805"/>
                <a:lumOff val="5136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7174"/>
                <a:satOff val="-805"/>
                <a:lumOff val="5136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7174"/>
                <a:satOff val="-805"/>
                <a:lumOff val="51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System Framework Design</a:t>
          </a:r>
          <a:endParaRPr lang="zh-CN" altLang="en-US" sz="3000" kern="1200" dirty="0"/>
        </a:p>
      </dsp:txBody>
      <dsp:txXfrm>
        <a:off x="35125" y="848468"/>
        <a:ext cx="6161272" cy="649299"/>
      </dsp:txXfrm>
    </dsp:sp>
    <dsp:sp modelId="{E7F1ED14-FFD0-46F1-9C4F-5AE42ECB60EE}">
      <dsp:nvSpPr>
        <dsp:cNvPr id="0" name=""/>
        <dsp:cNvSpPr/>
      </dsp:nvSpPr>
      <dsp:spPr>
        <a:xfrm>
          <a:off x="0" y="1619293"/>
          <a:ext cx="6231522" cy="71954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4349"/>
                <a:satOff val="-1610"/>
                <a:lumOff val="10272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4349"/>
                <a:satOff val="-1610"/>
                <a:lumOff val="10272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4349"/>
                <a:satOff val="-1610"/>
                <a:lumOff val="1027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System Database Design</a:t>
          </a:r>
          <a:endParaRPr lang="zh-CN" altLang="en-US" sz="3000" kern="1200" dirty="0"/>
        </a:p>
      </dsp:txBody>
      <dsp:txXfrm>
        <a:off x="35125" y="1654418"/>
        <a:ext cx="6161272" cy="649299"/>
      </dsp:txXfrm>
    </dsp:sp>
    <dsp:sp modelId="{87923D4B-30AA-4EEF-84DE-D27A4BC2CDD9}">
      <dsp:nvSpPr>
        <dsp:cNvPr id="0" name=""/>
        <dsp:cNvSpPr/>
      </dsp:nvSpPr>
      <dsp:spPr>
        <a:xfrm>
          <a:off x="0" y="2425243"/>
          <a:ext cx="6231522" cy="71954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1523"/>
                <a:satOff val="-2414"/>
                <a:lumOff val="15408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21523"/>
                <a:satOff val="-2414"/>
                <a:lumOff val="15408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21523"/>
                <a:satOff val="-2414"/>
                <a:lumOff val="1540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System Implementation</a:t>
          </a:r>
          <a:endParaRPr lang="zh-CN" altLang="en-US" sz="3000" kern="1200" dirty="0"/>
        </a:p>
      </dsp:txBody>
      <dsp:txXfrm>
        <a:off x="35125" y="2460368"/>
        <a:ext cx="6161272" cy="649299"/>
      </dsp:txXfrm>
    </dsp:sp>
    <dsp:sp modelId="{DC438FCF-F16D-4360-9C0C-FC03947E2B58}">
      <dsp:nvSpPr>
        <dsp:cNvPr id="0" name=""/>
        <dsp:cNvSpPr/>
      </dsp:nvSpPr>
      <dsp:spPr>
        <a:xfrm>
          <a:off x="0" y="3231193"/>
          <a:ext cx="6231522" cy="71954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8698"/>
                <a:satOff val="-3219"/>
                <a:lumOff val="20544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28698"/>
                <a:satOff val="-3219"/>
                <a:lumOff val="20544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28698"/>
                <a:satOff val="-3219"/>
                <a:lumOff val="205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System Testing</a:t>
          </a:r>
          <a:endParaRPr lang="zh-CN" altLang="en-US" sz="3000" kern="1200" dirty="0"/>
        </a:p>
      </dsp:txBody>
      <dsp:txXfrm>
        <a:off x="35125" y="3266318"/>
        <a:ext cx="6161272" cy="649299"/>
      </dsp:txXfrm>
    </dsp:sp>
    <dsp:sp modelId="{C9C55AD8-48C3-4576-AFE3-EF5B6343296B}">
      <dsp:nvSpPr>
        <dsp:cNvPr id="0" name=""/>
        <dsp:cNvSpPr/>
      </dsp:nvSpPr>
      <dsp:spPr>
        <a:xfrm>
          <a:off x="0" y="4037143"/>
          <a:ext cx="6231522" cy="71954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System Demo</a:t>
          </a:r>
          <a:endParaRPr lang="zh-CN" altLang="en-US" sz="3000" kern="1200" dirty="0"/>
        </a:p>
      </dsp:txBody>
      <dsp:txXfrm>
        <a:off x="35125" y="4072268"/>
        <a:ext cx="6161272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3A492-9A3A-4080-B68A-EB85AA9155AD}">
      <dsp:nvSpPr>
        <dsp:cNvPr id="0" name=""/>
        <dsp:cNvSpPr/>
      </dsp:nvSpPr>
      <dsp:spPr>
        <a:xfrm>
          <a:off x="0" y="766285"/>
          <a:ext cx="8229600" cy="3291840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A22D2-EB41-4CC6-8094-7FA46AA3A407}">
      <dsp:nvSpPr>
        <dsp:cNvPr id="0" name=""/>
        <dsp:cNvSpPr/>
      </dsp:nvSpPr>
      <dsp:spPr>
        <a:xfrm>
          <a:off x="987552" y="1342357"/>
          <a:ext cx="2715768" cy="16130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456" rIns="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The current training system cannot satisfy our uses.</a:t>
          </a:r>
          <a:endParaRPr lang="zh-CN" altLang="en-US" sz="2600" kern="1200" dirty="0"/>
        </a:p>
      </dsp:txBody>
      <dsp:txXfrm>
        <a:off x="987552" y="1342357"/>
        <a:ext cx="2715768" cy="1613001"/>
      </dsp:txXfrm>
    </dsp:sp>
    <dsp:sp modelId="{1CEB5F27-0A7B-4465-9B6E-13850CD998C2}">
      <dsp:nvSpPr>
        <dsp:cNvPr id="0" name=""/>
        <dsp:cNvSpPr/>
      </dsp:nvSpPr>
      <dsp:spPr>
        <a:xfrm>
          <a:off x="4114800" y="1869052"/>
          <a:ext cx="3209544" cy="16130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456" rIns="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The complexity of training system can be controlled by us.</a:t>
          </a:r>
          <a:endParaRPr lang="zh-CN" altLang="en-US" sz="2600" kern="1200" dirty="0"/>
        </a:p>
      </dsp:txBody>
      <dsp:txXfrm>
        <a:off x="4114800" y="1869052"/>
        <a:ext cx="3209544" cy="1613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C537-D9A8-4F46-8FA5-D5FBA92D511D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7393A-3EF2-42DF-887D-97BEA6F12B3A}">
      <dsp:nvSpPr>
        <dsp:cNvPr id="0" name=""/>
        <dsp:cNvSpPr/>
      </dsp:nvSpPr>
      <dsp:spPr>
        <a:xfrm>
          <a:off x="0" y="0"/>
          <a:ext cx="1645920" cy="482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kern="1200" dirty="0" err="1"/>
            <a:t>Synnex</a:t>
          </a:r>
          <a:r>
            <a:rPr lang="en-US" altLang="en-US" sz="3300" kern="1200" dirty="0"/>
            <a:t> Training System</a:t>
          </a:r>
          <a:endParaRPr lang="zh-CN" altLang="en-US" sz="3300" kern="1200" dirty="0"/>
        </a:p>
      </dsp:txBody>
      <dsp:txXfrm>
        <a:off x="0" y="0"/>
        <a:ext cx="1645920" cy="4824412"/>
      </dsp:txXfrm>
    </dsp:sp>
    <dsp:sp modelId="{DE181952-CBEE-414F-BD7B-3E29DBB7BC28}">
      <dsp:nvSpPr>
        <dsp:cNvPr id="0" name=""/>
        <dsp:cNvSpPr/>
      </dsp:nvSpPr>
      <dsp:spPr>
        <a:xfrm>
          <a:off x="1769364" y="56712"/>
          <a:ext cx="2070567" cy="113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Management of User </a:t>
          </a:r>
          <a:r>
            <a:rPr lang="en-US" altLang="zh-CN" sz="2300" kern="1200" dirty="0" err="1" smtClean="0"/>
            <a:t>Infos</a:t>
          </a:r>
          <a:endParaRPr lang="zh-CN" altLang="en-US" sz="2300" kern="1200" dirty="0"/>
        </a:p>
      </dsp:txBody>
      <dsp:txXfrm>
        <a:off x="1769364" y="56712"/>
        <a:ext cx="2070567" cy="1134255"/>
      </dsp:txXfrm>
    </dsp:sp>
    <dsp:sp modelId="{022836CF-DA5A-4FE1-A561-DD6EE92DDB0C}">
      <dsp:nvSpPr>
        <dsp:cNvPr id="0" name=""/>
        <dsp:cNvSpPr/>
      </dsp:nvSpPr>
      <dsp:spPr>
        <a:xfrm>
          <a:off x="3963375" y="56712"/>
          <a:ext cx="2070567" cy="28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User Group Management</a:t>
          </a:r>
          <a:endParaRPr lang="zh-CN" altLang="en-US" sz="1300" kern="1200" dirty="0"/>
        </a:p>
      </dsp:txBody>
      <dsp:txXfrm>
        <a:off x="3963375" y="56712"/>
        <a:ext cx="2070567" cy="283563"/>
      </dsp:txXfrm>
    </dsp:sp>
    <dsp:sp modelId="{E06867F0-0FDB-4B01-BA2D-963015964553}">
      <dsp:nvSpPr>
        <dsp:cNvPr id="0" name=""/>
        <dsp:cNvSpPr/>
      </dsp:nvSpPr>
      <dsp:spPr>
        <a:xfrm>
          <a:off x="6157386" y="56712"/>
          <a:ext cx="2070567" cy="28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Create</a:t>
          </a:r>
          <a:endParaRPr lang="zh-CN" altLang="en-US" sz="800" kern="1200" dirty="0"/>
        </a:p>
      </dsp:txBody>
      <dsp:txXfrm>
        <a:off x="6157386" y="56712"/>
        <a:ext cx="2070567" cy="283563"/>
      </dsp:txXfrm>
    </dsp:sp>
    <dsp:sp modelId="{4AFB04AD-1A62-4A97-ACA6-D9E368D0C8E4}">
      <dsp:nvSpPr>
        <dsp:cNvPr id="0" name=""/>
        <dsp:cNvSpPr/>
      </dsp:nvSpPr>
      <dsp:spPr>
        <a:xfrm>
          <a:off x="3839931" y="340276"/>
          <a:ext cx="43880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88D2C-CA92-4C0E-9B62-D01A57536A54}">
      <dsp:nvSpPr>
        <dsp:cNvPr id="0" name=""/>
        <dsp:cNvSpPr/>
      </dsp:nvSpPr>
      <dsp:spPr>
        <a:xfrm>
          <a:off x="3963375" y="340276"/>
          <a:ext cx="2070567" cy="28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Create</a:t>
          </a:r>
          <a:endParaRPr lang="en-US" altLang="zh-CN" sz="1300" kern="1200" dirty="0"/>
        </a:p>
      </dsp:txBody>
      <dsp:txXfrm>
        <a:off x="3963375" y="340276"/>
        <a:ext cx="2070567" cy="283563"/>
      </dsp:txXfrm>
    </dsp:sp>
    <dsp:sp modelId="{D71B373B-2E42-4223-B16A-F28F11A66877}">
      <dsp:nvSpPr>
        <dsp:cNvPr id="0" name=""/>
        <dsp:cNvSpPr/>
      </dsp:nvSpPr>
      <dsp:spPr>
        <a:xfrm>
          <a:off x="3839931" y="623840"/>
          <a:ext cx="43880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24932-D9C6-4088-B3E7-0C3AF74CC0B0}">
      <dsp:nvSpPr>
        <dsp:cNvPr id="0" name=""/>
        <dsp:cNvSpPr/>
      </dsp:nvSpPr>
      <dsp:spPr>
        <a:xfrm>
          <a:off x="3963375" y="623840"/>
          <a:ext cx="2070567" cy="28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Modify</a:t>
          </a:r>
          <a:endParaRPr lang="en-US" altLang="zh-CN" sz="1300" kern="1200" dirty="0"/>
        </a:p>
      </dsp:txBody>
      <dsp:txXfrm>
        <a:off x="3963375" y="623840"/>
        <a:ext cx="2070567" cy="283563"/>
      </dsp:txXfrm>
    </dsp:sp>
    <dsp:sp modelId="{832879B6-B3E7-4952-A8D8-6D773C26B530}">
      <dsp:nvSpPr>
        <dsp:cNvPr id="0" name=""/>
        <dsp:cNvSpPr/>
      </dsp:nvSpPr>
      <dsp:spPr>
        <a:xfrm>
          <a:off x="3839931" y="907404"/>
          <a:ext cx="43880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84D5E-2DA1-496F-A386-A5F9C7C9E023}">
      <dsp:nvSpPr>
        <dsp:cNvPr id="0" name=""/>
        <dsp:cNvSpPr/>
      </dsp:nvSpPr>
      <dsp:spPr>
        <a:xfrm>
          <a:off x="3963375" y="907404"/>
          <a:ext cx="2070567" cy="28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Search</a:t>
          </a:r>
          <a:endParaRPr lang="en-US" altLang="zh-CN" sz="1300" kern="1200" dirty="0"/>
        </a:p>
      </dsp:txBody>
      <dsp:txXfrm>
        <a:off x="3963375" y="907404"/>
        <a:ext cx="2070567" cy="283563"/>
      </dsp:txXfrm>
    </dsp:sp>
    <dsp:sp modelId="{02C37F79-A650-46F4-AEDA-0DA666FE57C1}">
      <dsp:nvSpPr>
        <dsp:cNvPr id="0" name=""/>
        <dsp:cNvSpPr/>
      </dsp:nvSpPr>
      <dsp:spPr>
        <a:xfrm>
          <a:off x="1645920" y="1190967"/>
          <a:ext cx="6583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550CF-D586-4285-8292-F2B070EE9204}">
      <dsp:nvSpPr>
        <dsp:cNvPr id="0" name=""/>
        <dsp:cNvSpPr/>
      </dsp:nvSpPr>
      <dsp:spPr>
        <a:xfrm>
          <a:off x="1769364" y="1247680"/>
          <a:ext cx="2070567" cy="113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Training Course Management</a:t>
          </a:r>
          <a:endParaRPr lang="zh-CN" altLang="en-US" sz="2300" kern="1200" dirty="0"/>
        </a:p>
      </dsp:txBody>
      <dsp:txXfrm>
        <a:off x="1769364" y="1247680"/>
        <a:ext cx="2070567" cy="1134255"/>
      </dsp:txXfrm>
    </dsp:sp>
    <dsp:sp modelId="{7847BC56-9D27-4CFA-99D4-AC6765A7AD64}">
      <dsp:nvSpPr>
        <dsp:cNvPr id="0" name=""/>
        <dsp:cNvSpPr/>
      </dsp:nvSpPr>
      <dsp:spPr>
        <a:xfrm>
          <a:off x="3963375" y="1247680"/>
          <a:ext cx="2070567" cy="37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Training Term Management</a:t>
          </a:r>
          <a:endParaRPr lang="zh-CN" altLang="en-US" sz="1300" kern="1200" dirty="0"/>
        </a:p>
      </dsp:txBody>
      <dsp:txXfrm>
        <a:off x="3963375" y="1247680"/>
        <a:ext cx="2070567" cy="377715"/>
      </dsp:txXfrm>
    </dsp:sp>
    <dsp:sp modelId="{2F153ECD-1BEE-49ED-BD0E-8CB88B4E6438}">
      <dsp:nvSpPr>
        <dsp:cNvPr id="0" name=""/>
        <dsp:cNvSpPr/>
      </dsp:nvSpPr>
      <dsp:spPr>
        <a:xfrm>
          <a:off x="6157386" y="1247680"/>
          <a:ext cx="2070567" cy="18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Create</a:t>
          </a:r>
          <a:endParaRPr lang="zh-CN" altLang="en-US" sz="800" kern="1200" dirty="0"/>
        </a:p>
      </dsp:txBody>
      <dsp:txXfrm>
        <a:off x="6157386" y="1247680"/>
        <a:ext cx="2070567" cy="188857"/>
      </dsp:txXfrm>
    </dsp:sp>
    <dsp:sp modelId="{FB4D13D7-E615-4725-8EDF-0D660F6A7F63}">
      <dsp:nvSpPr>
        <dsp:cNvPr id="0" name=""/>
        <dsp:cNvSpPr/>
      </dsp:nvSpPr>
      <dsp:spPr>
        <a:xfrm>
          <a:off x="6157386" y="1436538"/>
          <a:ext cx="2070567" cy="18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Delete</a:t>
          </a:r>
          <a:endParaRPr lang="zh-CN" altLang="en-US" sz="800" kern="1200" dirty="0"/>
        </a:p>
      </dsp:txBody>
      <dsp:txXfrm>
        <a:off x="6157386" y="1436538"/>
        <a:ext cx="2070567" cy="188857"/>
      </dsp:txXfrm>
    </dsp:sp>
    <dsp:sp modelId="{0158DDC3-63D9-4D23-92B2-37DBF59A537C}">
      <dsp:nvSpPr>
        <dsp:cNvPr id="0" name=""/>
        <dsp:cNvSpPr/>
      </dsp:nvSpPr>
      <dsp:spPr>
        <a:xfrm>
          <a:off x="3839931" y="1625396"/>
          <a:ext cx="43880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59AEE-69F9-4BD8-930A-7AC93E8F9C3C}">
      <dsp:nvSpPr>
        <dsp:cNvPr id="0" name=""/>
        <dsp:cNvSpPr/>
      </dsp:nvSpPr>
      <dsp:spPr>
        <a:xfrm>
          <a:off x="3963375" y="1625396"/>
          <a:ext cx="2070567" cy="37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Create Training Course</a:t>
          </a:r>
          <a:endParaRPr lang="zh-CN" altLang="en-US" sz="1300" kern="1200" dirty="0"/>
        </a:p>
      </dsp:txBody>
      <dsp:txXfrm>
        <a:off x="3963375" y="1625396"/>
        <a:ext cx="2070567" cy="377715"/>
      </dsp:txXfrm>
    </dsp:sp>
    <dsp:sp modelId="{11A1615D-C882-4F7F-BAA3-81496BD5F5A5}">
      <dsp:nvSpPr>
        <dsp:cNvPr id="0" name=""/>
        <dsp:cNvSpPr/>
      </dsp:nvSpPr>
      <dsp:spPr>
        <a:xfrm>
          <a:off x="3839931" y="2003112"/>
          <a:ext cx="43880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D410F-68C3-43BB-82E2-3FDB6417BB45}">
      <dsp:nvSpPr>
        <dsp:cNvPr id="0" name=""/>
        <dsp:cNvSpPr/>
      </dsp:nvSpPr>
      <dsp:spPr>
        <a:xfrm>
          <a:off x="3963375" y="2003112"/>
          <a:ext cx="2070567" cy="37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Modify Training Course</a:t>
          </a:r>
          <a:endParaRPr lang="zh-CN" altLang="en-US" sz="1300" kern="1200" dirty="0"/>
        </a:p>
      </dsp:txBody>
      <dsp:txXfrm>
        <a:off x="3963375" y="2003112"/>
        <a:ext cx="2070567" cy="377715"/>
      </dsp:txXfrm>
    </dsp:sp>
    <dsp:sp modelId="{98F46B07-7466-4CAD-803E-881091110A06}">
      <dsp:nvSpPr>
        <dsp:cNvPr id="0" name=""/>
        <dsp:cNvSpPr/>
      </dsp:nvSpPr>
      <dsp:spPr>
        <a:xfrm>
          <a:off x="1645920" y="2381935"/>
          <a:ext cx="6583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132AF-0A50-4BA3-9624-9D6AD687D509}">
      <dsp:nvSpPr>
        <dsp:cNvPr id="0" name=""/>
        <dsp:cNvSpPr/>
      </dsp:nvSpPr>
      <dsp:spPr>
        <a:xfrm>
          <a:off x="1769364" y="2438648"/>
          <a:ext cx="2070567" cy="113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Practice Management</a:t>
          </a:r>
          <a:endParaRPr lang="zh-CN" altLang="en-US" sz="2300" kern="1200" dirty="0"/>
        </a:p>
      </dsp:txBody>
      <dsp:txXfrm>
        <a:off x="1769364" y="2438648"/>
        <a:ext cx="2070567" cy="1134255"/>
      </dsp:txXfrm>
    </dsp:sp>
    <dsp:sp modelId="{DB27368A-2494-4551-91DA-356731D94B0C}">
      <dsp:nvSpPr>
        <dsp:cNvPr id="0" name=""/>
        <dsp:cNvSpPr/>
      </dsp:nvSpPr>
      <dsp:spPr>
        <a:xfrm>
          <a:off x="3963375" y="2438648"/>
          <a:ext cx="2070567" cy="37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Create</a:t>
          </a:r>
          <a:endParaRPr lang="zh-CN" altLang="en-US" sz="1300" kern="1200" dirty="0"/>
        </a:p>
      </dsp:txBody>
      <dsp:txXfrm>
        <a:off x="3963375" y="2438648"/>
        <a:ext cx="2070567" cy="377715"/>
      </dsp:txXfrm>
    </dsp:sp>
    <dsp:sp modelId="{3554D385-286B-42C9-B74B-A0C22FA2F23C}">
      <dsp:nvSpPr>
        <dsp:cNvPr id="0" name=""/>
        <dsp:cNvSpPr/>
      </dsp:nvSpPr>
      <dsp:spPr>
        <a:xfrm>
          <a:off x="3839931" y="2816364"/>
          <a:ext cx="43880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8C7F8-3A66-455E-AB9D-EE415E2667DA}">
      <dsp:nvSpPr>
        <dsp:cNvPr id="0" name=""/>
        <dsp:cNvSpPr/>
      </dsp:nvSpPr>
      <dsp:spPr>
        <a:xfrm>
          <a:off x="3963375" y="2816364"/>
          <a:ext cx="2070567" cy="37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Submit</a:t>
          </a:r>
          <a:endParaRPr lang="zh-CN" altLang="en-US" sz="1300" kern="1200" dirty="0"/>
        </a:p>
      </dsp:txBody>
      <dsp:txXfrm>
        <a:off x="3963375" y="2816364"/>
        <a:ext cx="2070567" cy="377715"/>
      </dsp:txXfrm>
    </dsp:sp>
    <dsp:sp modelId="{299954CE-D568-4582-BE62-536D449FA7CF}">
      <dsp:nvSpPr>
        <dsp:cNvPr id="0" name=""/>
        <dsp:cNvSpPr/>
      </dsp:nvSpPr>
      <dsp:spPr>
        <a:xfrm>
          <a:off x="3839931" y="3194079"/>
          <a:ext cx="43880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CDB2A-0220-4091-89BD-CD0579469F88}">
      <dsp:nvSpPr>
        <dsp:cNvPr id="0" name=""/>
        <dsp:cNvSpPr/>
      </dsp:nvSpPr>
      <dsp:spPr>
        <a:xfrm>
          <a:off x="3963375" y="3194079"/>
          <a:ext cx="2070567" cy="37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Review</a:t>
          </a:r>
          <a:endParaRPr lang="zh-CN" altLang="en-US" sz="1300" kern="1200" dirty="0"/>
        </a:p>
      </dsp:txBody>
      <dsp:txXfrm>
        <a:off x="3963375" y="3194079"/>
        <a:ext cx="2070567" cy="377715"/>
      </dsp:txXfrm>
    </dsp:sp>
    <dsp:sp modelId="{04C293A5-7295-4EB4-BA31-BEC5CF23A55E}">
      <dsp:nvSpPr>
        <dsp:cNvPr id="0" name=""/>
        <dsp:cNvSpPr/>
      </dsp:nvSpPr>
      <dsp:spPr>
        <a:xfrm>
          <a:off x="1645920" y="3572903"/>
          <a:ext cx="6583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53C87-43A9-469B-9ABC-9C92FE84912C}">
      <dsp:nvSpPr>
        <dsp:cNvPr id="0" name=""/>
        <dsp:cNvSpPr/>
      </dsp:nvSpPr>
      <dsp:spPr>
        <a:xfrm>
          <a:off x="1769364" y="3629616"/>
          <a:ext cx="2070567" cy="113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Progress of Training</a:t>
          </a:r>
          <a:endParaRPr lang="zh-CN" altLang="en-US" sz="2300" kern="1200" dirty="0"/>
        </a:p>
      </dsp:txBody>
      <dsp:txXfrm>
        <a:off x="1769364" y="3629616"/>
        <a:ext cx="2070567" cy="1134255"/>
      </dsp:txXfrm>
    </dsp:sp>
    <dsp:sp modelId="{3590ED29-EDD8-423E-AF67-E45C457429EE}">
      <dsp:nvSpPr>
        <dsp:cNvPr id="0" name=""/>
        <dsp:cNvSpPr/>
      </dsp:nvSpPr>
      <dsp:spPr>
        <a:xfrm>
          <a:off x="3963375" y="3629616"/>
          <a:ext cx="2070567" cy="567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View the Progress of Course</a:t>
          </a:r>
          <a:endParaRPr lang="zh-CN" altLang="en-US" sz="1300" kern="1200" dirty="0"/>
        </a:p>
      </dsp:txBody>
      <dsp:txXfrm>
        <a:off x="3963375" y="3629616"/>
        <a:ext cx="2070567" cy="567127"/>
      </dsp:txXfrm>
    </dsp:sp>
    <dsp:sp modelId="{6100D3D4-08CE-4E18-AAFF-CA50D5982D58}">
      <dsp:nvSpPr>
        <dsp:cNvPr id="0" name=""/>
        <dsp:cNvSpPr/>
      </dsp:nvSpPr>
      <dsp:spPr>
        <a:xfrm>
          <a:off x="3839931" y="4196743"/>
          <a:ext cx="43880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AE6D0-D4E5-4662-AAB4-317BB0DD2C51}">
      <dsp:nvSpPr>
        <dsp:cNvPr id="0" name=""/>
        <dsp:cNvSpPr/>
      </dsp:nvSpPr>
      <dsp:spPr>
        <a:xfrm>
          <a:off x="3963375" y="4196743"/>
          <a:ext cx="2070567" cy="567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View the Progress of Practice</a:t>
          </a:r>
          <a:endParaRPr lang="zh-CN" altLang="en-US" sz="1300" kern="1200" dirty="0"/>
        </a:p>
      </dsp:txBody>
      <dsp:txXfrm>
        <a:off x="3963375" y="4196743"/>
        <a:ext cx="2070567" cy="567127"/>
      </dsp:txXfrm>
    </dsp:sp>
    <dsp:sp modelId="{745EDEAD-18BB-48EE-92CA-13AD43979503}">
      <dsp:nvSpPr>
        <dsp:cNvPr id="0" name=""/>
        <dsp:cNvSpPr/>
      </dsp:nvSpPr>
      <dsp:spPr>
        <a:xfrm>
          <a:off x="1645920" y="4763871"/>
          <a:ext cx="6583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E3977-BB2F-48E8-99AC-FC16DA59E6A0}">
      <dsp:nvSpPr>
        <dsp:cNvPr id="0" name=""/>
        <dsp:cNvSpPr/>
      </dsp:nvSpPr>
      <dsp:spPr>
        <a:xfrm>
          <a:off x="0" y="293920"/>
          <a:ext cx="82296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Create info of trainer/trainee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Modify password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User group Management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Create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Search the info of user by name</a:t>
          </a:r>
          <a:endParaRPr lang="zh-CN" altLang="en-US" sz="1700" kern="1200" dirty="0"/>
        </a:p>
      </dsp:txBody>
      <dsp:txXfrm>
        <a:off x="0" y="293920"/>
        <a:ext cx="8229600" cy="1820700"/>
      </dsp:txXfrm>
    </dsp:sp>
    <dsp:sp modelId="{C1FDBC24-F6F5-435D-846B-BC12449B4E25}">
      <dsp:nvSpPr>
        <dsp:cNvPr id="0" name=""/>
        <dsp:cNvSpPr/>
      </dsp:nvSpPr>
      <dsp:spPr>
        <a:xfrm>
          <a:off x="411480" y="43000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Manager</a:t>
          </a:r>
          <a:endParaRPr lang="zh-CN" altLang="en-US" sz="1700" kern="1200" dirty="0"/>
        </a:p>
      </dsp:txBody>
      <dsp:txXfrm>
        <a:off x="435978" y="67498"/>
        <a:ext cx="5711724" cy="452844"/>
      </dsp:txXfrm>
    </dsp:sp>
    <dsp:sp modelId="{237F04C8-961B-4F4B-B24C-472F268BC23B}">
      <dsp:nvSpPr>
        <dsp:cNvPr id="0" name=""/>
        <dsp:cNvSpPr/>
      </dsp:nvSpPr>
      <dsp:spPr>
        <a:xfrm>
          <a:off x="0" y="2457340"/>
          <a:ext cx="8229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Modify password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Search the info of user by name</a:t>
          </a:r>
          <a:endParaRPr lang="zh-CN" altLang="en-US" sz="1700" kern="1200" dirty="0"/>
        </a:p>
      </dsp:txBody>
      <dsp:txXfrm>
        <a:off x="0" y="2457340"/>
        <a:ext cx="8229600" cy="990675"/>
      </dsp:txXfrm>
    </dsp:sp>
    <dsp:sp modelId="{64BD75D9-4B6F-4E81-A034-98C0CC42E806}">
      <dsp:nvSpPr>
        <dsp:cNvPr id="0" name=""/>
        <dsp:cNvSpPr/>
      </dsp:nvSpPr>
      <dsp:spPr>
        <a:xfrm>
          <a:off x="411480" y="2206420"/>
          <a:ext cx="5760720" cy="5018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/>
            <a:t>Trainer</a:t>
          </a:r>
          <a:endParaRPr lang="zh-CN" altLang="en-US" sz="1700" kern="1200" dirty="0"/>
        </a:p>
      </dsp:txBody>
      <dsp:txXfrm>
        <a:off x="435978" y="2230918"/>
        <a:ext cx="5711724" cy="452844"/>
      </dsp:txXfrm>
    </dsp:sp>
    <dsp:sp modelId="{34FE54DC-F698-4F87-8635-F1A684CD1A2D}">
      <dsp:nvSpPr>
        <dsp:cNvPr id="0" name=""/>
        <dsp:cNvSpPr/>
      </dsp:nvSpPr>
      <dsp:spPr>
        <a:xfrm>
          <a:off x="0" y="3790736"/>
          <a:ext cx="8229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Modify password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Search the info of user by name</a:t>
          </a:r>
          <a:endParaRPr lang="zh-CN" altLang="en-US" sz="1700" kern="1200" dirty="0"/>
        </a:p>
      </dsp:txBody>
      <dsp:txXfrm>
        <a:off x="0" y="3790736"/>
        <a:ext cx="8229600" cy="990675"/>
      </dsp:txXfrm>
    </dsp:sp>
    <dsp:sp modelId="{5582AB0B-7873-44C9-83EE-AD3373CB047B}">
      <dsp:nvSpPr>
        <dsp:cNvPr id="0" name=""/>
        <dsp:cNvSpPr/>
      </dsp:nvSpPr>
      <dsp:spPr>
        <a:xfrm>
          <a:off x="411480" y="3539816"/>
          <a:ext cx="5760720" cy="5018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Trainee</a:t>
          </a:r>
          <a:endParaRPr lang="zh-CN" altLang="en-US" sz="1700" kern="1200" dirty="0"/>
        </a:p>
      </dsp:txBody>
      <dsp:txXfrm>
        <a:off x="435978" y="3564314"/>
        <a:ext cx="57117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14B63-82E2-48ED-AB59-1A78CEC061D4}">
      <dsp:nvSpPr>
        <dsp:cNvPr id="0" name=""/>
        <dsp:cNvSpPr/>
      </dsp:nvSpPr>
      <dsp:spPr>
        <a:xfrm>
          <a:off x="158782" y="0"/>
          <a:ext cx="926287" cy="9262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002BA-80CA-4471-A48E-1876912E8B98}">
      <dsp:nvSpPr>
        <dsp:cNvPr id="0" name=""/>
        <dsp:cNvSpPr/>
      </dsp:nvSpPr>
      <dsp:spPr>
        <a:xfrm>
          <a:off x="251410" y="92628"/>
          <a:ext cx="741029" cy="741029"/>
        </a:xfrm>
        <a:prstGeom prst="chord">
          <a:avLst>
            <a:gd name="adj1" fmla="val 0"/>
            <a:gd name="adj2" fmla="val 1080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FFF25-C6A6-4281-98F7-7D74C49F072D}">
      <dsp:nvSpPr>
        <dsp:cNvPr id="0" name=""/>
        <dsp:cNvSpPr/>
      </dsp:nvSpPr>
      <dsp:spPr>
        <a:xfrm>
          <a:off x="1278045" y="926287"/>
          <a:ext cx="2740266" cy="389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Term of Training Management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Create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Delete</a:t>
          </a:r>
          <a:endParaRPr lang="zh-CN" altLang="en-US" sz="18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Create training course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Set up Email as the notice</a:t>
          </a:r>
          <a:endParaRPr lang="zh-CN" altLang="en-US" sz="1800" kern="1200" dirty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Modify training course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Set up Email as the notice</a:t>
          </a:r>
          <a:endParaRPr lang="zh-CN" altLang="en-US" sz="1800" kern="1200" dirty="0"/>
        </a:p>
      </dsp:txBody>
      <dsp:txXfrm>
        <a:off x="1278045" y="926287"/>
        <a:ext cx="2740266" cy="3898124"/>
      </dsp:txXfrm>
    </dsp:sp>
    <dsp:sp modelId="{9856A2FE-020E-4C9D-80C5-3A85704A2BE3}">
      <dsp:nvSpPr>
        <dsp:cNvPr id="0" name=""/>
        <dsp:cNvSpPr/>
      </dsp:nvSpPr>
      <dsp:spPr>
        <a:xfrm>
          <a:off x="1278045" y="0"/>
          <a:ext cx="2740266" cy="92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Manager</a:t>
          </a:r>
          <a:endParaRPr lang="zh-CN" altLang="en-US" sz="4800" kern="1200" dirty="0"/>
        </a:p>
      </dsp:txBody>
      <dsp:txXfrm>
        <a:off x="1278045" y="0"/>
        <a:ext cx="2740266" cy="926287"/>
      </dsp:txXfrm>
    </dsp:sp>
    <dsp:sp modelId="{D9817456-D903-4912-9C19-5B905471DFC1}">
      <dsp:nvSpPr>
        <dsp:cNvPr id="0" name=""/>
        <dsp:cNvSpPr/>
      </dsp:nvSpPr>
      <dsp:spPr>
        <a:xfrm>
          <a:off x="4211288" y="0"/>
          <a:ext cx="926287" cy="9262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A9C9F-EAAE-469A-ACE5-A47C363FABB6}">
      <dsp:nvSpPr>
        <dsp:cNvPr id="0" name=""/>
        <dsp:cNvSpPr/>
      </dsp:nvSpPr>
      <dsp:spPr>
        <a:xfrm>
          <a:off x="4303916" y="92628"/>
          <a:ext cx="741029" cy="741029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A8B1D-F9C5-4132-A1C3-9FD03465F5AB}">
      <dsp:nvSpPr>
        <dsp:cNvPr id="0" name=""/>
        <dsp:cNvSpPr/>
      </dsp:nvSpPr>
      <dsp:spPr>
        <a:xfrm>
          <a:off x="5330551" y="926287"/>
          <a:ext cx="2740266" cy="389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Modify training course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Set up Email as the notice</a:t>
          </a:r>
          <a:endParaRPr lang="zh-CN" altLang="en-US" sz="1800" kern="1200" dirty="0"/>
        </a:p>
      </dsp:txBody>
      <dsp:txXfrm>
        <a:off x="5330551" y="926287"/>
        <a:ext cx="2740266" cy="3898124"/>
      </dsp:txXfrm>
    </dsp:sp>
    <dsp:sp modelId="{8A512738-3530-4A98-A3A0-12EA4FD5AAC8}">
      <dsp:nvSpPr>
        <dsp:cNvPr id="0" name=""/>
        <dsp:cNvSpPr/>
      </dsp:nvSpPr>
      <dsp:spPr>
        <a:xfrm>
          <a:off x="5330551" y="0"/>
          <a:ext cx="2740266" cy="92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Trainer</a:t>
          </a:r>
          <a:endParaRPr lang="zh-CN" altLang="en-US" sz="4800" kern="1200" dirty="0"/>
        </a:p>
      </dsp:txBody>
      <dsp:txXfrm>
        <a:off x="5330551" y="0"/>
        <a:ext cx="2740266" cy="926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D28EE-63E3-40BD-A31E-B6F3CB0C23C0}">
      <dsp:nvSpPr>
        <dsp:cNvPr id="0" name=""/>
        <dsp:cNvSpPr/>
      </dsp:nvSpPr>
      <dsp:spPr>
        <a:xfrm>
          <a:off x="3897" y="1364"/>
          <a:ext cx="5066857" cy="1124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Trainer</a:t>
          </a:r>
          <a:endParaRPr lang="zh-CN" altLang="en-US" sz="4900" kern="1200" dirty="0"/>
        </a:p>
      </dsp:txBody>
      <dsp:txXfrm>
        <a:off x="36842" y="34309"/>
        <a:ext cx="5000967" cy="1058942"/>
      </dsp:txXfrm>
    </dsp:sp>
    <dsp:sp modelId="{6FE29D00-2E28-43E8-BA47-8998C9DE28E8}">
      <dsp:nvSpPr>
        <dsp:cNvPr id="0" name=""/>
        <dsp:cNvSpPr/>
      </dsp:nvSpPr>
      <dsp:spPr>
        <a:xfrm>
          <a:off x="3897" y="1233648"/>
          <a:ext cx="2990901" cy="11248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Create practice</a:t>
          </a:r>
          <a:endParaRPr lang="zh-CN" altLang="en-US" sz="2900" kern="1200" dirty="0"/>
        </a:p>
      </dsp:txBody>
      <dsp:txXfrm>
        <a:off x="36842" y="1266593"/>
        <a:ext cx="2925011" cy="1058942"/>
      </dsp:txXfrm>
    </dsp:sp>
    <dsp:sp modelId="{9D8B9812-F3BF-4CD4-BA69-9ACE0F8D7FAF}">
      <dsp:nvSpPr>
        <dsp:cNvPr id="0" name=""/>
        <dsp:cNvSpPr/>
      </dsp:nvSpPr>
      <dsp:spPr>
        <a:xfrm>
          <a:off x="3897" y="2465931"/>
          <a:ext cx="1973428" cy="1124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Have 2 ways to create practice content</a:t>
          </a:r>
          <a:endParaRPr lang="zh-CN" altLang="en-US" sz="1400" kern="1200" dirty="0"/>
        </a:p>
      </dsp:txBody>
      <dsp:txXfrm>
        <a:off x="36842" y="2498876"/>
        <a:ext cx="1907538" cy="1058942"/>
      </dsp:txXfrm>
    </dsp:sp>
    <dsp:sp modelId="{121EF162-93C7-4E28-B6CD-21B9584DD57E}">
      <dsp:nvSpPr>
        <dsp:cNvPr id="0" name=""/>
        <dsp:cNvSpPr/>
      </dsp:nvSpPr>
      <dsp:spPr>
        <a:xfrm>
          <a:off x="3897" y="3698214"/>
          <a:ext cx="976461" cy="11248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The </a:t>
          </a:r>
          <a:r>
            <a:rPr lang="en-US" altLang="zh-CN" sz="1200" kern="1200" dirty="0" err="1" smtClean="0"/>
            <a:t>textarea</a:t>
          </a:r>
          <a:endParaRPr lang="zh-CN" altLang="en-US" sz="1200" kern="1200" dirty="0"/>
        </a:p>
      </dsp:txBody>
      <dsp:txXfrm>
        <a:off x="32497" y="3726814"/>
        <a:ext cx="919261" cy="1067632"/>
      </dsp:txXfrm>
    </dsp:sp>
    <dsp:sp modelId="{0A159D7A-B27C-4235-BDA0-813BD1BF89D4}">
      <dsp:nvSpPr>
        <dsp:cNvPr id="0" name=""/>
        <dsp:cNvSpPr/>
      </dsp:nvSpPr>
      <dsp:spPr>
        <a:xfrm>
          <a:off x="1000864" y="3698214"/>
          <a:ext cx="976461" cy="11248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Attachmenet</a:t>
          </a:r>
          <a:endParaRPr lang="zh-CN" altLang="en-US" sz="1200" kern="1200" dirty="0"/>
        </a:p>
      </dsp:txBody>
      <dsp:txXfrm>
        <a:off x="1029464" y="3726814"/>
        <a:ext cx="919261" cy="1067632"/>
      </dsp:txXfrm>
    </dsp:sp>
    <dsp:sp modelId="{34240C38-7943-4396-B149-4D0EE31A4B1B}">
      <dsp:nvSpPr>
        <dsp:cNvPr id="0" name=""/>
        <dsp:cNvSpPr/>
      </dsp:nvSpPr>
      <dsp:spPr>
        <a:xfrm>
          <a:off x="2018337" y="2465931"/>
          <a:ext cx="976461" cy="1124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Set up Email as the notice</a:t>
          </a:r>
          <a:endParaRPr lang="zh-CN" altLang="en-US" sz="1400" kern="1200" dirty="0"/>
        </a:p>
      </dsp:txBody>
      <dsp:txXfrm>
        <a:off x="2046937" y="2494531"/>
        <a:ext cx="919261" cy="1067632"/>
      </dsp:txXfrm>
    </dsp:sp>
    <dsp:sp modelId="{3F0A1F64-92E3-4D0B-B52C-2F5E2FD5B493}">
      <dsp:nvSpPr>
        <dsp:cNvPr id="0" name=""/>
        <dsp:cNvSpPr/>
      </dsp:nvSpPr>
      <dsp:spPr>
        <a:xfrm>
          <a:off x="3076821" y="1233648"/>
          <a:ext cx="1993934" cy="11248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Review Practice</a:t>
          </a:r>
          <a:endParaRPr lang="zh-CN" altLang="en-US" sz="2900" kern="1200" dirty="0"/>
        </a:p>
      </dsp:txBody>
      <dsp:txXfrm>
        <a:off x="3109766" y="1266593"/>
        <a:ext cx="1928044" cy="1058942"/>
      </dsp:txXfrm>
    </dsp:sp>
    <dsp:sp modelId="{2EC3F465-78DB-49CA-B068-01112AC3693A}">
      <dsp:nvSpPr>
        <dsp:cNvPr id="0" name=""/>
        <dsp:cNvSpPr/>
      </dsp:nvSpPr>
      <dsp:spPr>
        <a:xfrm>
          <a:off x="3076821" y="2465931"/>
          <a:ext cx="976461" cy="1124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To mark the practice as finished</a:t>
          </a:r>
          <a:endParaRPr lang="zh-CN" altLang="en-US" sz="1400" kern="1200" dirty="0"/>
        </a:p>
      </dsp:txBody>
      <dsp:txXfrm>
        <a:off x="3105421" y="2494531"/>
        <a:ext cx="919261" cy="1067632"/>
      </dsp:txXfrm>
    </dsp:sp>
    <dsp:sp modelId="{12F6951C-2A8C-469F-A940-14C9EEA188F9}">
      <dsp:nvSpPr>
        <dsp:cNvPr id="0" name=""/>
        <dsp:cNvSpPr/>
      </dsp:nvSpPr>
      <dsp:spPr>
        <a:xfrm>
          <a:off x="4094294" y="2465931"/>
          <a:ext cx="976461" cy="1124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Graded</a:t>
          </a:r>
          <a:endParaRPr lang="zh-CN" altLang="en-US" sz="1400" kern="1200" dirty="0"/>
        </a:p>
      </dsp:txBody>
      <dsp:txXfrm>
        <a:off x="4122894" y="2494531"/>
        <a:ext cx="919261" cy="1067632"/>
      </dsp:txXfrm>
    </dsp:sp>
    <dsp:sp modelId="{15BB1E5F-C62B-4220-8FB1-080CEA6EC4FD}">
      <dsp:nvSpPr>
        <dsp:cNvPr id="0" name=""/>
        <dsp:cNvSpPr/>
      </dsp:nvSpPr>
      <dsp:spPr>
        <a:xfrm>
          <a:off x="5234801" y="1364"/>
          <a:ext cx="2990901" cy="1124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Trainee</a:t>
          </a:r>
          <a:endParaRPr lang="zh-CN" altLang="en-US" sz="4900" kern="1200" dirty="0"/>
        </a:p>
      </dsp:txBody>
      <dsp:txXfrm>
        <a:off x="5267746" y="34309"/>
        <a:ext cx="2925011" cy="1058942"/>
      </dsp:txXfrm>
    </dsp:sp>
    <dsp:sp modelId="{40A8994A-2729-49F7-8101-614CDC1B9447}">
      <dsp:nvSpPr>
        <dsp:cNvPr id="0" name=""/>
        <dsp:cNvSpPr/>
      </dsp:nvSpPr>
      <dsp:spPr>
        <a:xfrm>
          <a:off x="5234801" y="1233648"/>
          <a:ext cx="2990901" cy="11248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Submit practice</a:t>
          </a:r>
          <a:endParaRPr lang="zh-CN" altLang="en-US" sz="2900" kern="1200" dirty="0"/>
        </a:p>
      </dsp:txBody>
      <dsp:txXfrm>
        <a:off x="5267746" y="1266593"/>
        <a:ext cx="2925011" cy="1058942"/>
      </dsp:txXfrm>
    </dsp:sp>
    <dsp:sp modelId="{271BD278-16AF-4426-A789-63A9FCA6A05C}">
      <dsp:nvSpPr>
        <dsp:cNvPr id="0" name=""/>
        <dsp:cNvSpPr/>
      </dsp:nvSpPr>
      <dsp:spPr>
        <a:xfrm>
          <a:off x="5234801" y="2465931"/>
          <a:ext cx="1973428" cy="1124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Have 2 ways to create practice content</a:t>
          </a:r>
          <a:endParaRPr lang="zh-CN" altLang="en-US" sz="1400" kern="1200" dirty="0"/>
        </a:p>
      </dsp:txBody>
      <dsp:txXfrm>
        <a:off x="5267746" y="2498876"/>
        <a:ext cx="1907538" cy="1058942"/>
      </dsp:txXfrm>
    </dsp:sp>
    <dsp:sp modelId="{7EEC7016-8093-4268-AB9B-F1083DD983E2}">
      <dsp:nvSpPr>
        <dsp:cNvPr id="0" name=""/>
        <dsp:cNvSpPr/>
      </dsp:nvSpPr>
      <dsp:spPr>
        <a:xfrm>
          <a:off x="5234801" y="3698214"/>
          <a:ext cx="976461" cy="11248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The </a:t>
          </a:r>
          <a:r>
            <a:rPr lang="en-US" altLang="zh-CN" sz="1200" kern="1200" dirty="0" err="1" smtClean="0"/>
            <a:t>textarea</a:t>
          </a:r>
          <a:endParaRPr lang="zh-CN" altLang="en-US" sz="1200" kern="1200" dirty="0"/>
        </a:p>
      </dsp:txBody>
      <dsp:txXfrm>
        <a:off x="5263401" y="3726814"/>
        <a:ext cx="919261" cy="1067632"/>
      </dsp:txXfrm>
    </dsp:sp>
    <dsp:sp modelId="{D389C68F-6ED5-4EF8-BF92-4F40074ADBD4}">
      <dsp:nvSpPr>
        <dsp:cNvPr id="0" name=""/>
        <dsp:cNvSpPr/>
      </dsp:nvSpPr>
      <dsp:spPr>
        <a:xfrm>
          <a:off x="6231768" y="3698214"/>
          <a:ext cx="976461" cy="11248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Attachmenet</a:t>
          </a:r>
          <a:endParaRPr lang="zh-CN" altLang="en-US" sz="1200" kern="1200" dirty="0"/>
        </a:p>
      </dsp:txBody>
      <dsp:txXfrm>
        <a:off x="6260368" y="3726814"/>
        <a:ext cx="919261" cy="1067632"/>
      </dsp:txXfrm>
    </dsp:sp>
    <dsp:sp modelId="{F5DE1862-83AA-43BD-98BF-F4FCC944C678}">
      <dsp:nvSpPr>
        <dsp:cNvPr id="0" name=""/>
        <dsp:cNvSpPr/>
      </dsp:nvSpPr>
      <dsp:spPr>
        <a:xfrm>
          <a:off x="7249240" y="2465931"/>
          <a:ext cx="976461" cy="1124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Set up Email as the notice</a:t>
          </a:r>
          <a:endParaRPr lang="zh-CN" altLang="en-US" sz="1400" kern="1200" dirty="0"/>
        </a:p>
      </dsp:txBody>
      <dsp:txXfrm>
        <a:off x="7277840" y="2494531"/>
        <a:ext cx="919261" cy="10676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0F510-7F6C-4CC9-BD1D-63BA5351E3C0}">
      <dsp:nvSpPr>
        <dsp:cNvPr id="0" name=""/>
        <dsp:cNvSpPr/>
      </dsp:nvSpPr>
      <dsp:spPr>
        <a:xfrm>
          <a:off x="0" y="4030"/>
          <a:ext cx="822960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Training Manager</a:t>
          </a:r>
          <a:endParaRPr lang="zh-CN" altLang="en-US" sz="2200" kern="1200" dirty="0"/>
        </a:p>
      </dsp:txBody>
      <dsp:txXfrm>
        <a:off x="25759" y="29789"/>
        <a:ext cx="8178082" cy="476152"/>
      </dsp:txXfrm>
    </dsp:sp>
    <dsp:sp modelId="{EBCB2C4F-3429-4E29-A556-9B178EE9D9E3}">
      <dsp:nvSpPr>
        <dsp:cNvPr id="0" name=""/>
        <dsp:cNvSpPr/>
      </dsp:nvSpPr>
      <dsp:spPr>
        <a:xfrm>
          <a:off x="0" y="531700"/>
          <a:ext cx="8229600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View the progress of training course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All courses in a term whether is finished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smtClean="0"/>
            <a:t>View </a:t>
          </a:r>
          <a:r>
            <a:rPr lang="en-US" altLang="zh-CN" sz="1700" kern="1200" dirty="0" smtClean="0"/>
            <a:t>the progress of trainee’s courses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Search the trainee by his name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All courses of one trainee whether is attended by himself</a:t>
          </a:r>
          <a:endParaRPr lang="zh-CN" altLang="en-US" sz="1700" kern="1200" dirty="0"/>
        </a:p>
      </dsp:txBody>
      <dsp:txXfrm>
        <a:off x="0" y="531700"/>
        <a:ext cx="8229600" cy="1457280"/>
      </dsp:txXfrm>
    </dsp:sp>
    <dsp:sp modelId="{00120C31-4953-4290-9722-E64646EEBD11}">
      <dsp:nvSpPr>
        <dsp:cNvPr id="0" name=""/>
        <dsp:cNvSpPr/>
      </dsp:nvSpPr>
      <dsp:spPr>
        <a:xfrm>
          <a:off x="0" y="1988980"/>
          <a:ext cx="8229600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Trainer</a:t>
          </a:r>
          <a:endParaRPr lang="zh-CN" altLang="en-US" sz="2200" kern="1200" dirty="0"/>
        </a:p>
      </dsp:txBody>
      <dsp:txXfrm>
        <a:off x="25759" y="2014739"/>
        <a:ext cx="8178082" cy="476152"/>
      </dsp:txXfrm>
    </dsp:sp>
    <dsp:sp modelId="{A40AFD85-9AF6-496A-BCC4-9931917130D8}">
      <dsp:nvSpPr>
        <dsp:cNvPr id="0" name=""/>
        <dsp:cNvSpPr/>
      </dsp:nvSpPr>
      <dsp:spPr>
        <a:xfrm>
          <a:off x="0" y="2516651"/>
          <a:ext cx="8229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View the progress of training course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All courses in a term whether is finished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View the progress of one trainer’s courses</a:t>
          </a:r>
          <a:endParaRPr lang="zh-CN" altLang="en-US" sz="1700" kern="1200" dirty="0"/>
        </a:p>
      </dsp:txBody>
      <dsp:txXfrm>
        <a:off x="0" y="2516651"/>
        <a:ext cx="8229600" cy="888030"/>
      </dsp:txXfrm>
    </dsp:sp>
    <dsp:sp modelId="{9487D8FE-92E0-42F7-A520-CFAE9F325845}">
      <dsp:nvSpPr>
        <dsp:cNvPr id="0" name=""/>
        <dsp:cNvSpPr/>
      </dsp:nvSpPr>
      <dsp:spPr>
        <a:xfrm>
          <a:off x="0" y="3404681"/>
          <a:ext cx="8229600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Trainee</a:t>
          </a:r>
          <a:endParaRPr lang="zh-CN" altLang="en-US" sz="2200" kern="1200" dirty="0"/>
        </a:p>
      </dsp:txBody>
      <dsp:txXfrm>
        <a:off x="25759" y="3430440"/>
        <a:ext cx="8178082" cy="476152"/>
      </dsp:txXfrm>
    </dsp:sp>
    <dsp:sp modelId="{77AB1A4F-1809-49BA-A0F4-E9707F95248D}">
      <dsp:nvSpPr>
        <dsp:cNvPr id="0" name=""/>
        <dsp:cNvSpPr/>
      </dsp:nvSpPr>
      <dsp:spPr>
        <a:xfrm>
          <a:off x="0" y="3932351"/>
          <a:ext cx="8229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View the progress of training course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All courses in a term whether is finished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/>
            <a:t>View the progress of one trainee’s courses</a:t>
          </a:r>
          <a:endParaRPr lang="zh-CN" altLang="en-US" sz="1700" kern="1200" dirty="0"/>
        </a:p>
      </dsp:txBody>
      <dsp:txXfrm>
        <a:off x="0" y="3932351"/>
        <a:ext cx="8229600" cy="8880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2BB70-708C-42DE-9CE7-880987892E79}">
      <dsp:nvSpPr>
        <dsp:cNvPr id="0" name=""/>
        <dsp:cNvSpPr/>
      </dsp:nvSpPr>
      <dsp:spPr>
        <a:xfrm>
          <a:off x="1004" y="0"/>
          <a:ext cx="2611933" cy="48244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UI Layer</a:t>
          </a:r>
          <a:endParaRPr lang="zh-CN" altLang="en-US" sz="3900" kern="1200" dirty="0"/>
        </a:p>
      </dsp:txBody>
      <dsp:txXfrm>
        <a:off x="1004" y="0"/>
        <a:ext cx="2611933" cy="1447323"/>
      </dsp:txXfrm>
    </dsp:sp>
    <dsp:sp modelId="{58D4C702-30BF-40B5-8FDC-E40CE28A631B}">
      <dsp:nvSpPr>
        <dsp:cNvPr id="0" name=""/>
        <dsp:cNvSpPr/>
      </dsp:nvSpPr>
      <dsp:spPr>
        <a:xfrm>
          <a:off x="262197" y="144773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Spring MVC</a:t>
          </a:r>
          <a:endParaRPr lang="zh-CN" altLang="en-US" sz="1400" kern="1200" dirty="0"/>
        </a:p>
      </dsp:txBody>
      <dsp:txXfrm>
        <a:off x="289957" y="1475495"/>
        <a:ext cx="2034026" cy="892283"/>
      </dsp:txXfrm>
    </dsp:sp>
    <dsp:sp modelId="{5A7AE537-DD0F-4D5A-B241-E01BD4BF340C}">
      <dsp:nvSpPr>
        <dsp:cNvPr id="0" name=""/>
        <dsp:cNvSpPr/>
      </dsp:nvSpPr>
      <dsp:spPr>
        <a:xfrm>
          <a:off x="262197" y="254135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Dispatcher Servlet &amp; Handler Mapping &amp; </a:t>
          </a:r>
          <a:r>
            <a:rPr lang="en-US" sz="1400" b="0" i="0" kern="1200" dirty="0" smtClean="0"/>
            <a:t>View Resol</a:t>
          </a:r>
          <a:r>
            <a:rPr lang="en-US" altLang="zh-CN" sz="1400" b="0" i="0" kern="1200" dirty="0" smtClean="0"/>
            <a:t>v</a:t>
          </a:r>
          <a:r>
            <a:rPr lang="en-US" sz="1400" b="0" i="0" kern="1200" dirty="0" smtClean="0"/>
            <a:t>er </a:t>
          </a:r>
          <a:r>
            <a:rPr lang="en-US" altLang="zh-CN" sz="1400" b="0" i="0" kern="1200" dirty="0" smtClean="0"/>
            <a:t>&amp; </a:t>
          </a:r>
          <a:r>
            <a:rPr lang="en-US" altLang="zh-CN" sz="1400" kern="1200" dirty="0" smtClean="0"/>
            <a:t>Model And View</a:t>
          </a:r>
        </a:p>
      </dsp:txBody>
      <dsp:txXfrm>
        <a:off x="289957" y="2569115"/>
        <a:ext cx="2034026" cy="892283"/>
      </dsp:txXfrm>
    </dsp:sp>
    <dsp:sp modelId="{07F2197C-48D5-47D3-A10A-357E5E6A05B1}">
      <dsp:nvSpPr>
        <dsp:cNvPr id="0" name=""/>
        <dsp:cNvSpPr/>
      </dsp:nvSpPr>
      <dsp:spPr>
        <a:xfrm>
          <a:off x="262197" y="363497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Controller Classes</a:t>
          </a:r>
        </a:p>
      </dsp:txBody>
      <dsp:txXfrm>
        <a:off x="289957" y="3662735"/>
        <a:ext cx="2034026" cy="892283"/>
      </dsp:txXfrm>
    </dsp:sp>
    <dsp:sp modelId="{557BB65F-25C2-4878-B87C-AD5426640B39}">
      <dsp:nvSpPr>
        <dsp:cNvPr id="0" name=""/>
        <dsp:cNvSpPr/>
      </dsp:nvSpPr>
      <dsp:spPr>
        <a:xfrm>
          <a:off x="2808833" y="0"/>
          <a:ext cx="2611933" cy="48244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Business Layer</a:t>
          </a:r>
          <a:endParaRPr lang="zh-CN" altLang="en-US" sz="3900" kern="1200" dirty="0"/>
        </a:p>
      </dsp:txBody>
      <dsp:txXfrm>
        <a:off x="2808833" y="0"/>
        <a:ext cx="2611933" cy="1447323"/>
      </dsp:txXfrm>
    </dsp:sp>
    <dsp:sp modelId="{6115287F-CD3F-45D0-8B9E-5AE6279D4E3D}">
      <dsp:nvSpPr>
        <dsp:cNvPr id="0" name=""/>
        <dsp:cNvSpPr/>
      </dsp:nvSpPr>
      <dsp:spPr>
        <a:xfrm>
          <a:off x="3070026" y="144773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Spring</a:t>
          </a:r>
          <a:endParaRPr lang="zh-CN" altLang="en-US" sz="1400" kern="1200" dirty="0"/>
        </a:p>
      </dsp:txBody>
      <dsp:txXfrm>
        <a:off x="3097786" y="1475495"/>
        <a:ext cx="2034026" cy="892283"/>
      </dsp:txXfrm>
    </dsp:sp>
    <dsp:sp modelId="{AA0CA432-563B-4F22-8521-1389478F8D0E}">
      <dsp:nvSpPr>
        <dsp:cNvPr id="0" name=""/>
        <dsp:cNvSpPr/>
      </dsp:nvSpPr>
      <dsp:spPr>
        <a:xfrm>
          <a:off x="3070026" y="254135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Transaction &amp; Hibernate Session Management</a:t>
          </a:r>
          <a:endParaRPr lang="zh-CN" altLang="en-US" sz="1400" kern="1200" dirty="0"/>
        </a:p>
      </dsp:txBody>
      <dsp:txXfrm>
        <a:off x="3097786" y="2569115"/>
        <a:ext cx="2034026" cy="892283"/>
      </dsp:txXfrm>
    </dsp:sp>
    <dsp:sp modelId="{1665A9C4-6FF0-4523-B0A4-6B0568B31370}">
      <dsp:nvSpPr>
        <dsp:cNvPr id="0" name=""/>
        <dsp:cNvSpPr/>
      </dsp:nvSpPr>
      <dsp:spPr>
        <a:xfrm>
          <a:off x="3070026" y="363497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Business Service Classes</a:t>
          </a:r>
          <a:endParaRPr lang="zh-CN" altLang="en-US" sz="1400" kern="1200" dirty="0"/>
        </a:p>
      </dsp:txBody>
      <dsp:txXfrm>
        <a:off x="3097786" y="3662735"/>
        <a:ext cx="2034026" cy="892283"/>
      </dsp:txXfrm>
    </dsp:sp>
    <dsp:sp modelId="{E3306565-10D2-4092-B16F-D0B471554902}">
      <dsp:nvSpPr>
        <dsp:cNvPr id="0" name=""/>
        <dsp:cNvSpPr/>
      </dsp:nvSpPr>
      <dsp:spPr>
        <a:xfrm>
          <a:off x="5616661" y="0"/>
          <a:ext cx="2611933" cy="48244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Persistence</a:t>
          </a:r>
          <a:endParaRPr lang="zh-CN" altLang="en-US" sz="3900" kern="1200" dirty="0"/>
        </a:p>
      </dsp:txBody>
      <dsp:txXfrm>
        <a:off x="5616661" y="0"/>
        <a:ext cx="2611933" cy="1447323"/>
      </dsp:txXfrm>
    </dsp:sp>
    <dsp:sp modelId="{8FD10EB5-2682-4D5B-BC72-ECADFE1838B9}">
      <dsp:nvSpPr>
        <dsp:cNvPr id="0" name=""/>
        <dsp:cNvSpPr/>
      </dsp:nvSpPr>
      <dsp:spPr>
        <a:xfrm>
          <a:off x="5877855" y="144773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Hibernate</a:t>
          </a:r>
          <a:endParaRPr lang="zh-CN" altLang="en-US" sz="1400" kern="1200" dirty="0"/>
        </a:p>
      </dsp:txBody>
      <dsp:txXfrm>
        <a:off x="5905615" y="1475495"/>
        <a:ext cx="2034026" cy="892283"/>
      </dsp:txXfrm>
    </dsp:sp>
    <dsp:sp modelId="{80CA30BA-1FEC-4E15-B395-FBF215849ABF}">
      <dsp:nvSpPr>
        <dsp:cNvPr id="0" name=""/>
        <dsp:cNvSpPr/>
      </dsp:nvSpPr>
      <dsp:spPr>
        <a:xfrm>
          <a:off x="5877855" y="254135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ORM</a:t>
          </a:r>
          <a:endParaRPr lang="zh-CN" altLang="en-US" sz="1400" kern="1200" dirty="0"/>
        </a:p>
      </dsp:txBody>
      <dsp:txXfrm>
        <a:off x="5905615" y="2569115"/>
        <a:ext cx="2034026" cy="892283"/>
      </dsp:txXfrm>
    </dsp:sp>
    <dsp:sp modelId="{C4123BAB-BA34-4BE0-822F-4754A58B503F}">
      <dsp:nvSpPr>
        <dsp:cNvPr id="0" name=""/>
        <dsp:cNvSpPr/>
      </dsp:nvSpPr>
      <dsp:spPr>
        <a:xfrm>
          <a:off x="5877855" y="363497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HQL &amp; DAO Classes</a:t>
          </a:r>
          <a:endParaRPr lang="zh-CN" altLang="en-US" sz="1400" kern="1200" dirty="0"/>
        </a:p>
      </dsp:txBody>
      <dsp:txXfrm>
        <a:off x="5905615" y="3662735"/>
        <a:ext cx="2034026" cy="892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C2790-B124-4C27-A673-02C9E26578C1}" type="datetimeFigureOut">
              <a:rPr lang="zh-CN" altLang="en-US" smtClean="0"/>
              <a:t>2015/1/9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30793-BF23-4A36-83A5-96423419529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23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D0B984-FE6C-4C79-B0A1-4CB202692EE6}" type="datetimeFigureOut">
              <a:rPr lang="zh-CN" altLang="en-US"/>
              <a:pPr/>
              <a:t>2015/1/9 Friday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A0555-4594-4CE7-8339-12EAEC31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6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772400" cy="115212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15212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86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6328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Training Project ---- Synnex Training System</a:t>
            </a: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01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Training Project ---- Synnex Training System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66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>
            <a:normAutofit/>
          </a:bodyPr>
          <a:lstStyle>
            <a:lvl1pPr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Training Project ---- Synnex Training System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22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zh-CN" dirty="0" smtClean="0"/>
              <a:t>Training Project ---- </a:t>
            </a:r>
            <a:r>
              <a:rPr lang="en-US" altLang="zh-CN" dirty="0" err="1" smtClean="0"/>
              <a:t>Synnex</a:t>
            </a:r>
            <a:r>
              <a:rPr lang="en-US" altLang="zh-CN" dirty="0" smtClean="0"/>
              <a:t> Training System</a:t>
            </a:r>
            <a:endParaRPr lang="en-US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6592" y="188913"/>
            <a:ext cx="7690207" cy="863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design-related\png\png-19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21310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068961"/>
            <a:ext cx="7162055" cy="1152128"/>
          </a:xfrm>
        </p:spPr>
        <p:txBody>
          <a:bodyPr>
            <a:normAutofit/>
          </a:bodyPr>
          <a:lstStyle>
            <a:lvl1pPr algn="r">
              <a:defRPr sz="3600" b="0" cap="none" baseline="0"/>
            </a:lvl1pPr>
          </a:lstStyle>
          <a:p>
            <a:r>
              <a:rPr lang="en-US" altLang="zh-CN" dirty="0" smtClean="0"/>
              <a:t>Click </a:t>
            </a:r>
            <a:r>
              <a:rPr lang="en-US" altLang="zh-CN" dirty="0" smtClean="0"/>
              <a:t>to edit Master title style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5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jpg"/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196975"/>
            <a:ext cx="9144000" cy="3429000"/>
          </a:xfrm>
          <a:prstGeom prst="rect">
            <a:avLst/>
          </a:prstGeom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35188"/>
            <a:ext cx="7162055" cy="1152128"/>
          </a:xfrm>
        </p:spPr>
        <p:txBody>
          <a:bodyPr>
            <a:normAutofit/>
          </a:bodyPr>
          <a:lstStyle>
            <a:lvl1pPr algn="r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26360" y="5013177"/>
            <a:ext cx="3094112" cy="93610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47152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939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zh-CN" dirty="0" smtClean="0"/>
              <a:t>Training Project ---- </a:t>
            </a:r>
            <a:r>
              <a:rPr lang="en-US" altLang="zh-CN" dirty="0" err="1" smtClean="0"/>
              <a:t>Synnex</a:t>
            </a:r>
            <a:r>
              <a:rPr lang="en-US" altLang="zh-CN" dirty="0" smtClean="0"/>
              <a:t>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567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093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720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82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3008313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556792"/>
            <a:ext cx="5111750" cy="45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708920"/>
            <a:ext cx="3008313" cy="341724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Training Project ---- Synnex Training System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99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1037690" y="188913"/>
            <a:ext cx="764911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82296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32" name="Picture 3" descr="D:\design-related\png\png-190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88" y="-93663"/>
            <a:ext cx="1219201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70643" y="6390133"/>
            <a:ext cx="3873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Training Project ---- </a:t>
            </a:r>
            <a:r>
              <a:rPr lang="en-US" altLang="zh-CN" dirty="0" err="1" smtClean="0"/>
              <a:t>Synnex</a:t>
            </a:r>
            <a:r>
              <a:rPr lang="en-US" altLang="zh-CN" dirty="0" smtClean="0"/>
              <a:t> Training System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130000"/>
        <a:buBlip>
          <a:blip r:embed="rId16"/>
        </a:buBlip>
        <a:defRPr sz="2000" kern="1200">
          <a:solidFill>
            <a:srgbClr val="E46C0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8480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948A54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948A54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948A5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469571"/>
            <a:ext cx="7772400" cy="1959429"/>
          </a:xfrm>
        </p:spPr>
        <p:txBody>
          <a:bodyPr/>
          <a:lstStyle/>
          <a:p>
            <a:pPr algn="l"/>
            <a:r>
              <a:rPr lang="en-US" altLang="zh-CN" sz="6600" dirty="0" smtClean="0"/>
              <a:t>Training Project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——</a:t>
            </a:r>
            <a:r>
              <a:rPr lang="en-US" altLang="zh-CN" dirty="0" err="1" smtClean="0"/>
              <a:t>Synnex</a:t>
            </a:r>
            <a:r>
              <a:rPr lang="en-US" altLang="zh-CN" dirty="0" smtClean="0"/>
              <a:t> Training System</a:t>
            </a:r>
            <a:endParaRPr lang="zh-CN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50771" y="4581128"/>
            <a:ext cx="5508172" cy="1152128"/>
          </a:xfrm>
        </p:spPr>
        <p:txBody>
          <a:bodyPr/>
          <a:lstStyle/>
          <a:p>
            <a:r>
              <a:rPr lang="en-US" altLang="zh-CN" dirty="0" smtClean="0"/>
              <a:t>Reporter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Jennifer Tian, Davis Zhang, Hiram Huang</a:t>
            </a:r>
          </a:p>
          <a:p>
            <a:r>
              <a:rPr lang="en-US" altLang="zh-CN" dirty="0" smtClean="0"/>
              <a:t>2015.1.9</a:t>
            </a:r>
            <a:endParaRPr lang="zh-CN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System Framework Design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91025" y="6381750"/>
            <a:ext cx="4752975" cy="365125"/>
          </a:xfr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27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 smtClean="0"/>
              <a:t>开发运行环境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Eclipse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</a:t>
            </a:r>
            <a:r>
              <a:rPr lang="zh-CN" altLang="en-US" dirty="0"/>
              <a:t>务</a:t>
            </a:r>
            <a:r>
              <a:rPr lang="zh-CN" altLang="en-US" dirty="0" smtClean="0"/>
              <a:t>器：</a:t>
            </a:r>
            <a:r>
              <a:rPr lang="en-US" altLang="zh-CN" dirty="0" smtClean="0"/>
              <a:t>Tomcat6</a:t>
            </a:r>
          </a:p>
          <a:p>
            <a:r>
              <a:rPr lang="zh-CN" altLang="en-US" dirty="0" smtClean="0"/>
              <a:t>数</a:t>
            </a:r>
            <a:r>
              <a:rPr lang="zh-CN" altLang="en-US" dirty="0"/>
              <a:t>据</a:t>
            </a:r>
            <a:r>
              <a:rPr lang="zh-CN" altLang="en-US" dirty="0" smtClean="0"/>
              <a:t>库：</a:t>
            </a:r>
            <a:r>
              <a:rPr lang="en-US" altLang="zh-CN" dirty="0" smtClean="0"/>
              <a:t>MySQL</a:t>
            </a:r>
          </a:p>
          <a:p>
            <a:r>
              <a:rPr lang="zh-CN" altLang="en-US" dirty="0"/>
              <a:t>版本控</a:t>
            </a:r>
            <a:r>
              <a:rPr lang="zh-CN" altLang="en-US" dirty="0" smtClean="0"/>
              <a:t>制：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zh-CN" altLang="en-US" dirty="0"/>
              <a:t>项</a:t>
            </a:r>
            <a:r>
              <a:rPr lang="zh-CN" altLang="en-US" dirty="0" smtClean="0"/>
              <a:t>目构建及管理：</a:t>
            </a:r>
            <a:r>
              <a:rPr lang="en-US" altLang="zh-CN" dirty="0" smtClean="0"/>
              <a:t>Maven</a:t>
            </a:r>
          </a:p>
          <a:p>
            <a:r>
              <a:rPr lang="zh-CN" altLang="en-US" dirty="0"/>
              <a:t>运行环</a:t>
            </a:r>
            <a:r>
              <a:rPr lang="zh-CN" altLang="en-US" dirty="0" smtClean="0"/>
              <a:t>境：</a:t>
            </a:r>
            <a:r>
              <a:rPr lang="en-US" altLang="zh-CN" dirty="0" smtClean="0"/>
              <a:t>IE 9</a:t>
            </a:r>
            <a:r>
              <a:rPr lang="zh-CN" altLang="en-US" dirty="0" smtClean="0"/>
              <a:t>及以上版本；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401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框架设计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15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 smtClean="0"/>
              <a:t>框架设计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076045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1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Database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391025" y="6381750"/>
            <a:ext cx="4752975" cy="365125"/>
          </a:xfr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90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196374"/>
            <a:ext cx="7543800" cy="558311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578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Implementation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391025" y="6381750"/>
            <a:ext cx="4752975" cy="365125"/>
          </a:xfr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76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 we divide the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9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Testing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91025" y="6381750"/>
            <a:ext cx="4752975" cy="365125"/>
          </a:xfr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1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91025" y="6381750"/>
            <a:ext cx="4752975" cy="365125"/>
          </a:xfr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92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57643"/>
              </p:ext>
            </p:extLst>
          </p:nvPr>
        </p:nvGraphicFramePr>
        <p:xfrm>
          <a:off x="1529992" y="1484312"/>
          <a:ext cx="6231522" cy="476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Training Project ---- </a:t>
            </a:r>
            <a:r>
              <a:rPr lang="en-US" altLang="zh-CN" dirty="0" err="1" smtClean="0"/>
              <a:t>Synnex</a:t>
            </a:r>
            <a:r>
              <a:rPr lang="en-US" altLang="zh-CN" dirty="0" smtClean="0"/>
              <a:t>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5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9714" y="2335188"/>
            <a:ext cx="6904654" cy="1152128"/>
          </a:xfrm>
        </p:spPr>
        <p:txBody>
          <a:bodyPr>
            <a:normAutofit/>
          </a:bodyPr>
          <a:lstStyle/>
          <a:p>
            <a:pPr algn="l"/>
            <a:r>
              <a:rPr lang="en-US" altLang="zh-CN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Thank YOU!</a:t>
            </a:r>
            <a:endParaRPr lang="zh-CN" altLang="en-US" sz="6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System Requirements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en-US" altLang="zh-CN" sz="2800" dirty="0" smtClean="0"/>
              <a:t>Why do we choose this training project?</a:t>
            </a:r>
            <a:endParaRPr lang="zh-CN" altLang="en-US" sz="2800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914084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en-US" altLang="zh-CN" dirty="0" smtClean="0"/>
              <a:t>What will we want to do?</a:t>
            </a:r>
            <a:endParaRPr lang="zh-CN" alt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122692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pPr lvl="0"/>
            <a:r>
              <a:rPr lang="en-US" altLang="zh-CN" sz="2800" dirty="0" smtClean="0"/>
              <a:t>What will we </a:t>
            </a:r>
            <a:r>
              <a:rPr lang="en-US" altLang="zh-CN" sz="2800" dirty="0"/>
              <a:t>do in Management of User </a:t>
            </a:r>
            <a:r>
              <a:rPr lang="en-US" altLang="zh-CN" sz="2800" dirty="0" err="1" smtClean="0"/>
              <a:t>Infos</a:t>
            </a:r>
            <a:r>
              <a:rPr lang="en-US" altLang="zh-CN" sz="2800" dirty="0" smtClean="0"/>
              <a:t>?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347502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19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en-US" altLang="zh-CN" sz="3400" dirty="0"/>
              <a:t>What will we do </a:t>
            </a:r>
            <a:r>
              <a:rPr lang="en-US" altLang="zh-CN" sz="3400" dirty="0" smtClean="0"/>
              <a:t>in course management?</a:t>
            </a:r>
            <a:endParaRPr lang="zh-CN" altLang="en-US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63791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0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en-US" altLang="zh-CN" sz="3400" dirty="0"/>
              <a:t>What will we do </a:t>
            </a:r>
            <a:r>
              <a:rPr lang="en-US" altLang="zh-CN" sz="3400" dirty="0" smtClean="0"/>
              <a:t>in practice management?</a:t>
            </a:r>
            <a:endParaRPr lang="zh-CN" altLang="en-US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958860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6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pPr lvl="0"/>
            <a:r>
              <a:rPr lang="en-US" altLang="zh-CN" dirty="0" smtClean="0"/>
              <a:t>What will we </a:t>
            </a:r>
            <a:r>
              <a:rPr lang="en-US" altLang="zh-CN" dirty="0"/>
              <a:t>do in </a:t>
            </a:r>
            <a:r>
              <a:rPr lang="en-US" altLang="zh-CN" dirty="0" smtClean="0"/>
              <a:t>progress </a:t>
            </a:r>
            <a:r>
              <a:rPr lang="en-US" altLang="zh-CN" dirty="0"/>
              <a:t>of t</a:t>
            </a:r>
            <a:r>
              <a:rPr lang="en-US" altLang="zh-CN" dirty="0" smtClean="0"/>
              <a:t>raining?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829292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9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彩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ingjing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Pages>0</Pages>
  <Words>549</Words>
  <Characters>0</Characters>
  <Application>Microsoft Office PowerPoint</Application>
  <DocSecurity>0</DocSecurity>
  <PresentationFormat>全屏显示(4:3)</PresentationFormat>
  <Lines>0</Lines>
  <Paragraphs>136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彩虹</vt:lpstr>
      <vt:lpstr>Training Project                       ——Synnex Training System</vt:lpstr>
      <vt:lpstr>Content</vt:lpstr>
      <vt:lpstr>System Requirements Analysis</vt:lpstr>
      <vt:lpstr>Why do we choose this training project?</vt:lpstr>
      <vt:lpstr>What will we want to do?</vt:lpstr>
      <vt:lpstr>What will we do in Management of User Infos?  </vt:lpstr>
      <vt:lpstr>What will we do in course management?</vt:lpstr>
      <vt:lpstr>What will we do in practice management?</vt:lpstr>
      <vt:lpstr>What will we do in progress of training?</vt:lpstr>
      <vt:lpstr>System Framework Design</vt:lpstr>
      <vt:lpstr>开发运行环境</vt:lpstr>
      <vt:lpstr>框架设计</vt:lpstr>
      <vt:lpstr>框架设计</vt:lpstr>
      <vt:lpstr>System Database Design</vt:lpstr>
      <vt:lpstr>PowerPoint 演示文稿</vt:lpstr>
      <vt:lpstr>System Implementation</vt:lpstr>
      <vt:lpstr>How do we divide the work?</vt:lpstr>
      <vt:lpstr>System Testing</vt:lpstr>
      <vt:lpstr>System Demo</vt:lpstr>
      <vt:lpstr>Thank YOU!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jennifert</dc:creator>
  <cp:lastModifiedBy>Jeniss</cp:lastModifiedBy>
  <cp:revision>40</cp:revision>
  <dcterms:created xsi:type="dcterms:W3CDTF">2013-01-25T01:44:32Z</dcterms:created>
  <dcterms:modified xsi:type="dcterms:W3CDTF">2015-01-08T18:43:33Z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