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79" r:id="rId11"/>
    <p:sldId id="274" r:id="rId12"/>
    <p:sldId id="269" r:id="rId13"/>
    <p:sldId id="267" r:id="rId14"/>
    <p:sldId id="281" r:id="rId15"/>
    <p:sldId id="282" r:id="rId16"/>
    <p:sldId id="270" r:id="rId17"/>
    <p:sldId id="276" r:id="rId18"/>
    <p:sldId id="277" r:id="rId19"/>
    <p:sldId id="28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C06E9-65C5-49B3-BD65-8BF92DB2EB95}" type="doc">
      <dgm:prSet loTypeId="urn:microsoft.com/office/officeart/2009/3/layout/DescendingProcess" loCatId="process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7E2519DE-878D-489A-B18D-CE26C12DA33E}">
      <dgm:prSet phldrT="[Text]"/>
      <dgm:spPr/>
      <dgm:t>
        <a:bodyPr/>
        <a:lstStyle/>
        <a:p>
          <a:pPr algn="l"/>
          <a:r>
            <a:rPr lang="zh-CN" altLang="en-US" dirty="0" smtClean="0"/>
            <a:t>系统需求分析</a:t>
          </a:r>
          <a:endParaRPr lang="zh-CN" altLang="en-US" dirty="0"/>
        </a:p>
      </dgm:t>
    </dgm:pt>
    <dgm:pt modelId="{264080D3-F18E-4B11-97C9-017C3C1D4CDA}" type="parTrans" cxnId="{E3072A56-89C6-4015-866A-1A346B89188F}">
      <dgm:prSet/>
      <dgm:spPr/>
      <dgm:t>
        <a:bodyPr/>
        <a:lstStyle/>
        <a:p>
          <a:endParaRPr lang="zh-CN" altLang="en-US"/>
        </a:p>
      </dgm:t>
    </dgm:pt>
    <dgm:pt modelId="{A1118C74-038E-45C2-8FB0-54C2AD356E14}" type="sibTrans" cxnId="{E3072A56-89C6-4015-866A-1A346B89188F}">
      <dgm:prSet/>
      <dgm:spPr/>
      <dgm:t>
        <a:bodyPr/>
        <a:lstStyle/>
        <a:p>
          <a:endParaRPr lang="zh-CN" altLang="en-US"/>
        </a:p>
      </dgm:t>
    </dgm:pt>
    <dgm:pt modelId="{15AA9F2A-255B-48FE-871A-98E01C61E793}">
      <dgm:prSet phldrT="[Text]"/>
      <dgm:spPr/>
      <dgm:t>
        <a:bodyPr/>
        <a:lstStyle/>
        <a:p>
          <a:pPr algn="l"/>
          <a:r>
            <a:rPr lang="zh-CN" altLang="en-US" dirty="0" smtClean="0"/>
            <a:t>系统框架设计</a:t>
          </a:r>
          <a:endParaRPr lang="zh-CN" altLang="en-US" dirty="0"/>
        </a:p>
      </dgm:t>
    </dgm:pt>
    <dgm:pt modelId="{55E9A282-06A4-47DE-A9EE-A7EEE7367453}" type="parTrans" cxnId="{05EE4C2A-9A6E-4EF5-800A-F20D397DCF77}">
      <dgm:prSet/>
      <dgm:spPr/>
      <dgm:t>
        <a:bodyPr/>
        <a:lstStyle/>
        <a:p>
          <a:endParaRPr lang="zh-CN" altLang="en-US"/>
        </a:p>
      </dgm:t>
    </dgm:pt>
    <dgm:pt modelId="{8D662D32-6513-4795-A8A8-36A037BA2445}" type="sibTrans" cxnId="{05EE4C2A-9A6E-4EF5-800A-F20D397DCF77}">
      <dgm:prSet/>
      <dgm:spPr/>
      <dgm:t>
        <a:bodyPr/>
        <a:lstStyle/>
        <a:p>
          <a:endParaRPr lang="zh-CN" altLang="en-US"/>
        </a:p>
      </dgm:t>
    </dgm:pt>
    <dgm:pt modelId="{6FCEFB8F-826A-4EB6-A580-1A81D6A1ED75}">
      <dgm:prSet phldrT="[Text]"/>
      <dgm:spPr/>
      <dgm:t>
        <a:bodyPr/>
        <a:lstStyle/>
        <a:p>
          <a:pPr algn="l"/>
          <a:r>
            <a:rPr lang="zh-CN" altLang="en-US" dirty="0" smtClean="0"/>
            <a:t>系统测试与分析</a:t>
          </a:r>
          <a:endParaRPr lang="zh-CN" altLang="en-US" dirty="0"/>
        </a:p>
      </dgm:t>
    </dgm:pt>
    <dgm:pt modelId="{5E941003-BDCB-4ABC-8854-7D3B4D8FB629}" type="parTrans" cxnId="{599D92BA-0952-4102-89BF-C7A000A26F8E}">
      <dgm:prSet/>
      <dgm:spPr/>
      <dgm:t>
        <a:bodyPr/>
        <a:lstStyle/>
        <a:p>
          <a:endParaRPr lang="zh-CN" altLang="en-US"/>
        </a:p>
      </dgm:t>
    </dgm:pt>
    <dgm:pt modelId="{06CAFB64-91AB-4329-8CD6-DA1010307AD7}" type="sibTrans" cxnId="{599D92BA-0952-4102-89BF-C7A000A26F8E}">
      <dgm:prSet/>
      <dgm:spPr/>
      <dgm:t>
        <a:bodyPr/>
        <a:lstStyle/>
        <a:p>
          <a:endParaRPr lang="zh-CN" altLang="en-US"/>
        </a:p>
      </dgm:t>
    </dgm:pt>
    <dgm:pt modelId="{79C9B3B8-A8B2-4BF9-B49A-257AC560EEE3}">
      <dgm:prSet phldrT="[Text]"/>
      <dgm:spPr/>
      <dgm:t>
        <a:bodyPr/>
        <a:lstStyle/>
        <a:p>
          <a:pPr algn="l"/>
          <a:r>
            <a:rPr lang="zh-CN" altLang="en-US" dirty="0" smtClean="0"/>
            <a:t>系统具体实现</a:t>
          </a:r>
          <a:endParaRPr lang="zh-CN" altLang="en-US" dirty="0"/>
        </a:p>
      </dgm:t>
    </dgm:pt>
    <dgm:pt modelId="{4697C3CF-AFE2-4E98-89E2-CD82A216C571}" type="parTrans" cxnId="{263BF9AF-012D-4798-ADDD-D000F30248A1}">
      <dgm:prSet/>
      <dgm:spPr/>
      <dgm:t>
        <a:bodyPr/>
        <a:lstStyle/>
        <a:p>
          <a:endParaRPr lang="zh-CN" altLang="en-US"/>
        </a:p>
      </dgm:t>
    </dgm:pt>
    <dgm:pt modelId="{A26961B7-443F-4F29-9B17-2E6FEA892121}" type="sibTrans" cxnId="{263BF9AF-012D-4798-ADDD-D000F30248A1}">
      <dgm:prSet/>
      <dgm:spPr/>
      <dgm:t>
        <a:bodyPr/>
        <a:lstStyle/>
        <a:p>
          <a:endParaRPr lang="zh-CN" altLang="en-US"/>
        </a:p>
      </dgm:t>
    </dgm:pt>
    <dgm:pt modelId="{D4CF5D3A-59A7-43E2-A8B7-969A1670601A}">
      <dgm:prSet phldrT="[Text]"/>
      <dgm:spPr/>
      <dgm:t>
        <a:bodyPr/>
        <a:lstStyle/>
        <a:p>
          <a:pPr algn="l"/>
          <a:r>
            <a:rPr lang="zh-CN" altLang="en-US" dirty="0" smtClean="0"/>
            <a:t>系统演示</a:t>
          </a:r>
          <a:endParaRPr lang="zh-CN" altLang="en-US" dirty="0"/>
        </a:p>
      </dgm:t>
    </dgm:pt>
    <dgm:pt modelId="{7A4126A9-50FF-4266-9599-4867DE91ABA2}" type="parTrans" cxnId="{1F13659D-00E5-4FAA-AA5A-65B7B21B9195}">
      <dgm:prSet/>
      <dgm:spPr/>
      <dgm:t>
        <a:bodyPr/>
        <a:lstStyle/>
        <a:p>
          <a:endParaRPr lang="zh-CN" altLang="en-US"/>
        </a:p>
      </dgm:t>
    </dgm:pt>
    <dgm:pt modelId="{D3F90D02-F656-4390-AC0E-F6F9556379A2}" type="sibTrans" cxnId="{1F13659D-00E5-4FAA-AA5A-65B7B21B9195}">
      <dgm:prSet/>
      <dgm:spPr/>
      <dgm:t>
        <a:bodyPr/>
        <a:lstStyle/>
        <a:p>
          <a:endParaRPr lang="zh-CN" altLang="en-US"/>
        </a:p>
      </dgm:t>
    </dgm:pt>
    <dgm:pt modelId="{D187BADC-C1ED-4185-B857-A2F59E4D0AE2}">
      <dgm:prSet phldrT="[Text]"/>
      <dgm:spPr/>
      <dgm:t>
        <a:bodyPr/>
        <a:lstStyle/>
        <a:p>
          <a:pPr algn="l"/>
          <a:r>
            <a:rPr lang="zh-CN" altLang="en-US" dirty="0" smtClean="0"/>
            <a:t>系统数据库设计</a:t>
          </a:r>
          <a:endParaRPr lang="zh-CN" altLang="en-US" dirty="0"/>
        </a:p>
      </dgm:t>
    </dgm:pt>
    <dgm:pt modelId="{718A4F7C-FD2B-445A-A827-1B3E2E1FBE8C}" type="parTrans" cxnId="{93F5040E-890B-43D1-8826-CB7F06A0DA6C}">
      <dgm:prSet/>
      <dgm:spPr/>
      <dgm:t>
        <a:bodyPr/>
        <a:lstStyle/>
        <a:p>
          <a:endParaRPr lang="zh-CN" altLang="en-US"/>
        </a:p>
      </dgm:t>
    </dgm:pt>
    <dgm:pt modelId="{ADCA282D-8CB3-49DE-8A96-7936982AB960}" type="sibTrans" cxnId="{93F5040E-890B-43D1-8826-CB7F06A0DA6C}">
      <dgm:prSet/>
      <dgm:spPr/>
      <dgm:t>
        <a:bodyPr/>
        <a:lstStyle/>
        <a:p>
          <a:endParaRPr lang="zh-CN" altLang="en-US"/>
        </a:p>
      </dgm:t>
    </dgm:pt>
    <dgm:pt modelId="{30BCF9AF-EB9A-4A0E-A6D4-8D27EC72A650}" type="pres">
      <dgm:prSet presAssocID="{43BC06E9-65C5-49B3-BD65-8BF92DB2EB95}" presName="Name0" presStyleCnt="0">
        <dgm:presLayoutVars>
          <dgm:chMax val="7"/>
          <dgm:chPref val="5"/>
        </dgm:presLayoutVars>
      </dgm:prSet>
      <dgm:spPr/>
    </dgm:pt>
    <dgm:pt modelId="{45BB915B-C8A0-461B-B731-4ABD0724820B}" type="pres">
      <dgm:prSet presAssocID="{43BC06E9-65C5-49B3-BD65-8BF92DB2EB95}" presName="arrowNode" presStyleLbl="node1" presStyleIdx="0" presStyleCnt="1"/>
      <dgm:spPr/>
    </dgm:pt>
    <dgm:pt modelId="{DBDCFDE5-16F7-4F62-AA45-02ECB89E6E97}" type="pres">
      <dgm:prSet presAssocID="{7E2519DE-878D-489A-B18D-CE26C12DA33E}" presName="txNode1" presStyleLbl="revTx" presStyleIdx="0" presStyleCnt="6" custLinFactNeighborX="-19088" custLinFactNeighborY="506">
        <dgm:presLayoutVars>
          <dgm:bulletEnabled val="1"/>
        </dgm:presLayoutVars>
      </dgm:prSet>
      <dgm:spPr/>
    </dgm:pt>
    <dgm:pt modelId="{193D368C-6578-4E0F-81D1-E371E909F08D}" type="pres">
      <dgm:prSet presAssocID="{15AA9F2A-255B-48FE-871A-98E01C61E793}" presName="txNode2" presStyleLbl="revTx" presStyleIdx="1" presStyleCnt="6" custLinFactNeighborX="-6798" custLinFactNeighborY="-31418">
        <dgm:presLayoutVars>
          <dgm:bulletEnabled val="1"/>
        </dgm:presLayoutVars>
      </dgm:prSet>
      <dgm:spPr/>
    </dgm:pt>
    <dgm:pt modelId="{75D951F7-21D1-478A-9316-7844ED5126DD}" type="pres">
      <dgm:prSet presAssocID="{8D662D32-6513-4795-A8A8-36A037BA2445}" presName="dotNode2" presStyleCnt="0"/>
      <dgm:spPr/>
    </dgm:pt>
    <dgm:pt modelId="{2D6D1943-DC37-4C96-B87D-4380D98A8F42}" type="pres">
      <dgm:prSet presAssocID="{8D662D32-6513-4795-A8A8-36A037BA2445}" presName="dotRepeatNode" presStyleLbl="fgShp" presStyleIdx="0" presStyleCnt="4"/>
      <dgm:spPr/>
    </dgm:pt>
    <dgm:pt modelId="{4553AD75-257D-4778-AE26-7CD974D59DA6}" type="pres">
      <dgm:prSet presAssocID="{D187BADC-C1ED-4185-B857-A2F59E4D0AE2}" presName="txNode3" presStyleLbl="revTx" presStyleIdx="2" presStyleCnt="6" custLinFactNeighborX="2807" custLinFactNeighborY="9996">
        <dgm:presLayoutVars>
          <dgm:bulletEnabled val="1"/>
        </dgm:presLayoutVars>
      </dgm:prSet>
      <dgm:spPr/>
    </dgm:pt>
    <dgm:pt modelId="{5F28FFD1-1019-431D-B7B4-ECC292AEFE64}" type="pres">
      <dgm:prSet presAssocID="{ADCA282D-8CB3-49DE-8A96-7936982AB960}" presName="dotNode3" presStyleCnt="0"/>
      <dgm:spPr/>
    </dgm:pt>
    <dgm:pt modelId="{824392D9-A09A-44E9-BEEF-18D0A56428ED}" type="pres">
      <dgm:prSet presAssocID="{ADCA282D-8CB3-49DE-8A96-7936982AB960}" presName="dotRepeatNode" presStyleLbl="fgShp" presStyleIdx="1" presStyleCnt="4"/>
      <dgm:spPr/>
    </dgm:pt>
    <dgm:pt modelId="{B65BE00C-C5EC-420D-B925-1AA018F36089}" type="pres">
      <dgm:prSet presAssocID="{79C9B3B8-A8B2-4BF9-B49A-257AC560EEE3}" presName="txNode4" presStyleLbl="revTx" presStyleIdx="3" presStyleCnt="6" custLinFactNeighborX="-8983" custLinFactNeighborY="-15709">
        <dgm:presLayoutVars>
          <dgm:bulletEnabled val="1"/>
        </dgm:presLayoutVars>
      </dgm:prSet>
      <dgm:spPr/>
    </dgm:pt>
    <dgm:pt modelId="{B5D36399-0476-491F-8FE3-53C76582C7E1}" type="pres">
      <dgm:prSet presAssocID="{A26961B7-443F-4F29-9B17-2E6FEA892121}" presName="dotNode4" presStyleCnt="0"/>
      <dgm:spPr/>
    </dgm:pt>
    <dgm:pt modelId="{B95C79A6-7B0F-49AB-88F3-649C28893ED7}" type="pres">
      <dgm:prSet presAssocID="{A26961B7-443F-4F29-9B17-2E6FEA892121}" presName="dotRepeatNode" presStyleLbl="fgShp" presStyleIdx="2" presStyleCnt="4"/>
      <dgm:spPr/>
    </dgm:pt>
    <dgm:pt modelId="{401648DB-C061-4129-A2CB-AFE303598814}" type="pres">
      <dgm:prSet presAssocID="{6FCEFB8F-826A-4EB6-A580-1A81D6A1ED75}" presName="txNode5" presStyleLbl="revTx" presStyleIdx="4" presStyleCnt="6" custLinFactNeighborX="30969" custLinFactNeighborY="14281">
        <dgm:presLayoutVars>
          <dgm:bulletEnabled val="1"/>
        </dgm:presLayoutVars>
      </dgm:prSet>
      <dgm:spPr/>
    </dgm:pt>
    <dgm:pt modelId="{8E2B7992-2723-4992-932E-BEA0B2BE94EA}" type="pres">
      <dgm:prSet presAssocID="{06CAFB64-91AB-4329-8CD6-DA1010307AD7}" presName="dotNode5" presStyleCnt="0"/>
      <dgm:spPr/>
    </dgm:pt>
    <dgm:pt modelId="{A2546D30-1042-45B0-82A6-7A2323443C44}" type="pres">
      <dgm:prSet presAssocID="{06CAFB64-91AB-4329-8CD6-DA1010307AD7}" presName="dotRepeatNode" presStyleLbl="fgShp" presStyleIdx="3" presStyleCnt="4"/>
      <dgm:spPr/>
    </dgm:pt>
    <dgm:pt modelId="{306428D9-6FC9-49F9-8CC1-5993535BB6A4}" type="pres">
      <dgm:prSet presAssocID="{D4CF5D3A-59A7-43E2-A8B7-969A1670601A}" presName="txNode6" presStyleLbl="revTx" presStyleIdx="5" presStyleCnt="6" custLinFactNeighborX="24927" custLinFactNeighborY="0">
        <dgm:presLayoutVars>
          <dgm:bulletEnabled val="1"/>
        </dgm:presLayoutVars>
      </dgm:prSet>
      <dgm:spPr/>
    </dgm:pt>
  </dgm:ptLst>
  <dgm:cxnLst>
    <dgm:cxn modelId="{E2DDA8E6-9D66-4591-85F7-EF1498035583}" type="presOf" srcId="{ADCA282D-8CB3-49DE-8A96-7936982AB960}" destId="{824392D9-A09A-44E9-BEEF-18D0A56428ED}" srcOrd="0" destOrd="0" presId="urn:microsoft.com/office/officeart/2009/3/layout/DescendingProcess"/>
    <dgm:cxn modelId="{923A269F-62FE-4E71-A5BB-E2A8EED1D82E}" type="presOf" srcId="{7E2519DE-878D-489A-B18D-CE26C12DA33E}" destId="{DBDCFDE5-16F7-4F62-AA45-02ECB89E6E97}" srcOrd="0" destOrd="0" presId="urn:microsoft.com/office/officeart/2009/3/layout/DescendingProcess"/>
    <dgm:cxn modelId="{9F20201F-A764-4740-B0A1-AB00511E70EB}" type="presOf" srcId="{8D662D32-6513-4795-A8A8-36A037BA2445}" destId="{2D6D1943-DC37-4C96-B87D-4380D98A8F42}" srcOrd="0" destOrd="0" presId="urn:microsoft.com/office/officeart/2009/3/layout/DescendingProcess"/>
    <dgm:cxn modelId="{93F5040E-890B-43D1-8826-CB7F06A0DA6C}" srcId="{43BC06E9-65C5-49B3-BD65-8BF92DB2EB95}" destId="{D187BADC-C1ED-4185-B857-A2F59E4D0AE2}" srcOrd="2" destOrd="0" parTransId="{718A4F7C-FD2B-445A-A827-1B3E2E1FBE8C}" sibTransId="{ADCA282D-8CB3-49DE-8A96-7936982AB960}"/>
    <dgm:cxn modelId="{3585812E-3789-4845-ACE3-C7C1470CF549}" type="presOf" srcId="{06CAFB64-91AB-4329-8CD6-DA1010307AD7}" destId="{A2546D30-1042-45B0-82A6-7A2323443C44}" srcOrd="0" destOrd="0" presId="urn:microsoft.com/office/officeart/2009/3/layout/DescendingProcess"/>
    <dgm:cxn modelId="{AAE7C1E8-857A-4373-AB3D-834721C93482}" type="presOf" srcId="{D4CF5D3A-59A7-43E2-A8B7-969A1670601A}" destId="{306428D9-6FC9-49F9-8CC1-5993535BB6A4}" srcOrd="0" destOrd="0" presId="urn:microsoft.com/office/officeart/2009/3/layout/DescendingProcess"/>
    <dgm:cxn modelId="{1F13659D-00E5-4FAA-AA5A-65B7B21B9195}" srcId="{43BC06E9-65C5-49B3-BD65-8BF92DB2EB95}" destId="{D4CF5D3A-59A7-43E2-A8B7-969A1670601A}" srcOrd="5" destOrd="0" parTransId="{7A4126A9-50FF-4266-9599-4867DE91ABA2}" sibTransId="{D3F90D02-F656-4390-AC0E-F6F9556379A2}"/>
    <dgm:cxn modelId="{85043630-D0D5-429F-833A-D54B58AD0B28}" type="presOf" srcId="{43BC06E9-65C5-49B3-BD65-8BF92DB2EB95}" destId="{30BCF9AF-EB9A-4A0E-A6D4-8D27EC72A650}" srcOrd="0" destOrd="0" presId="urn:microsoft.com/office/officeart/2009/3/layout/DescendingProcess"/>
    <dgm:cxn modelId="{599D92BA-0952-4102-89BF-C7A000A26F8E}" srcId="{43BC06E9-65C5-49B3-BD65-8BF92DB2EB95}" destId="{6FCEFB8F-826A-4EB6-A580-1A81D6A1ED75}" srcOrd="4" destOrd="0" parTransId="{5E941003-BDCB-4ABC-8854-7D3B4D8FB629}" sibTransId="{06CAFB64-91AB-4329-8CD6-DA1010307AD7}"/>
    <dgm:cxn modelId="{263BF9AF-012D-4798-ADDD-D000F30248A1}" srcId="{43BC06E9-65C5-49B3-BD65-8BF92DB2EB95}" destId="{79C9B3B8-A8B2-4BF9-B49A-257AC560EEE3}" srcOrd="3" destOrd="0" parTransId="{4697C3CF-AFE2-4E98-89E2-CD82A216C571}" sibTransId="{A26961B7-443F-4F29-9B17-2E6FEA892121}"/>
    <dgm:cxn modelId="{BEE43518-5C49-433A-BBBA-6E63A5D40936}" type="presOf" srcId="{79C9B3B8-A8B2-4BF9-B49A-257AC560EEE3}" destId="{B65BE00C-C5EC-420D-B925-1AA018F36089}" srcOrd="0" destOrd="0" presId="urn:microsoft.com/office/officeart/2009/3/layout/DescendingProcess"/>
    <dgm:cxn modelId="{D39B479B-52CC-49FD-B9A3-B2E6B5488EAE}" type="presOf" srcId="{A26961B7-443F-4F29-9B17-2E6FEA892121}" destId="{B95C79A6-7B0F-49AB-88F3-649C28893ED7}" srcOrd="0" destOrd="0" presId="urn:microsoft.com/office/officeart/2009/3/layout/DescendingProcess"/>
    <dgm:cxn modelId="{E31EFEB5-3D20-4252-B7C6-D75E256F4B14}" type="presOf" srcId="{15AA9F2A-255B-48FE-871A-98E01C61E793}" destId="{193D368C-6578-4E0F-81D1-E371E909F08D}" srcOrd="0" destOrd="0" presId="urn:microsoft.com/office/officeart/2009/3/layout/DescendingProcess"/>
    <dgm:cxn modelId="{43F77317-A890-4780-B68B-14763C88B666}" type="presOf" srcId="{6FCEFB8F-826A-4EB6-A580-1A81D6A1ED75}" destId="{401648DB-C061-4129-A2CB-AFE303598814}" srcOrd="0" destOrd="0" presId="urn:microsoft.com/office/officeart/2009/3/layout/DescendingProcess"/>
    <dgm:cxn modelId="{05EE4C2A-9A6E-4EF5-800A-F20D397DCF77}" srcId="{43BC06E9-65C5-49B3-BD65-8BF92DB2EB95}" destId="{15AA9F2A-255B-48FE-871A-98E01C61E793}" srcOrd="1" destOrd="0" parTransId="{55E9A282-06A4-47DE-A9EE-A7EEE7367453}" sibTransId="{8D662D32-6513-4795-A8A8-36A037BA2445}"/>
    <dgm:cxn modelId="{E3072A56-89C6-4015-866A-1A346B89188F}" srcId="{43BC06E9-65C5-49B3-BD65-8BF92DB2EB95}" destId="{7E2519DE-878D-489A-B18D-CE26C12DA33E}" srcOrd="0" destOrd="0" parTransId="{264080D3-F18E-4B11-97C9-017C3C1D4CDA}" sibTransId="{A1118C74-038E-45C2-8FB0-54C2AD356E14}"/>
    <dgm:cxn modelId="{13127C63-C6EE-4F68-895B-D3FFECB1864C}" type="presOf" srcId="{D187BADC-C1ED-4185-B857-A2F59E4D0AE2}" destId="{4553AD75-257D-4778-AE26-7CD974D59DA6}" srcOrd="0" destOrd="0" presId="urn:microsoft.com/office/officeart/2009/3/layout/DescendingProcess"/>
    <dgm:cxn modelId="{DC7EAB13-1EC6-46E3-A545-9C47107D2EA3}" type="presParOf" srcId="{30BCF9AF-EB9A-4A0E-A6D4-8D27EC72A650}" destId="{45BB915B-C8A0-461B-B731-4ABD0724820B}" srcOrd="0" destOrd="0" presId="urn:microsoft.com/office/officeart/2009/3/layout/DescendingProcess"/>
    <dgm:cxn modelId="{2A6EE1AE-2996-4398-BD92-84C436D4FF8B}" type="presParOf" srcId="{30BCF9AF-EB9A-4A0E-A6D4-8D27EC72A650}" destId="{DBDCFDE5-16F7-4F62-AA45-02ECB89E6E97}" srcOrd="1" destOrd="0" presId="urn:microsoft.com/office/officeart/2009/3/layout/DescendingProcess"/>
    <dgm:cxn modelId="{D3D72494-16EC-469B-83DE-534D91BB4729}" type="presParOf" srcId="{30BCF9AF-EB9A-4A0E-A6D4-8D27EC72A650}" destId="{193D368C-6578-4E0F-81D1-E371E909F08D}" srcOrd="2" destOrd="0" presId="urn:microsoft.com/office/officeart/2009/3/layout/DescendingProcess"/>
    <dgm:cxn modelId="{9EDAAD4E-A81F-4AE1-AB04-77C100554869}" type="presParOf" srcId="{30BCF9AF-EB9A-4A0E-A6D4-8D27EC72A650}" destId="{75D951F7-21D1-478A-9316-7844ED5126DD}" srcOrd="3" destOrd="0" presId="urn:microsoft.com/office/officeart/2009/3/layout/DescendingProcess"/>
    <dgm:cxn modelId="{51CDEEFA-5D6C-4FDE-9694-E163274E8E92}" type="presParOf" srcId="{75D951F7-21D1-478A-9316-7844ED5126DD}" destId="{2D6D1943-DC37-4C96-B87D-4380D98A8F42}" srcOrd="0" destOrd="0" presId="urn:microsoft.com/office/officeart/2009/3/layout/DescendingProcess"/>
    <dgm:cxn modelId="{CEC75019-FE04-4AFE-AD94-4D477F94EAEB}" type="presParOf" srcId="{30BCF9AF-EB9A-4A0E-A6D4-8D27EC72A650}" destId="{4553AD75-257D-4778-AE26-7CD974D59DA6}" srcOrd="4" destOrd="0" presId="urn:microsoft.com/office/officeart/2009/3/layout/DescendingProcess"/>
    <dgm:cxn modelId="{F5BD8F3F-2573-42EC-820D-8F2642FD9E19}" type="presParOf" srcId="{30BCF9AF-EB9A-4A0E-A6D4-8D27EC72A650}" destId="{5F28FFD1-1019-431D-B7B4-ECC292AEFE64}" srcOrd="5" destOrd="0" presId="urn:microsoft.com/office/officeart/2009/3/layout/DescendingProcess"/>
    <dgm:cxn modelId="{8EAF6D3A-F3F0-4024-9B3E-D10A8B2B8749}" type="presParOf" srcId="{5F28FFD1-1019-431D-B7B4-ECC292AEFE64}" destId="{824392D9-A09A-44E9-BEEF-18D0A56428ED}" srcOrd="0" destOrd="0" presId="urn:microsoft.com/office/officeart/2009/3/layout/DescendingProcess"/>
    <dgm:cxn modelId="{E265B075-5A26-4AD1-8C60-738D72B658CF}" type="presParOf" srcId="{30BCF9AF-EB9A-4A0E-A6D4-8D27EC72A650}" destId="{B65BE00C-C5EC-420D-B925-1AA018F36089}" srcOrd="6" destOrd="0" presId="urn:microsoft.com/office/officeart/2009/3/layout/DescendingProcess"/>
    <dgm:cxn modelId="{D7C87F17-A285-46D6-B7AE-7F95A70B5AC3}" type="presParOf" srcId="{30BCF9AF-EB9A-4A0E-A6D4-8D27EC72A650}" destId="{B5D36399-0476-491F-8FE3-53C76582C7E1}" srcOrd="7" destOrd="0" presId="urn:microsoft.com/office/officeart/2009/3/layout/DescendingProcess"/>
    <dgm:cxn modelId="{AE184A47-F0BE-4DF4-9457-E52D54A9BE2B}" type="presParOf" srcId="{B5D36399-0476-491F-8FE3-53C76582C7E1}" destId="{B95C79A6-7B0F-49AB-88F3-649C28893ED7}" srcOrd="0" destOrd="0" presId="urn:microsoft.com/office/officeart/2009/3/layout/DescendingProcess"/>
    <dgm:cxn modelId="{22047DE0-37A1-4C47-B242-B332E66FFB9C}" type="presParOf" srcId="{30BCF9AF-EB9A-4A0E-A6D4-8D27EC72A650}" destId="{401648DB-C061-4129-A2CB-AFE303598814}" srcOrd="8" destOrd="0" presId="urn:microsoft.com/office/officeart/2009/3/layout/DescendingProcess"/>
    <dgm:cxn modelId="{3507E02E-50F6-46D3-B7EB-A94836265DE8}" type="presParOf" srcId="{30BCF9AF-EB9A-4A0E-A6D4-8D27EC72A650}" destId="{8E2B7992-2723-4992-932E-BEA0B2BE94EA}" srcOrd="9" destOrd="0" presId="urn:microsoft.com/office/officeart/2009/3/layout/DescendingProcess"/>
    <dgm:cxn modelId="{F0795FB6-17FD-46E3-84CB-B4AFB605FDFC}" type="presParOf" srcId="{8E2B7992-2723-4992-932E-BEA0B2BE94EA}" destId="{A2546D30-1042-45B0-82A6-7A2323443C44}" srcOrd="0" destOrd="0" presId="urn:microsoft.com/office/officeart/2009/3/layout/DescendingProcess"/>
    <dgm:cxn modelId="{A92C015B-EC22-4DB0-881B-7927FC36CA3E}" type="presParOf" srcId="{30BCF9AF-EB9A-4A0E-A6D4-8D27EC72A650}" destId="{306428D9-6FC9-49F9-8CC1-5993535BB6A4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142A4-58D6-4A75-9398-D411DCFDFB8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4A836E5-4B9F-4DAF-8494-DF2C8B7E2DAF}">
      <dgm:prSet phldrT="[文本]"/>
      <dgm:spPr/>
      <dgm:t>
        <a:bodyPr/>
        <a:lstStyle/>
        <a:p>
          <a:r>
            <a:rPr lang="en-US" altLang="en-US" dirty="0" err="1"/>
            <a:t>Synnex</a:t>
          </a:r>
          <a:r>
            <a:rPr lang="en-US" altLang="en-US" dirty="0"/>
            <a:t> Training System</a:t>
          </a:r>
          <a:endParaRPr lang="zh-CN" altLang="en-US" dirty="0"/>
        </a:p>
      </dgm:t>
    </dgm:pt>
    <dgm:pt modelId="{ACC18F16-DC95-47E5-829F-EF988AF0670C}" type="parTrans" cxnId="{64746E99-D824-4AD0-8232-3B43346D4661}">
      <dgm:prSet/>
      <dgm:spPr/>
      <dgm:t>
        <a:bodyPr/>
        <a:lstStyle/>
        <a:p>
          <a:endParaRPr lang="zh-CN" altLang="en-US"/>
        </a:p>
      </dgm:t>
    </dgm:pt>
    <dgm:pt modelId="{3C57A1EF-73DB-421F-A0E5-10CFDAC80E67}" type="sibTrans" cxnId="{64746E99-D824-4AD0-8232-3B43346D4661}">
      <dgm:prSet/>
      <dgm:spPr/>
      <dgm:t>
        <a:bodyPr/>
        <a:lstStyle/>
        <a:p>
          <a:endParaRPr lang="zh-CN" altLang="en-US"/>
        </a:p>
      </dgm:t>
    </dgm:pt>
    <dgm:pt modelId="{8086AE73-820C-4149-948B-D461F3C27246}">
      <dgm:prSet phldrT="[文本]"/>
      <dgm:spPr/>
      <dgm:t>
        <a:bodyPr/>
        <a:lstStyle/>
        <a:p>
          <a:r>
            <a:rPr lang="zh-CN" altLang="en-US"/>
            <a:t>用户信息管理</a:t>
          </a:r>
        </a:p>
      </dgm:t>
    </dgm:pt>
    <dgm:pt modelId="{FAB31CE9-600F-492E-8BA7-C89F01DC401C}" type="parTrans" cxnId="{0E9EB687-3FAE-49F1-B694-BB1810A40E78}">
      <dgm:prSet/>
      <dgm:spPr/>
      <dgm:t>
        <a:bodyPr/>
        <a:lstStyle/>
        <a:p>
          <a:endParaRPr lang="zh-CN" altLang="en-US"/>
        </a:p>
      </dgm:t>
    </dgm:pt>
    <dgm:pt modelId="{5B93322B-A555-4228-9640-C484BA60A3B8}" type="sibTrans" cxnId="{0E9EB687-3FAE-49F1-B694-BB1810A40E78}">
      <dgm:prSet/>
      <dgm:spPr/>
      <dgm:t>
        <a:bodyPr/>
        <a:lstStyle/>
        <a:p>
          <a:endParaRPr lang="zh-CN" altLang="en-US"/>
        </a:p>
      </dgm:t>
    </dgm:pt>
    <dgm:pt modelId="{D217C915-D034-4CA0-9F4A-7F5947638C87}">
      <dgm:prSet phldrT="[文本]"/>
      <dgm:spPr/>
      <dgm:t>
        <a:bodyPr/>
        <a:lstStyle/>
        <a:p>
          <a:r>
            <a:rPr lang="zh-CN" altLang="en-US"/>
            <a:t>录入用户信息</a:t>
          </a:r>
          <a:endParaRPr lang="en-US" altLang="zh-CN"/>
        </a:p>
      </dgm:t>
    </dgm:pt>
    <dgm:pt modelId="{BE138206-0423-47CB-9B5C-C90010E5D466}" type="parTrans" cxnId="{B3DF0AA6-E2E3-42D3-9C4D-8B2F61D040E0}">
      <dgm:prSet/>
      <dgm:spPr/>
      <dgm:t>
        <a:bodyPr/>
        <a:lstStyle/>
        <a:p>
          <a:endParaRPr lang="zh-CN" altLang="en-US"/>
        </a:p>
      </dgm:t>
    </dgm:pt>
    <dgm:pt modelId="{6D40B40B-26FE-4D05-A31F-9A7919F927AC}" type="sibTrans" cxnId="{B3DF0AA6-E2E3-42D3-9C4D-8B2F61D040E0}">
      <dgm:prSet/>
      <dgm:spPr/>
      <dgm:t>
        <a:bodyPr/>
        <a:lstStyle/>
        <a:p>
          <a:endParaRPr lang="zh-CN" altLang="en-US"/>
        </a:p>
      </dgm:t>
    </dgm:pt>
    <dgm:pt modelId="{1B28F7DF-0A76-46FE-A121-7AF4611C8C41}">
      <dgm:prSet phldrT="[文本]"/>
      <dgm:spPr/>
      <dgm:t>
        <a:bodyPr/>
        <a:lstStyle/>
        <a:p>
          <a:r>
            <a:rPr lang="zh-CN" altLang="zh-CN"/>
            <a:t>修改个人信息</a:t>
          </a:r>
          <a:endParaRPr lang="en-US" altLang="zh-CN"/>
        </a:p>
      </dgm:t>
    </dgm:pt>
    <dgm:pt modelId="{6ABA7CC0-BDC6-4AB2-8FAD-7E1E2112509E}" type="parTrans" cxnId="{4F55337D-AEC0-4435-B5E8-4520075B2AD1}">
      <dgm:prSet/>
      <dgm:spPr/>
      <dgm:t>
        <a:bodyPr/>
        <a:lstStyle/>
        <a:p>
          <a:endParaRPr lang="zh-CN" altLang="en-US"/>
        </a:p>
      </dgm:t>
    </dgm:pt>
    <dgm:pt modelId="{17BB5190-A88D-481F-AD01-834C7D58558B}" type="sibTrans" cxnId="{4F55337D-AEC0-4435-B5E8-4520075B2AD1}">
      <dgm:prSet/>
      <dgm:spPr/>
      <dgm:t>
        <a:bodyPr/>
        <a:lstStyle/>
        <a:p>
          <a:endParaRPr lang="zh-CN" altLang="en-US"/>
        </a:p>
      </dgm:t>
    </dgm:pt>
    <dgm:pt modelId="{65F77817-5284-4FF8-9741-13AA60EBF7BE}">
      <dgm:prSet phldrT="[文本]"/>
      <dgm:spPr/>
      <dgm:t>
        <a:bodyPr/>
        <a:lstStyle/>
        <a:p>
          <a:r>
            <a:rPr lang="zh-CN" altLang="zh-CN"/>
            <a:t>查询用户信息</a:t>
          </a:r>
          <a:endParaRPr lang="en-US" altLang="zh-CN"/>
        </a:p>
      </dgm:t>
    </dgm:pt>
    <dgm:pt modelId="{868218BC-4B66-4214-AF22-566B669CC918}" type="parTrans" cxnId="{4FB5BFB0-A7B4-48E2-9491-6F1B48403D3F}">
      <dgm:prSet/>
      <dgm:spPr/>
      <dgm:t>
        <a:bodyPr/>
        <a:lstStyle/>
        <a:p>
          <a:endParaRPr lang="zh-CN" altLang="en-US"/>
        </a:p>
      </dgm:t>
    </dgm:pt>
    <dgm:pt modelId="{A7944B36-414E-481B-89D8-5C7E996DD28C}" type="sibTrans" cxnId="{4FB5BFB0-A7B4-48E2-9491-6F1B48403D3F}">
      <dgm:prSet/>
      <dgm:spPr/>
      <dgm:t>
        <a:bodyPr/>
        <a:lstStyle/>
        <a:p>
          <a:endParaRPr lang="zh-CN" altLang="en-US"/>
        </a:p>
      </dgm:t>
    </dgm:pt>
    <dgm:pt modelId="{AE7DAE97-34F7-4F10-9FE5-50F647BF2F70}">
      <dgm:prSet phldrT="[文本]"/>
      <dgm:spPr/>
      <dgm:t>
        <a:bodyPr/>
        <a:lstStyle/>
        <a:p>
          <a:r>
            <a:rPr lang="zh-CN" altLang="en-US"/>
            <a:t>培训课程管理</a:t>
          </a:r>
        </a:p>
      </dgm:t>
    </dgm:pt>
    <dgm:pt modelId="{020824EA-1F1A-4018-B93C-E89EA49E89E6}" type="parTrans" cxnId="{46EDECB6-4236-48AB-BBA6-F8898E5FBA40}">
      <dgm:prSet/>
      <dgm:spPr/>
      <dgm:t>
        <a:bodyPr/>
        <a:lstStyle/>
        <a:p>
          <a:endParaRPr lang="zh-CN" altLang="en-US"/>
        </a:p>
      </dgm:t>
    </dgm:pt>
    <dgm:pt modelId="{D05168CF-7E48-4B44-8C69-00C63EA1571D}" type="sibTrans" cxnId="{46EDECB6-4236-48AB-BBA6-F8898E5FBA40}">
      <dgm:prSet/>
      <dgm:spPr/>
      <dgm:t>
        <a:bodyPr/>
        <a:lstStyle/>
        <a:p>
          <a:endParaRPr lang="zh-CN" altLang="en-US"/>
        </a:p>
      </dgm:t>
    </dgm:pt>
    <dgm:pt modelId="{8C7BB22C-00D0-47A6-AF65-2B56B16B4516}">
      <dgm:prSet phldrT="[文本]"/>
      <dgm:spPr/>
      <dgm:t>
        <a:bodyPr/>
        <a:lstStyle/>
        <a:p>
          <a:r>
            <a:rPr lang="zh-CN" altLang="en-US"/>
            <a:t>培训期数管理</a:t>
          </a:r>
        </a:p>
      </dgm:t>
    </dgm:pt>
    <dgm:pt modelId="{ACCFE663-3802-4817-809F-145BCBE34361}" type="parTrans" cxnId="{CB16AD8A-B311-4F48-9E72-6D67A5E2ABF2}">
      <dgm:prSet/>
      <dgm:spPr/>
      <dgm:t>
        <a:bodyPr/>
        <a:lstStyle/>
        <a:p>
          <a:endParaRPr lang="zh-CN" altLang="en-US"/>
        </a:p>
      </dgm:t>
    </dgm:pt>
    <dgm:pt modelId="{D248B27F-96C4-42F5-997F-B65B7F3E7464}" type="sibTrans" cxnId="{CB16AD8A-B311-4F48-9E72-6D67A5E2ABF2}">
      <dgm:prSet/>
      <dgm:spPr/>
      <dgm:t>
        <a:bodyPr/>
        <a:lstStyle/>
        <a:p>
          <a:endParaRPr lang="zh-CN" altLang="en-US"/>
        </a:p>
      </dgm:t>
    </dgm:pt>
    <dgm:pt modelId="{793A86A2-2A7D-4668-9B2F-81A115DC2BFC}">
      <dgm:prSet phldrT="[文本]"/>
      <dgm:spPr/>
      <dgm:t>
        <a:bodyPr/>
        <a:lstStyle/>
        <a:p>
          <a:r>
            <a:rPr lang="zh-CN" altLang="en-US"/>
            <a:t>添加培训期数</a:t>
          </a:r>
        </a:p>
      </dgm:t>
    </dgm:pt>
    <dgm:pt modelId="{23C1C2E1-AB73-485F-BF32-B84D30C1A6A9}" type="parTrans" cxnId="{3BBC7E3F-24D3-4BE7-AA5F-67F8A52BB31E}">
      <dgm:prSet/>
      <dgm:spPr/>
      <dgm:t>
        <a:bodyPr/>
        <a:lstStyle/>
        <a:p>
          <a:endParaRPr lang="zh-CN" altLang="en-US"/>
        </a:p>
      </dgm:t>
    </dgm:pt>
    <dgm:pt modelId="{9835393F-1A47-4294-A642-CA555512A118}" type="sibTrans" cxnId="{3BBC7E3F-24D3-4BE7-AA5F-67F8A52BB31E}">
      <dgm:prSet/>
      <dgm:spPr/>
      <dgm:t>
        <a:bodyPr/>
        <a:lstStyle/>
        <a:p>
          <a:endParaRPr lang="zh-CN" altLang="en-US"/>
        </a:p>
      </dgm:t>
    </dgm:pt>
    <dgm:pt modelId="{864E5F81-87F0-4DE8-8A83-48B86EFB5634}">
      <dgm:prSet phldrT="[文本]"/>
      <dgm:spPr/>
      <dgm:t>
        <a:bodyPr/>
        <a:lstStyle/>
        <a:p>
          <a:r>
            <a:rPr lang="zh-CN" altLang="en-US" dirty="0"/>
            <a:t>删除培训期数</a:t>
          </a:r>
        </a:p>
      </dgm:t>
    </dgm:pt>
    <dgm:pt modelId="{65B8CC1C-7A47-4866-96CD-37A13D2140CA}" type="parTrans" cxnId="{325DE846-9704-456A-A427-EBFB17584FDE}">
      <dgm:prSet/>
      <dgm:spPr/>
      <dgm:t>
        <a:bodyPr/>
        <a:lstStyle/>
        <a:p>
          <a:endParaRPr lang="zh-CN" altLang="en-US"/>
        </a:p>
      </dgm:t>
    </dgm:pt>
    <dgm:pt modelId="{9AE4C888-B1CC-4A85-BF1F-C649E21AD3FA}" type="sibTrans" cxnId="{325DE846-9704-456A-A427-EBFB17584FDE}">
      <dgm:prSet/>
      <dgm:spPr/>
      <dgm:t>
        <a:bodyPr/>
        <a:lstStyle/>
        <a:p>
          <a:endParaRPr lang="zh-CN" altLang="en-US"/>
        </a:p>
      </dgm:t>
    </dgm:pt>
    <dgm:pt modelId="{B0ACB30C-82A7-411B-8B61-E479D0C1DAB3}">
      <dgm:prSet phldrT="[文本]"/>
      <dgm:spPr/>
      <dgm:t>
        <a:bodyPr/>
        <a:lstStyle/>
        <a:p>
          <a:r>
            <a:rPr lang="zh-CN" altLang="en-US"/>
            <a:t>录入培训课程</a:t>
          </a:r>
        </a:p>
      </dgm:t>
    </dgm:pt>
    <dgm:pt modelId="{73E24B7E-1677-411E-B28D-D650EFBAF5E3}" type="parTrans" cxnId="{244D3E0E-AD5B-444E-B611-F74CFBC40F74}">
      <dgm:prSet/>
      <dgm:spPr/>
      <dgm:t>
        <a:bodyPr/>
        <a:lstStyle/>
        <a:p>
          <a:endParaRPr lang="zh-CN" altLang="en-US"/>
        </a:p>
      </dgm:t>
    </dgm:pt>
    <dgm:pt modelId="{996E3D42-8DA9-423A-9E5B-9BCA95578ABE}" type="sibTrans" cxnId="{244D3E0E-AD5B-444E-B611-F74CFBC40F74}">
      <dgm:prSet/>
      <dgm:spPr/>
      <dgm:t>
        <a:bodyPr/>
        <a:lstStyle/>
        <a:p>
          <a:endParaRPr lang="zh-CN" altLang="en-US"/>
        </a:p>
      </dgm:t>
    </dgm:pt>
    <dgm:pt modelId="{A4CDF382-3696-4885-A6E9-B2EE7893814E}">
      <dgm:prSet phldrT="[文本]"/>
      <dgm:spPr/>
      <dgm:t>
        <a:bodyPr/>
        <a:lstStyle/>
        <a:p>
          <a:r>
            <a:rPr lang="zh-CN" altLang="en-US"/>
            <a:t>修改培训课程</a:t>
          </a:r>
        </a:p>
      </dgm:t>
    </dgm:pt>
    <dgm:pt modelId="{670C62F6-C10F-43FC-9DB9-31F131EB4735}" type="parTrans" cxnId="{38990CE8-69C2-40C0-8F46-D058E8C60BA3}">
      <dgm:prSet/>
      <dgm:spPr/>
      <dgm:t>
        <a:bodyPr/>
        <a:lstStyle/>
        <a:p>
          <a:endParaRPr lang="zh-CN" altLang="en-US"/>
        </a:p>
      </dgm:t>
    </dgm:pt>
    <dgm:pt modelId="{37C58B0B-15D9-4B7A-AC7A-46FD2C9D96E9}" type="sibTrans" cxnId="{38990CE8-69C2-40C0-8F46-D058E8C60BA3}">
      <dgm:prSet/>
      <dgm:spPr/>
      <dgm:t>
        <a:bodyPr/>
        <a:lstStyle/>
        <a:p>
          <a:endParaRPr lang="zh-CN" altLang="en-US"/>
        </a:p>
      </dgm:t>
    </dgm:pt>
    <dgm:pt modelId="{1D1EB54A-9A6C-4648-A14F-1D09FE4D96B0}">
      <dgm:prSet phldrT="[文本]"/>
      <dgm:spPr/>
      <dgm:t>
        <a:bodyPr/>
        <a:lstStyle/>
        <a:p>
          <a:r>
            <a:rPr lang="zh-CN" altLang="en-US"/>
            <a:t>练习题管理</a:t>
          </a:r>
        </a:p>
      </dgm:t>
    </dgm:pt>
    <dgm:pt modelId="{EB6AF63E-DF87-4643-A06C-FDA821EAF678}" type="parTrans" cxnId="{F6390DAC-948F-4C8C-96C0-C2FEF81A084E}">
      <dgm:prSet/>
      <dgm:spPr/>
      <dgm:t>
        <a:bodyPr/>
        <a:lstStyle/>
        <a:p>
          <a:endParaRPr lang="zh-CN" altLang="en-US"/>
        </a:p>
      </dgm:t>
    </dgm:pt>
    <dgm:pt modelId="{601C24B5-4C20-4231-9D4D-2FFEB227DB4E}" type="sibTrans" cxnId="{F6390DAC-948F-4C8C-96C0-C2FEF81A084E}">
      <dgm:prSet/>
      <dgm:spPr/>
      <dgm:t>
        <a:bodyPr/>
        <a:lstStyle/>
        <a:p>
          <a:endParaRPr lang="zh-CN" altLang="en-US"/>
        </a:p>
      </dgm:t>
    </dgm:pt>
    <dgm:pt modelId="{807B1D43-BD99-4AE3-9FDC-20497F8A4656}">
      <dgm:prSet phldrT="[文本]"/>
      <dgm:spPr/>
      <dgm:t>
        <a:bodyPr/>
        <a:lstStyle/>
        <a:p>
          <a:r>
            <a:rPr lang="zh-CN" altLang="en-US"/>
            <a:t>发布练习题</a:t>
          </a:r>
        </a:p>
      </dgm:t>
    </dgm:pt>
    <dgm:pt modelId="{A48505F0-BC72-4AF5-9A35-D8A525F191F8}" type="parTrans" cxnId="{2E40BD4B-5B88-4353-B6AE-D9C00EAB1DDD}">
      <dgm:prSet/>
      <dgm:spPr/>
      <dgm:t>
        <a:bodyPr/>
        <a:lstStyle/>
        <a:p>
          <a:endParaRPr lang="zh-CN" altLang="en-US"/>
        </a:p>
      </dgm:t>
    </dgm:pt>
    <dgm:pt modelId="{4800A513-4F7A-4F14-9511-544107EC914D}" type="sibTrans" cxnId="{2E40BD4B-5B88-4353-B6AE-D9C00EAB1DDD}">
      <dgm:prSet/>
      <dgm:spPr/>
      <dgm:t>
        <a:bodyPr/>
        <a:lstStyle/>
        <a:p>
          <a:endParaRPr lang="zh-CN" altLang="en-US"/>
        </a:p>
      </dgm:t>
    </dgm:pt>
    <dgm:pt modelId="{D71488CF-F894-40E7-8064-A656EDCF0244}">
      <dgm:prSet phldrT="[文本]"/>
      <dgm:spPr/>
      <dgm:t>
        <a:bodyPr/>
        <a:lstStyle/>
        <a:p>
          <a:r>
            <a:rPr lang="zh-CN" altLang="en-US"/>
            <a:t>提交练习题</a:t>
          </a:r>
        </a:p>
      </dgm:t>
    </dgm:pt>
    <dgm:pt modelId="{33C3C080-FE5E-4C8F-AB24-63D0A8FF220B}" type="parTrans" cxnId="{B6B7B47B-C738-405D-94CD-AE81AB1D6357}">
      <dgm:prSet/>
      <dgm:spPr/>
      <dgm:t>
        <a:bodyPr/>
        <a:lstStyle/>
        <a:p>
          <a:endParaRPr lang="zh-CN" altLang="en-US"/>
        </a:p>
      </dgm:t>
    </dgm:pt>
    <dgm:pt modelId="{D91856AC-0ED2-4014-B01B-F1B8538A2ADD}" type="sibTrans" cxnId="{B6B7B47B-C738-405D-94CD-AE81AB1D6357}">
      <dgm:prSet/>
      <dgm:spPr/>
      <dgm:t>
        <a:bodyPr/>
        <a:lstStyle/>
        <a:p>
          <a:endParaRPr lang="zh-CN" altLang="en-US"/>
        </a:p>
      </dgm:t>
    </dgm:pt>
    <dgm:pt modelId="{F3D1C144-CD8B-467E-8DD2-8587857428CE}">
      <dgm:prSet phldrT="[文本]"/>
      <dgm:spPr/>
      <dgm:t>
        <a:bodyPr/>
        <a:lstStyle/>
        <a:p>
          <a:r>
            <a:rPr lang="zh-CN" altLang="en-US"/>
            <a:t>评阅练习题</a:t>
          </a:r>
        </a:p>
      </dgm:t>
    </dgm:pt>
    <dgm:pt modelId="{28847499-78E0-4B6D-8A46-447C27FDF5B2}" type="parTrans" cxnId="{D6D32FAC-5B16-480C-93C7-52F0D014B215}">
      <dgm:prSet/>
      <dgm:spPr/>
      <dgm:t>
        <a:bodyPr/>
        <a:lstStyle/>
        <a:p>
          <a:endParaRPr lang="zh-CN" altLang="en-US"/>
        </a:p>
      </dgm:t>
    </dgm:pt>
    <dgm:pt modelId="{7CAB1E97-4AB8-430C-A9B4-69C7F358D74C}" type="sibTrans" cxnId="{D6D32FAC-5B16-480C-93C7-52F0D014B215}">
      <dgm:prSet/>
      <dgm:spPr/>
      <dgm:t>
        <a:bodyPr/>
        <a:lstStyle/>
        <a:p>
          <a:endParaRPr lang="zh-CN" altLang="en-US"/>
        </a:p>
      </dgm:t>
    </dgm:pt>
    <dgm:pt modelId="{C6934780-628F-49DC-BDD6-13FA24232B68}">
      <dgm:prSet phldrT="[文本]"/>
      <dgm:spPr/>
      <dgm:t>
        <a:bodyPr/>
        <a:lstStyle/>
        <a:p>
          <a:r>
            <a:rPr lang="zh-CN" altLang="en-US"/>
            <a:t>培训实施进度</a:t>
          </a:r>
        </a:p>
      </dgm:t>
    </dgm:pt>
    <dgm:pt modelId="{C4F623FC-81AD-490B-85DE-C7F434A583AC}" type="parTrans" cxnId="{DB3D2869-0916-477C-9437-CA7FA75DBC23}">
      <dgm:prSet/>
      <dgm:spPr/>
      <dgm:t>
        <a:bodyPr/>
        <a:lstStyle/>
        <a:p>
          <a:endParaRPr lang="zh-CN" altLang="en-US"/>
        </a:p>
      </dgm:t>
    </dgm:pt>
    <dgm:pt modelId="{E908DFE0-B89E-4DDC-8EF0-B21F98105A09}" type="sibTrans" cxnId="{DB3D2869-0916-477C-9437-CA7FA75DBC23}">
      <dgm:prSet/>
      <dgm:spPr/>
      <dgm:t>
        <a:bodyPr/>
        <a:lstStyle/>
        <a:p>
          <a:endParaRPr lang="zh-CN" altLang="en-US"/>
        </a:p>
      </dgm:t>
    </dgm:pt>
    <dgm:pt modelId="{4D3CE670-F414-4058-91FE-D72ECD596814}">
      <dgm:prSet phldrT="[文本]"/>
      <dgm:spPr/>
      <dgm:t>
        <a:bodyPr/>
        <a:lstStyle/>
        <a:p>
          <a:r>
            <a:rPr lang="zh-CN" altLang="en-US"/>
            <a:t>查看课程进度</a:t>
          </a:r>
        </a:p>
      </dgm:t>
    </dgm:pt>
    <dgm:pt modelId="{F6A9D27E-7449-4C8E-9912-CACFDDE1B9B3}" type="parTrans" cxnId="{8B58302A-E3A0-48B8-B731-997803A2EFEA}">
      <dgm:prSet/>
      <dgm:spPr/>
      <dgm:t>
        <a:bodyPr/>
        <a:lstStyle/>
        <a:p>
          <a:endParaRPr lang="zh-CN" altLang="en-US"/>
        </a:p>
      </dgm:t>
    </dgm:pt>
    <dgm:pt modelId="{1EEE1588-8B4C-4EFA-9710-0F55F79A3D50}" type="sibTrans" cxnId="{8B58302A-E3A0-48B8-B731-997803A2EFEA}">
      <dgm:prSet/>
      <dgm:spPr/>
      <dgm:t>
        <a:bodyPr/>
        <a:lstStyle/>
        <a:p>
          <a:endParaRPr lang="zh-CN" altLang="en-US"/>
        </a:p>
      </dgm:t>
    </dgm:pt>
    <dgm:pt modelId="{27626ECA-1072-4C62-9A09-1A2751A7EF38}">
      <dgm:prSet phldrT="[文本]"/>
      <dgm:spPr/>
      <dgm:t>
        <a:bodyPr/>
        <a:lstStyle/>
        <a:p>
          <a:r>
            <a:rPr lang="zh-CN" altLang="en-US"/>
            <a:t>查看练习题进度</a:t>
          </a:r>
        </a:p>
      </dgm:t>
    </dgm:pt>
    <dgm:pt modelId="{255A1A74-0D43-4FF3-B52E-8E356ECE816A}" type="parTrans" cxnId="{4CC0D866-7A6A-417C-93FC-4141299F0524}">
      <dgm:prSet/>
      <dgm:spPr/>
      <dgm:t>
        <a:bodyPr/>
        <a:lstStyle/>
        <a:p>
          <a:endParaRPr lang="zh-CN" altLang="en-US"/>
        </a:p>
      </dgm:t>
    </dgm:pt>
    <dgm:pt modelId="{08143E80-BA06-4D56-B09C-B342D381F02A}" type="sibTrans" cxnId="{4CC0D866-7A6A-417C-93FC-4141299F0524}">
      <dgm:prSet/>
      <dgm:spPr/>
      <dgm:t>
        <a:bodyPr/>
        <a:lstStyle/>
        <a:p>
          <a:endParaRPr lang="zh-CN" altLang="en-US"/>
        </a:p>
      </dgm:t>
    </dgm:pt>
    <dgm:pt modelId="{72FFCBFB-F7F4-4B19-A6A1-8661ECF8D820}">
      <dgm:prSet phldrT="[Text]"/>
      <dgm:spPr/>
      <dgm:t>
        <a:bodyPr/>
        <a:lstStyle/>
        <a:p>
          <a:r>
            <a:rPr lang="zh-CN" altLang="en-US" dirty="0" smtClean="0"/>
            <a:t>分组管理</a:t>
          </a:r>
          <a:endParaRPr lang="zh-CN" altLang="en-US" dirty="0"/>
        </a:p>
      </dgm:t>
    </dgm:pt>
    <dgm:pt modelId="{981A28E2-D7F6-4E81-AF74-96689D522914}" type="parTrans" cxnId="{C7B494DD-2DA2-4666-8735-2F96202C3FF5}">
      <dgm:prSet/>
      <dgm:spPr/>
      <dgm:t>
        <a:bodyPr/>
        <a:lstStyle/>
        <a:p>
          <a:endParaRPr lang="zh-CN" altLang="en-US"/>
        </a:p>
      </dgm:t>
    </dgm:pt>
    <dgm:pt modelId="{83302E9A-66BA-4E3B-A3AA-F74D549B451E}" type="sibTrans" cxnId="{C7B494DD-2DA2-4666-8735-2F96202C3FF5}">
      <dgm:prSet/>
      <dgm:spPr/>
      <dgm:t>
        <a:bodyPr/>
        <a:lstStyle/>
        <a:p>
          <a:endParaRPr lang="zh-CN" altLang="en-US"/>
        </a:p>
      </dgm:t>
    </dgm:pt>
    <dgm:pt modelId="{10F90633-1E42-443E-B448-8F4CC9CF76C1}">
      <dgm:prSet phldrT="[Text]"/>
      <dgm:spPr/>
      <dgm:t>
        <a:bodyPr/>
        <a:lstStyle/>
        <a:p>
          <a:r>
            <a:rPr lang="zh-CN" altLang="en-US" dirty="0" smtClean="0"/>
            <a:t>添加分组</a:t>
          </a:r>
          <a:endParaRPr lang="zh-CN" altLang="en-US" dirty="0"/>
        </a:p>
      </dgm:t>
    </dgm:pt>
    <dgm:pt modelId="{72EECD52-BBC4-4F08-BC73-E8EA68B56DE0}" type="parTrans" cxnId="{B4AC5003-6DC6-41A8-9F59-19CC5D447EFC}">
      <dgm:prSet/>
      <dgm:spPr/>
      <dgm:t>
        <a:bodyPr/>
        <a:lstStyle/>
        <a:p>
          <a:endParaRPr lang="zh-CN" altLang="en-US"/>
        </a:p>
      </dgm:t>
    </dgm:pt>
    <dgm:pt modelId="{C3B483A6-F707-475F-81D7-EE61F76C11B1}" type="sibTrans" cxnId="{B4AC5003-6DC6-41A8-9F59-19CC5D447EFC}">
      <dgm:prSet/>
      <dgm:spPr/>
      <dgm:t>
        <a:bodyPr/>
        <a:lstStyle/>
        <a:p>
          <a:endParaRPr lang="zh-CN" altLang="en-US"/>
        </a:p>
      </dgm:t>
    </dgm:pt>
    <dgm:pt modelId="{A211A271-EA62-49D9-B832-3C233640A6E7}" type="pres">
      <dgm:prSet presAssocID="{98A142A4-58D6-4A75-9398-D411DCFDFB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E915EF-9160-49E9-AE6D-ECCF9347AD62}" type="pres">
      <dgm:prSet presAssocID="{94A836E5-4B9F-4DAF-8494-DF2C8B7E2DAF}" presName="hierRoot1" presStyleCnt="0">
        <dgm:presLayoutVars>
          <dgm:hierBranch val="init"/>
        </dgm:presLayoutVars>
      </dgm:prSet>
      <dgm:spPr/>
    </dgm:pt>
    <dgm:pt modelId="{A9221968-F23F-4623-9167-36378FFB1848}" type="pres">
      <dgm:prSet presAssocID="{94A836E5-4B9F-4DAF-8494-DF2C8B7E2DAF}" presName="rootComposite1" presStyleCnt="0"/>
      <dgm:spPr/>
    </dgm:pt>
    <dgm:pt modelId="{7934FABB-B3F9-4742-8F68-F271E6B69F39}" type="pres">
      <dgm:prSet presAssocID="{94A836E5-4B9F-4DAF-8494-DF2C8B7E2DAF}" presName="rootText1" presStyleLbl="node0" presStyleIdx="0" presStyleCnt="1" custScaleX="2782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4418D5-7169-491B-81AA-58382FC8D39D}" type="pres">
      <dgm:prSet presAssocID="{94A836E5-4B9F-4DAF-8494-DF2C8B7E2DA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59120FB-8461-4D29-A46A-C2090DB7EB89}" type="pres">
      <dgm:prSet presAssocID="{94A836E5-4B9F-4DAF-8494-DF2C8B7E2DAF}" presName="hierChild2" presStyleCnt="0"/>
      <dgm:spPr/>
    </dgm:pt>
    <dgm:pt modelId="{38EDB8B0-A545-447A-90F9-A98649AEF848}" type="pres">
      <dgm:prSet presAssocID="{FAB31CE9-600F-492E-8BA7-C89F01DC401C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3BF0A650-B08D-4AA6-AFA0-F929F7FF2D2F}" type="pres">
      <dgm:prSet presAssocID="{8086AE73-820C-4149-948B-D461F3C27246}" presName="hierRoot2" presStyleCnt="0">
        <dgm:presLayoutVars>
          <dgm:hierBranch val="init"/>
        </dgm:presLayoutVars>
      </dgm:prSet>
      <dgm:spPr/>
    </dgm:pt>
    <dgm:pt modelId="{31E80905-5A0C-4C7F-9D4F-99192A02545E}" type="pres">
      <dgm:prSet presAssocID="{8086AE73-820C-4149-948B-D461F3C27246}" presName="rootComposite" presStyleCnt="0"/>
      <dgm:spPr/>
    </dgm:pt>
    <dgm:pt modelId="{3B9920A8-DC38-45B5-86BE-C093C93F4FF9}" type="pres">
      <dgm:prSet presAssocID="{8086AE73-820C-4149-948B-D461F3C2724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0C3524-B8F5-48AE-B7E4-90BACC9BC77E}" type="pres">
      <dgm:prSet presAssocID="{8086AE73-820C-4149-948B-D461F3C27246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0924E10-C16C-4ECD-B50E-984A52F86A1D}" type="pres">
      <dgm:prSet presAssocID="{8086AE73-820C-4149-948B-D461F3C27246}" presName="hierChild4" presStyleCnt="0"/>
      <dgm:spPr/>
    </dgm:pt>
    <dgm:pt modelId="{0C98DF67-86D4-4469-AF27-9B8C7D3E0B4B}" type="pres">
      <dgm:prSet presAssocID="{BE138206-0423-47CB-9B5C-C90010E5D466}" presName="Name37" presStyleLbl="parChTrans1D3" presStyleIdx="0" presStyleCnt="12"/>
      <dgm:spPr/>
      <dgm:t>
        <a:bodyPr/>
        <a:lstStyle/>
        <a:p>
          <a:endParaRPr lang="zh-CN" altLang="en-US"/>
        </a:p>
      </dgm:t>
    </dgm:pt>
    <dgm:pt modelId="{3A1209D0-5F91-40A5-8A14-E4A3C645A7D7}" type="pres">
      <dgm:prSet presAssocID="{D217C915-D034-4CA0-9F4A-7F5947638C87}" presName="hierRoot2" presStyleCnt="0">
        <dgm:presLayoutVars>
          <dgm:hierBranch val="init"/>
        </dgm:presLayoutVars>
      </dgm:prSet>
      <dgm:spPr/>
    </dgm:pt>
    <dgm:pt modelId="{A0FE642D-3AE8-48AB-A201-7FDC4C2AF197}" type="pres">
      <dgm:prSet presAssocID="{D217C915-D034-4CA0-9F4A-7F5947638C87}" presName="rootComposite" presStyleCnt="0"/>
      <dgm:spPr/>
    </dgm:pt>
    <dgm:pt modelId="{F42A3723-24F2-4D3D-BD94-2A86A8145119}" type="pres">
      <dgm:prSet presAssocID="{D217C915-D034-4CA0-9F4A-7F5947638C87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4FA533-3105-419A-9DC0-943354677756}" type="pres">
      <dgm:prSet presAssocID="{D217C915-D034-4CA0-9F4A-7F5947638C87}" presName="rootConnector" presStyleLbl="node3" presStyleIdx="0" presStyleCnt="12"/>
      <dgm:spPr/>
      <dgm:t>
        <a:bodyPr/>
        <a:lstStyle/>
        <a:p>
          <a:endParaRPr lang="zh-CN" altLang="en-US"/>
        </a:p>
      </dgm:t>
    </dgm:pt>
    <dgm:pt modelId="{9E5DB788-618B-4C17-BD56-BBB851CB00D6}" type="pres">
      <dgm:prSet presAssocID="{D217C915-D034-4CA0-9F4A-7F5947638C87}" presName="hierChild4" presStyleCnt="0"/>
      <dgm:spPr/>
    </dgm:pt>
    <dgm:pt modelId="{70667F03-0BB2-40E5-B9DD-481AFB782694}" type="pres">
      <dgm:prSet presAssocID="{D217C915-D034-4CA0-9F4A-7F5947638C87}" presName="hierChild5" presStyleCnt="0"/>
      <dgm:spPr/>
    </dgm:pt>
    <dgm:pt modelId="{D799C3AE-2242-42A7-ABA4-6D0B4D7D6321}" type="pres">
      <dgm:prSet presAssocID="{6ABA7CC0-BDC6-4AB2-8FAD-7E1E2112509E}" presName="Name37" presStyleLbl="parChTrans1D3" presStyleIdx="1" presStyleCnt="12"/>
      <dgm:spPr/>
      <dgm:t>
        <a:bodyPr/>
        <a:lstStyle/>
        <a:p>
          <a:endParaRPr lang="zh-CN" altLang="en-US"/>
        </a:p>
      </dgm:t>
    </dgm:pt>
    <dgm:pt modelId="{98BCF4A5-7027-443A-887D-F9C8085B2336}" type="pres">
      <dgm:prSet presAssocID="{1B28F7DF-0A76-46FE-A121-7AF4611C8C41}" presName="hierRoot2" presStyleCnt="0">
        <dgm:presLayoutVars>
          <dgm:hierBranch val="init"/>
        </dgm:presLayoutVars>
      </dgm:prSet>
      <dgm:spPr/>
    </dgm:pt>
    <dgm:pt modelId="{02CDD61F-A473-487D-A5AA-C87FA79448FD}" type="pres">
      <dgm:prSet presAssocID="{1B28F7DF-0A76-46FE-A121-7AF4611C8C41}" presName="rootComposite" presStyleCnt="0"/>
      <dgm:spPr/>
    </dgm:pt>
    <dgm:pt modelId="{EB31DB99-9FC7-450D-BD36-B02C73CF3905}" type="pres">
      <dgm:prSet presAssocID="{1B28F7DF-0A76-46FE-A121-7AF4611C8C41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09399E-352C-4E18-A133-430576E75058}" type="pres">
      <dgm:prSet presAssocID="{1B28F7DF-0A76-46FE-A121-7AF4611C8C41}" presName="rootConnector" presStyleLbl="node3" presStyleIdx="1" presStyleCnt="12"/>
      <dgm:spPr/>
      <dgm:t>
        <a:bodyPr/>
        <a:lstStyle/>
        <a:p>
          <a:endParaRPr lang="zh-CN" altLang="en-US"/>
        </a:p>
      </dgm:t>
    </dgm:pt>
    <dgm:pt modelId="{8E378C9A-8579-45E1-9EEE-F9F71F8628A9}" type="pres">
      <dgm:prSet presAssocID="{1B28F7DF-0A76-46FE-A121-7AF4611C8C41}" presName="hierChild4" presStyleCnt="0"/>
      <dgm:spPr/>
    </dgm:pt>
    <dgm:pt modelId="{47DD821A-39A0-451E-91BA-69B0ACE0AC46}" type="pres">
      <dgm:prSet presAssocID="{1B28F7DF-0A76-46FE-A121-7AF4611C8C41}" presName="hierChild5" presStyleCnt="0"/>
      <dgm:spPr/>
    </dgm:pt>
    <dgm:pt modelId="{D133F5E1-B17F-424C-9C89-2C1AE9A062EF}" type="pres">
      <dgm:prSet presAssocID="{868218BC-4B66-4214-AF22-566B669CC918}" presName="Name37" presStyleLbl="parChTrans1D3" presStyleIdx="2" presStyleCnt="12"/>
      <dgm:spPr/>
      <dgm:t>
        <a:bodyPr/>
        <a:lstStyle/>
        <a:p>
          <a:endParaRPr lang="zh-CN" altLang="en-US"/>
        </a:p>
      </dgm:t>
    </dgm:pt>
    <dgm:pt modelId="{A4FBEDAF-4E9F-4F70-A517-056448133680}" type="pres">
      <dgm:prSet presAssocID="{65F77817-5284-4FF8-9741-13AA60EBF7BE}" presName="hierRoot2" presStyleCnt="0">
        <dgm:presLayoutVars>
          <dgm:hierBranch val="init"/>
        </dgm:presLayoutVars>
      </dgm:prSet>
      <dgm:spPr/>
    </dgm:pt>
    <dgm:pt modelId="{4C090846-8891-4379-A869-BEBAA157AA6A}" type="pres">
      <dgm:prSet presAssocID="{65F77817-5284-4FF8-9741-13AA60EBF7BE}" presName="rootComposite" presStyleCnt="0"/>
      <dgm:spPr/>
    </dgm:pt>
    <dgm:pt modelId="{FEF18BFC-0669-4535-AB89-503058997A76}" type="pres">
      <dgm:prSet presAssocID="{65F77817-5284-4FF8-9741-13AA60EBF7BE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E7FEFC-6FBB-4DE6-80E4-1D96F13A3AA1}" type="pres">
      <dgm:prSet presAssocID="{65F77817-5284-4FF8-9741-13AA60EBF7BE}" presName="rootConnector" presStyleLbl="node3" presStyleIdx="2" presStyleCnt="12"/>
      <dgm:spPr/>
      <dgm:t>
        <a:bodyPr/>
        <a:lstStyle/>
        <a:p>
          <a:endParaRPr lang="zh-CN" altLang="en-US"/>
        </a:p>
      </dgm:t>
    </dgm:pt>
    <dgm:pt modelId="{502EB244-F7E0-455A-8CD8-489568C6FA39}" type="pres">
      <dgm:prSet presAssocID="{65F77817-5284-4FF8-9741-13AA60EBF7BE}" presName="hierChild4" presStyleCnt="0"/>
      <dgm:spPr/>
    </dgm:pt>
    <dgm:pt modelId="{B7888E40-37C3-45DF-9FEF-73FC5B972362}" type="pres">
      <dgm:prSet presAssocID="{65F77817-5284-4FF8-9741-13AA60EBF7BE}" presName="hierChild5" presStyleCnt="0"/>
      <dgm:spPr/>
    </dgm:pt>
    <dgm:pt modelId="{FE04EF02-05F7-4773-BB9D-639D6ADF9D72}" type="pres">
      <dgm:prSet presAssocID="{8086AE73-820C-4149-948B-D461F3C27246}" presName="hierChild5" presStyleCnt="0"/>
      <dgm:spPr/>
    </dgm:pt>
    <dgm:pt modelId="{B0CC4AD4-6947-4AF7-8C31-BF221CB2609F}" type="pres">
      <dgm:prSet presAssocID="{020824EA-1F1A-4018-B93C-E89EA49E89E6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672CA26C-25AA-4CAD-967C-765FAC19271B}" type="pres">
      <dgm:prSet presAssocID="{AE7DAE97-34F7-4F10-9FE5-50F647BF2F70}" presName="hierRoot2" presStyleCnt="0">
        <dgm:presLayoutVars>
          <dgm:hierBranch val="init"/>
        </dgm:presLayoutVars>
      </dgm:prSet>
      <dgm:spPr/>
    </dgm:pt>
    <dgm:pt modelId="{86A07D6A-94D5-4CC6-B19D-C41490E4A959}" type="pres">
      <dgm:prSet presAssocID="{AE7DAE97-34F7-4F10-9FE5-50F647BF2F70}" presName="rootComposite" presStyleCnt="0"/>
      <dgm:spPr/>
    </dgm:pt>
    <dgm:pt modelId="{6C32E90B-A666-46A5-AA23-F192B5586755}" type="pres">
      <dgm:prSet presAssocID="{AE7DAE97-34F7-4F10-9FE5-50F647BF2F7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2756B2-8BE5-4FC3-8504-732943560610}" type="pres">
      <dgm:prSet presAssocID="{AE7DAE97-34F7-4F10-9FE5-50F647BF2F70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D5E663A2-4819-4087-8276-EE006752AEA8}" type="pres">
      <dgm:prSet presAssocID="{AE7DAE97-34F7-4F10-9FE5-50F647BF2F70}" presName="hierChild4" presStyleCnt="0"/>
      <dgm:spPr/>
    </dgm:pt>
    <dgm:pt modelId="{DFCD9C76-0E64-4954-9594-B32C18A1EC20}" type="pres">
      <dgm:prSet presAssocID="{ACCFE663-3802-4817-809F-145BCBE34361}" presName="Name37" presStyleLbl="parChTrans1D3" presStyleIdx="3" presStyleCnt="12"/>
      <dgm:spPr/>
      <dgm:t>
        <a:bodyPr/>
        <a:lstStyle/>
        <a:p>
          <a:endParaRPr lang="zh-CN" altLang="en-US"/>
        </a:p>
      </dgm:t>
    </dgm:pt>
    <dgm:pt modelId="{456230A1-C605-4706-9279-2160666E9B76}" type="pres">
      <dgm:prSet presAssocID="{8C7BB22C-00D0-47A6-AF65-2B56B16B4516}" presName="hierRoot2" presStyleCnt="0">
        <dgm:presLayoutVars>
          <dgm:hierBranch val="init"/>
        </dgm:presLayoutVars>
      </dgm:prSet>
      <dgm:spPr/>
    </dgm:pt>
    <dgm:pt modelId="{DA465A54-1C4A-4BB1-925C-7C7B216E891F}" type="pres">
      <dgm:prSet presAssocID="{8C7BB22C-00D0-47A6-AF65-2B56B16B4516}" presName="rootComposite" presStyleCnt="0"/>
      <dgm:spPr/>
    </dgm:pt>
    <dgm:pt modelId="{713C1814-52A0-405B-9FA5-57E7C5B10669}" type="pres">
      <dgm:prSet presAssocID="{8C7BB22C-00D0-47A6-AF65-2B56B16B451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FEF68-9DE7-4D64-8899-FF3053075C52}" type="pres">
      <dgm:prSet presAssocID="{8C7BB22C-00D0-47A6-AF65-2B56B16B4516}" presName="rootConnector" presStyleLbl="node3" presStyleIdx="3" presStyleCnt="12"/>
      <dgm:spPr/>
      <dgm:t>
        <a:bodyPr/>
        <a:lstStyle/>
        <a:p>
          <a:endParaRPr lang="zh-CN" altLang="en-US"/>
        </a:p>
      </dgm:t>
    </dgm:pt>
    <dgm:pt modelId="{EE81FC15-7DDF-4D2C-83A9-F0720FF35F9C}" type="pres">
      <dgm:prSet presAssocID="{8C7BB22C-00D0-47A6-AF65-2B56B16B4516}" presName="hierChild4" presStyleCnt="0"/>
      <dgm:spPr/>
    </dgm:pt>
    <dgm:pt modelId="{2C3012BA-FEA3-40B9-92A5-3B09364E8902}" type="pres">
      <dgm:prSet presAssocID="{23C1C2E1-AB73-485F-BF32-B84D30C1A6A9}" presName="Name37" presStyleLbl="parChTrans1D4" presStyleIdx="0" presStyleCnt="3"/>
      <dgm:spPr/>
      <dgm:t>
        <a:bodyPr/>
        <a:lstStyle/>
        <a:p>
          <a:endParaRPr lang="zh-CN" altLang="en-US"/>
        </a:p>
      </dgm:t>
    </dgm:pt>
    <dgm:pt modelId="{06930437-9B3E-485E-BCC3-577DD40C466C}" type="pres">
      <dgm:prSet presAssocID="{793A86A2-2A7D-4668-9B2F-81A115DC2BFC}" presName="hierRoot2" presStyleCnt="0">
        <dgm:presLayoutVars>
          <dgm:hierBranch val="init"/>
        </dgm:presLayoutVars>
      </dgm:prSet>
      <dgm:spPr/>
    </dgm:pt>
    <dgm:pt modelId="{7C820373-AD30-4EBF-B90F-DC28A093F5A1}" type="pres">
      <dgm:prSet presAssocID="{793A86A2-2A7D-4668-9B2F-81A115DC2BFC}" presName="rootComposite" presStyleCnt="0"/>
      <dgm:spPr/>
    </dgm:pt>
    <dgm:pt modelId="{41FF6D1E-8F3C-4073-83F6-77C31B9B524D}" type="pres">
      <dgm:prSet presAssocID="{793A86A2-2A7D-4668-9B2F-81A115DC2BFC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A9CAC-FCD2-4CA4-BEAE-BA0C8A568F3F}" type="pres">
      <dgm:prSet presAssocID="{793A86A2-2A7D-4668-9B2F-81A115DC2BFC}" presName="rootConnector" presStyleLbl="node4" presStyleIdx="0" presStyleCnt="3"/>
      <dgm:spPr/>
      <dgm:t>
        <a:bodyPr/>
        <a:lstStyle/>
        <a:p>
          <a:endParaRPr lang="zh-CN" altLang="en-US"/>
        </a:p>
      </dgm:t>
    </dgm:pt>
    <dgm:pt modelId="{CB2AE3DC-CC85-46E7-B5DD-CF8F66DACE3A}" type="pres">
      <dgm:prSet presAssocID="{793A86A2-2A7D-4668-9B2F-81A115DC2BFC}" presName="hierChild4" presStyleCnt="0"/>
      <dgm:spPr/>
    </dgm:pt>
    <dgm:pt modelId="{A63EE16D-733D-4229-86A0-46017CCD4DB0}" type="pres">
      <dgm:prSet presAssocID="{793A86A2-2A7D-4668-9B2F-81A115DC2BFC}" presName="hierChild5" presStyleCnt="0"/>
      <dgm:spPr/>
    </dgm:pt>
    <dgm:pt modelId="{E744FD2C-9589-4A12-B615-778DF42A542E}" type="pres">
      <dgm:prSet presAssocID="{65B8CC1C-7A47-4866-96CD-37A13D2140CA}" presName="Name37" presStyleLbl="parChTrans1D4" presStyleIdx="1" presStyleCnt="3"/>
      <dgm:spPr/>
      <dgm:t>
        <a:bodyPr/>
        <a:lstStyle/>
        <a:p>
          <a:endParaRPr lang="zh-CN" altLang="en-US"/>
        </a:p>
      </dgm:t>
    </dgm:pt>
    <dgm:pt modelId="{67D52539-E741-4475-AA7A-21E2AF08479A}" type="pres">
      <dgm:prSet presAssocID="{864E5F81-87F0-4DE8-8A83-48B86EFB5634}" presName="hierRoot2" presStyleCnt="0">
        <dgm:presLayoutVars>
          <dgm:hierBranch val="init"/>
        </dgm:presLayoutVars>
      </dgm:prSet>
      <dgm:spPr/>
    </dgm:pt>
    <dgm:pt modelId="{A10D00D5-5153-4A68-985F-8D059DF85367}" type="pres">
      <dgm:prSet presAssocID="{864E5F81-87F0-4DE8-8A83-48B86EFB5634}" presName="rootComposite" presStyleCnt="0"/>
      <dgm:spPr/>
    </dgm:pt>
    <dgm:pt modelId="{534169FF-3BC0-4792-87DC-C1A1E2DF04A2}" type="pres">
      <dgm:prSet presAssocID="{864E5F81-87F0-4DE8-8A83-48B86EFB5634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45A2E4-DFBE-412E-8E07-1288853E1303}" type="pres">
      <dgm:prSet presAssocID="{864E5F81-87F0-4DE8-8A83-48B86EFB5634}" presName="rootConnector" presStyleLbl="node4" presStyleIdx="1" presStyleCnt="3"/>
      <dgm:spPr/>
      <dgm:t>
        <a:bodyPr/>
        <a:lstStyle/>
        <a:p>
          <a:endParaRPr lang="zh-CN" altLang="en-US"/>
        </a:p>
      </dgm:t>
    </dgm:pt>
    <dgm:pt modelId="{EBA85213-A7F0-46B0-B9AD-E4733D90602E}" type="pres">
      <dgm:prSet presAssocID="{864E5F81-87F0-4DE8-8A83-48B86EFB5634}" presName="hierChild4" presStyleCnt="0"/>
      <dgm:spPr/>
    </dgm:pt>
    <dgm:pt modelId="{1BD52AFB-BFAD-4742-ACA8-A944D1136755}" type="pres">
      <dgm:prSet presAssocID="{864E5F81-87F0-4DE8-8A83-48B86EFB5634}" presName="hierChild5" presStyleCnt="0"/>
      <dgm:spPr/>
    </dgm:pt>
    <dgm:pt modelId="{AC9ECCEE-47FA-4EEB-A256-268C5A0FA4CD}" type="pres">
      <dgm:prSet presAssocID="{8C7BB22C-00D0-47A6-AF65-2B56B16B4516}" presName="hierChild5" presStyleCnt="0"/>
      <dgm:spPr/>
    </dgm:pt>
    <dgm:pt modelId="{8796E31C-00BB-405F-A33A-C21113E4504F}" type="pres">
      <dgm:prSet presAssocID="{981A28E2-D7F6-4E81-AF74-96689D522914}" presName="Name37" presStyleLbl="parChTrans1D3" presStyleIdx="4" presStyleCnt="12"/>
      <dgm:spPr/>
      <dgm:t>
        <a:bodyPr/>
        <a:lstStyle/>
        <a:p>
          <a:endParaRPr lang="zh-CN" altLang="en-US"/>
        </a:p>
      </dgm:t>
    </dgm:pt>
    <dgm:pt modelId="{73205317-D66B-4958-8E82-74DF0E7B0AD0}" type="pres">
      <dgm:prSet presAssocID="{72FFCBFB-F7F4-4B19-A6A1-8661ECF8D820}" presName="hierRoot2" presStyleCnt="0">
        <dgm:presLayoutVars>
          <dgm:hierBranch val="init"/>
        </dgm:presLayoutVars>
      </dgm:prSet>
      <dgm:spPr/>
    </dgm:pt>
    <dgm:pt modelId="{2CE20970-C2F6-432C-9ED0-E03B042DED1F}" type="pres">
      <dgm:prSet presAssocID="{72FFCBFB-F7F4-4B19-A6A1-8661ECF8D820}" presName="rootComposite" presStyleCnt="0"/>
      <dgm:spPr/>
    </dgm:pt>
    <dgm:pt modelId="{88B6C942-C316-401F-B191-9B9A6EEAB529}" type="pres">
      <dgm:prSet presAssocID="{72FFCBFB-F7F4-4B19-A6A1-8661ECF8D820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12D5AD-13C2-4103-8360-003BF07190EC}" type="pres">
      <dgm:prSet presAssocID="{72FFCBFB-F7F4-4B19-A6A1-8661ECF8D820}" presName="rootConnector" presStyleLbl="node3" presStyleIdx="4" presStyleCnt="12"/>
      <dgm:spPr/>
      <dgm:t>
        <a:bodyPr/>
        <a:lstStyle/>
        <a:p>
          <a:endParaRPr lang="zh-CN" altLang="en-US"/>
        </a:p>
      </dgm:t>
    </dgm:pt>
    <dgm:pt modelId="{70831301-5A53-4012-8CA7-28C6FFF6585E}" type="pres">
      <dgm:prSet presAssocID="{72FFCBFB-F7F4-4B19-A6A1-8661ECF8D820}" presName="hierChild4" presStyleCnt="0"/>
      <dgm:spPr/>
    </dgm:pt>
    <dgm:pt modelId="{52439EB7-B678-4A51-A027-F5E543A805EA}" type="pres">
      <dgm:prSet presAssocID="{72EECD52-BBC4-4F08-BC73-E8EA68B56DE0}" presName="Name37" presStyleLbl="parChTrans1D4" presStyleIdx="2" presStyleCnt="3"/>
      <dgm:spPr/>
      <dgm:t>
        <a:bodyPr/>
        <a:lstStyle/>
        <a:p>
          <a:endParaRPr lang="zh-CN" altLang="en-US"/>
        </a:p>
      </dgm:t>
    </dgm:pt>
    <dgm:pt modelId="{10BF9970-96E0-4EDC-A35D-3E900D1E8C3B}" type="pres">
      <dgm:prSet presAssocID="{10F90633-1E42-443E-B448-8F4CC9CF76C1}" presName="hierRoot2" presStyleCnt="0">
        <dgm:presLayoutVars>
          <dgm:hierBranch val="init"/>
        </dgm:presLayoutVars>
      </dgm:prSet>
      <dgm:spPr/>
    </dgm:pt>
    <dgm:pt modelId="{35E97E4C-5123-4D4B-9571-932B417432D2}" type="pres">
      <dgm:prSet presAssocID="{10F90633-1E42-443E-B448-8F4CC9CF76C1}" presName="rootComposite" presStyleCnt="0"/>
      <dgm:spPr/>
    </dgm:pt>
    <dgm:pt modelId="{61DE39AD-7A15-4339-AAA8-F3BBF26C2FD4}" type="pres">
      <dgm:prSet presAssocID="{10F90633-1E42-443E-B448-8F4CC9CF76C1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36F742-D1C3-4BC4-ACCB-5FC84A49847D}" type="pres">
      <dgm:prSet presAssocID="{10F90633-1E42-443E-B448-8F4CC9CF76C1}" presName="rootConnector" presStyleLbl="node4" presStyleIdx="2" presStyleCnt="3"/>
      <dgm:spPr/>
      <dgm:t>
        <a:bodyPr/>
        <a:lstStyle/>
        <a:p>
          <a:endParaRPr lang="zh-CN" altLang="en-US"/>
        </a:p>
      </dgm:t>
    </dgm:pt>
    <dgm:pt modelId="{398C535A-4A89-43C5-9E93-39EEFC201924}" type="pres">
      <dgm:prSet presAssocID="{10F90633-1E42-443E-B448-8F4CC9CF76C1}" presName="hierChild4" presStyleCnt="0"/>
      <dgm:spPr/>
    </dgm:pt>
    <dgm:pt modelId="{2FB90C35-0398-4831-8805-46EA565FC80C}" type="pres">
      <dgm:prSet presAssocID="{10F90633-1E42-443E-B448-8F4CC9CF76C1}" presName="hierChild5" presStyleCnt="0"/>
      <dgm:spPr/>
    </dgm:pt>
    <dgm:pt modelId="{FF5B815C-5121-4DB1-A0BF-423DD6A4A5D4}" type="pres">
      <dgm:prSet presAssocID="{72FFCBFB-F7F4-4B19-A6A1-8661ECF8D820}" presName="hierChild5" presStyleCnt="0"/>
      <dgm:spPr/>
    </dgm:pt>
    <dgm:pt modelId="{3041797D-D154-4E65-8073-EE0B042A7172}" type="pres">
      <dgm:prSet presAssocID="{73E24B7E-1677-411E-B28D-D650EFBAF5E3}" presName="Name37" presStyleLbl="parChTrans1D3" presStyleIdx="5" presStyleCnt="12"/>
      <dgm:spPr/>
      <dgm:t>
        <a:bodyPr/>
        <a:lstStyle/>
        <a:p>
          <a:endParaRPr lang="zh-CN" altLang="en-US"/>
        </a:p>
      </dgm:t>
    </dgm:pt>
    <dgm:pt modelId="{757441E1-5E1A-49D4-B9C2-5D11DB8C2912}" type="pres">
      <dgm:prSet presAssocID="{B0ACB30C-82A7-411B-8B61-E479D0C1DAB3}" presName="hierRoot2" presStyleCnt="0">
        <dgm:presLayoutVars>
          <dgm:hierBranch val="init"/>
        </dgm:presLayoutVars>
      </dgm:prSet>
      <dgm:spPr/>
    </dgm:pt>
    <dgm:pt modelId="{C99FDD6A-274F-4DA3-9F06-B6AD4045F59E}" type="pres">
      <dgm:prSet presAssocID="{B0ACB30C-82A7-411B-8B61-E479D0C1DAB3}" presName="rootComposite" presStyleCnt="0"/>
      <dgm:spPr/>
    </dgm:pt>
    <dgm:pt modelId="{10D7AA1E-65BD-4F67-96AF-E18E585E122F}" type="pres">
      <dgm:prSet presAssocID="{B0ACB30C-82A7-411B-8B61-E479D0C1DAB3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F20B51-9605-460D-A242-CF1160D37FBD}" type="pres">
      <dgm:prSet presAssocID="{B0ACB30C-82A7-411B-8B61-E479D0C1DAB3}" presName="rootConnector" presStyleLbl="node3" presStyleIdx="5" presStyleCnt="12"/>
      <dgm:spPr/>
      <dgm:t>
        <a:bodyPr/>
        <a:lstStyle/>
        <a:p>
          <a:endParaRPr lang="zh-CN" altLang="en-US"/>
        </a:p>
      </dgm:t>
    </dgm:pt>
    <dgm:pt modelId="{E9E11014-5C40-4BBD-8D15-F2F70100C5F8}" type="pres">
      <dgm:prSet presAssocID="{B0ACB30C-82A7-411B-8B61-E479D0C1DAB3}" presName="hierChild4" presStyleCnt="0"/>
      <dgm:spPr/>
    </dgm:pt>
    <dgm:pt modelId="{78AFD160-CE51-480E-A13B-E7A0855D0793}" type="pres">
      <dgm:prSet presAssocID="{B0ACB30C-82A7-411B-8B61-E479D0C1DAB3}" presName="hierChild5" presStyleCnt="0"/>
      <dgm:spPr/>
    </dgm:pt>
    <dgm:pt modelId="{70F7AD6E-1F9F-4AC7-8B9E-B239225B9D6F}" type="pres">
      <dgm:prSet presAssocID="{670C62F6-C10F-43FC-9DB9-31F131EB4735}" presName="Name37" presStyleLbl="parChTrans1D3" presStyleIdx="6" presStyleCnt="12"/>
      <dgm:spPr/>
      <dgm:t>
        <a:bodyPr/>
        <a:lstStyle/>
        <a:p>
          <a:endParaRPr lang="zh-CN" altLang="en-US"/>
        </a:p>
      </dgm:t>
    </dgm:pt>
    <dgm:pt modelId="{DBA1CF53-13F6-4059-884E-B9A39E7580ED}" type="pres">
      <dgm:prSet presAssocID="{A4CDF382-3696-4885-A6E9-B2EE7893814E}" presName="hierRoot2" presStyleCnt="0">
        <dgm:presLayoutVars>
          <dgm:hierBranch val="init"/>
        </dgm:presLayoutVars>
      </dgm:prSet>
      <dgm:spPr/>
    </dgm:pt>
    <dgm:pt modelId="{C0A34EC8-0133-40C8-A979-110902CE00E5}" type="pres">
      <dgm:prSet presAssocID="{A4CDF382-3696-4885-A6E9-B2EE7893814E}" presName="rootComposite" presStyleCnt="0"/>
      <dgm:spPr/>
    </dgm:pt>
    <dgm:pt modelId="{C2482E66-F2C8-4917-BD78-3FBA2C07F205}" type="pres">
      <dgm:prSet presAssocID="{A4CDF382-3696-4885-A6E9-B2EE7893814E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7B5392-F927-4EAB-AEB9-4F0604676AA3}" type="pres">
      <dgm:prSet presAssocID="{A4CDF382-3696-4885-A6E9-B2EE7893814E}" presName="rootConnector" presStyleLbl="node3" presStyleIdx="6" presStyleCnt="12"/>
      <dgm:spPr/>
      <dgm:t>
        <a:bodyPr/>
        <a:lstStyle/>
        <a:p>
          <a:endParaRPr lang="zh-CN" altLang="en-US"/>
        </a:p>
      </dgm:t>
    </dgm:pt>
    <dgm:pt modelId="{6D75C039-ACA8-4A6D-9D94-8EE2400E7E6E}" type="pres">
      <dgm:prSet presAssocID="{A4CDF382-3696-4885-A6E9-B2EE7893814E}" presName="hierChild4" presStyleCnt="0"/>
      <dgm:spPr/>
    </dgm:pt>
    <dgm:pt modelId="{2D76C7BD-83EE-43DC-9AD0-AE9AD07A5C45}" type="pres">
      <dgm:prSet presAssocID="{A4CDF382-3696-4885-A6E9-B2EE7893814E}" presName="hierChild5" presStyleCnt="0"/>
      <dgm:spPr/>
    </dgm:pt>
    <dgm:pt modelId="{E395D5BA-9296-4011-9242-48ACDB5386E9}" type="pres">
      <dgm:prSet presAssocID="{AE7DAE97-34F7-4F10-9FE5-50F647BF2F70}" presName="hierChild5" presStyleCnt="0"/>
      <dgm:spPr/>
    </dgm:pt>
    <dgm:pt modelId="{BA86445C-AC0E-4936-8BFB-8C175BDADBF5}" type="pres">
      <dgm:prSet presAssocID="{EB6AF63E-DF87-4643-A06C-FDA821EAF678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5D778999-DA58-447E-A00A-54EE7260E027}" type="pres">
      <dgm:prSet presAssocID="{1D1EB54A-9A6C-4648-A14F-1D09FE4D96B0}" presName="hierRoot2" presStyleCnt="0">
        <dgm:presLayoutVars>
          <dgm:hierBranch val="init"/>
        </dgm:presLayoutVars>
      </dgm:prSet>
      <dgm:spPr/>
    </dgm:pt>
    <dgm:pt modelId="{F214E079-41A3-4DDE-9B34-8BF41BED3B43}" type="pres">
      <dgm:prSet presAssocID="{1D1EB54A-9A6C-4648-A14F-1D09FE4D96B0}" presName="rootComposite" presStyleCnt="0"/>
      <dgm:spPr/>
    </dgm:pt>
    <dgm:pt modelId="{5E190998-2959-4E6B-A23A-F3677C782FFD}" type="pres">
      <dgm:prSet presAssocID="{1D1EB54A-9A6C-4648-A14F-1D09FE4D96B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567D1A-B89A-45C5-93E7-976EE058176B}" type="pres">
      <dgm:prSet presAssocID="{1D1EB54A-9A6C-4648-A14F-1D09FE4D96B0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03CD764-8D60-4A81-A1E6-389E89B6AC68}" type="pres">
      <dgm:prSet presAssocID="{1D1EB54A-9A6C-4648-A14F-1D09FE4D96B0}" presName="hierChild4" presStyleCnt="0"/>
      <dgm:spPr/>
    </dgm:pt>
    <dgm:pt modelId="{B049A55D-6B20-4EE2-A42E-31680B6649F8}" type="pres">
      <dgm:prSet presAssocID="{A48505F0-BC72-4AF5-9A35-D8A525F191F8}" presName="Name37" presStyleLbl="parChTrans1D3" presStyleIdx="7" presStyleCnt="12"/>
      <dgm:spPr/>
      <dgm:t>
        <a:bodyPr/>
        <a:lstStyle/>
        <a:p>
          <a:endParaRPr lang="zh-CN" altLang="en-US"/>
        </a:p>
      </dgm:t>
    </dgm:pt>
    <dgm:pt modelId="{9B319650-2FCE-40C6-AA89-0CC77A43E121}" type="pres">
      <dgm:prSet presAssocID="{807B1D43-BD99-4AE3-9FDC-20497F8A4656}" presName="hierRoot2" presStyleCnt="0">
        <dgm:presLayoutVars>
          <dgm:hierBranch val="init"/>
        </dgm:presLayoutVars>
      </dgm:prSet>
      <dgm:spPr/>
    </dgm:pt>
    <dgm:pt modelId="{4A9867BE-22D2-473B-9095-8BBB2895510A}" type="pres">
      <dgm:prSet presAssocID="{807B1D43-BD99-4AE3-9FDC-20497F8A4656}" presName="rootComposite" presStyleCnt="0"/>
      <dgm:spPr/>
    </dgm:pt>
    <dgm:pt modelId="{5ACC6687-22A5-4E05-AB6C-F950892CA364}" type="pres">
      <dgm:prSet presAssocID="{807B1D43-BD99-4AE3-9FDC-20497F8A4656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69A7D-D2D1-4D82-8B02-ACFA12818963}" type="pres">
      <dgm:prSet presAssocID="{807B1D43-BD99-4AE3-9FDC-20497F8A4656}" presName="rootConnector" presStyleLbl="node3" presStyleIdx="7" presStyleCnt="12"/>
      <dgm:spPr/>
      <dgm:t>
        <a:bodyPr/>
        <a:lstStyle/>
        <a:p>
          <a:endParaRPr lang="zh-CN" altLang="en-US"/>
        </a:p>
      </dgm:t>
    </dgm:pt>
    <dgm:pt modelId="{EFD26741-59BA-476B-B5C7-002329DF2A5F}" type="pres">
      <dgm:prSet presAssocID="{807B1D43-BD99-4AE3-9FDC-20497F8A4656}" presName="hierChild4" presStyleCnt="0"/>
      <dgm:spPr/>
    </dgm:pt>
    <dgm:pt modelId="{0FF8B425-06F8-4943-ACC3-9D0C3425581E}" type="pres">
      <dgm:prSet presAssocID="{807B1D43-BD99-4AE3-9FDC-20497F8A4656}" presName="hierChild5" presStyleCnt="0"/>
      <dgm:spPr/>
    </dgm:pt>
    <dgm:pt modelId="{AAFD293E-0D60-477B-9EE6-6C6F3A080920}" type="pres">
      <dgm:prSet presAssocID="{33C3C080-FE5E-4C8F-AB24-63D0A8FF220B}" presName="Name37" presStyleLbl="parChTrans1D3" presStyleIdx="8" presStyleCnt="12"/>
      <dgm:spPr/>
      <dgm:t>
        <a:bodyPr/>
        <a:lstStyle/>
        <a:p>
          <a:endParaRPr lang="zh-CN" altLang="en-US"/>
        </a:p>
      </dgm:t>
    </dgm:pt>
    <dgm:pt modelId="{AD2C5250-6AFC-4ABF-BB16-D8E4C856797F}" type="pres">
      <dgm:prSet presAssocID="{D71488CF-F894-40E7-8064-A656EDCF0244}" presName="hierRoot2" presStyleCnt="0">
        <dgm:presLayoutVars>
          <dgm:hierBranch val="init"/>
        </dgm:presLayoutVars>
      </dgm:prSet>
      <dgm:spPr/>
    </dgm:pt>
    <dgm:pt modelId="{CC22847D-D458-44E3-9729-2B7AAFE36C64}" type="pres">
      <dgm:prSet presAssocID="{D71488CF-F894-40E7-8064-A656EDCF0244}" presName="rootComposite" presStyleCnt="0"/>
      <dgm:spPr/>
    </dgm:pt>
    <dgm:pt modelId="{104CDC0E-D3B6-4BB6-9764-68B452A14FDF}" type="pres">
      <dgm:prSet presAssocID="{D71488CF-F894-40E7-8064-A656EDCF0244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539AA3-F249-469B-9189-D2A0264E1F4B}" type="pres">
      <dgm:prSet presAssocID="{D71488CF-F894-40E7-8064-A656EDCF0244}" presName="rootConnector" presStyleLbl="node3" presStyleIdx="8" presStyleCnt="12"/>
      <dgm:spPr/>
      <dgm:t>
        <a:bodyPr/>
        <a:lstStyle/>
        <a:p>
          <a:endParaRPr lang="zh-CN" altLang="en-US"/>
        </a:p>
      </dgm:t>
    </dgm:pt>
    <dgm:pt modelId="{151398B3-228E-4F9B-B2C6-2B08DBE6CB5C}" type="pres">
      <dgm:prSet presAssocID="{D71488CF-F894-40E7-8064-A656EDCF0244}" presName="hierChild4" presStyleCnt="0"/>
      <dgm:spPr/>
    </dgm:pt>
    <dgm:pt modelId="{724D4951-97D4-40C6-8EC3-79B7ADDF84F1}" type="pres">
      <dgm:prSet presAssocID="{D71488CF-F894-40E7-8064-A656EDCF0244}" presName="hierChild5" presStyleCnt="0"/>
      <dgm:spPr/>
    </dgm:pt>
    <dgm:pt modelId="{DB69806D-B8F6-4C92-8422-0FB9276904BB}" type="pres">
      <dgm:prSet presAssocID="{28847499-78E0-4B6D-8A46-447C27FDF5B2}" presName="Name37" presStyleLbl="parChTrans1D3" presStyleIdx="9" presStyleCnt="12"/>
      <dgm:spPr/>
      <dgm:t>
        <a:bodyPr/>
        <a:lstStyle/>
        <a:p>
          <a:endParaRPr lang="zh-CN" altLang="en-US"/>
        </a:p>
      </dgm:t>
    </dgm:pt>
    <dgm:pt modelId="{7BE5CAC8-9B5F-4142-A78A-629F1FA8D752}" type="pres">
      <dgm:prSet presAssocID="{F3D1C144-CD8B-467E-8DD2-8587857428CE}" presName="hierRoot2" presStyleCnt="0">
        <dgm:presLayoutVars>
          <dgm:hierBranch val="init"/>
        </dgm:presLayoutVars>
      </dgm:prSet>
      <dgm:spPr/>
    </dgm:pt>
    <dgm:pt modelId="{84C65A58-89C5-4CC5-9B79-34897D1C0E32}" type="pres">
      <dgm:prSet presAssocID="{F3D1C144-CD8B-467E-8DD2-8587857428CE}" presName="rootComposite" presStyleCnt="0"/>
      <dgm:spPr/>
    </dgm:pt>
    <dgm:pt modelId="{F04B0985-164D-48D0-B6B5-13ABA5F4E958}" type="pres">
      <dgm:prSet presAssocID="{F3D1C144-CD8B-467E-8DD2-8587857428CE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E7245B-E4B3-4CF6-9D74-5C1F9349F6C3}" type="pres">
      <dgm:prSet presAssocID="{F3D1C144-CD8B-467E-8DD2-8587857428CE}" presName="rootConnector" presStyleLbl="node3" presStyleIdx="9" presStyleCnt="12"/>
      <dgm:spPr/>
      <dgm:t>
        <a:bodyPr/>
        <a:lstStyle/>
        <a:p>
          <a:endParaRPr lang="zh-CN" altLang="en-US"/>
        </a:p>
      </dgm:t>
    </dgm:pt>
    <dgm:pt modelId="{FC8BE446-5AF7-4331-A81B-36957731BEF1}" type="pres">
      <dgm:prSet presAssocID="{F3D1C144-CD8B-467E-8DD2-8587857428CE}" presName="hierChild4" presStyleCnt="0"/>
      <dgm:spPr/>
    </dgm:pt>
    <dgm:pt modelId="{A01A9C76-3AD1-4637-BD5A-22A47A22C284}" type="pres">
      <dgm:prSet presAssocID="{F3D1C144-CD8B-467E-8DD2-8587857428CE}" presName="hierChild5" presStyleCnt="0"/>
      <dgm:spPr/>
    </dgm:pt>
    <dgm:pt modelId="{B60329F9-9B94-40E5-8C21-8F9E1DAAAEDB}" type="pres">
      <dgm:prSet presAssocID="{1D1EB54A-9A6C-4648-A14F-1D09FE4D96B0}" presName="hierChild5" presStyleCnt="0"/>
      <dgm:spPr/>
    </dgm:pt>
    <dgm:pt modelId="{740BD5E9-7163-4795-8448-9EADF4FAF6E9}" type="pres">
      <dgm:prSet presAssocID="{C4F623FC-81AD-490B-85DE-C7F434A583AC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946C7832-C187-4519-9A45-33D63665B98B}" type="pres">
      <dgm:prSet presAssocID="{C6934780-628F-49DC-BDD6-13FA24232B68}" presName="hierRoot2" presStyleCnt="0">
        <dgm:presLayoutVars>
          <dgm:hierBranch val="init"/>
        </dgm:presLayoutVars>
      </dgm:prSet>
      <dgm:spPr/>
    </dgm:pt>
    <dgm:pt modelId="{0B5424CB-F074-475A-A7F5-4A4A2D01FF07}" type="pres">
      <dgm:prSet presAssocID="{C6934780-628F-49DC-BDD6-13FA24232B68}" presName="rootComposite" presStyleCnt="0"/>
      <dgm:spPr/>
    </dgm:pt>
    <dgm:pt modelId="{579BC4A9-477A-47CF-91DE-4A338E5941DA}" type="pres">
      <dgm:prSet presAssocID="{C6934780-628F-49DC-BDD6-13FA24232B6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6DA13D-6FFE-48AD-B4C3-EFC1F59A1734}" type="pres">
      <dgm:prSet presAssocID="{C6934780-628F-49DC-BDD6-13FA24232B6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5A8FEFB5-4CCF-4D24-BE80-4172F3F703D9}" type="pres">
      <dgm:prSet presAssocID="{C6934780-628F-49DC-BDD6-13FA24232B68}" presName="hierChild4" presStyleCnt="0"/>
      <dgm:spPr/>
    </dgm:pt>
    <dgm:pt modelId="{BD687B04-3D9F-431F-AC72-4CD5A130D7D0}" type="pres">
      <dgm:prSet presAssocID="{F6A9D27E-7449-4C8E-9912-CACFDDE1B9B3}" presName="Name37" presStyleLbl="parChTrans1D3" presStyleIdx="10" presStyleCnt="12"/>
      <dgm:spPr/>
      <dgm:t>
        <a:bodyPr/>
        <a:lstStyle/>
        <a:p>
          <a:endParaRPr lang="zh-CN" altLang="en-US"/>
        </a:p>
      </dgm:t>
    </dgm:pt>
    <dgm:pt modelId="{B5E36B87-E150-4B7E-A71D-AA3F6ED7609C}" type="pres">
      <dgm:prSet presAssocID="{4D3CE670-F414-4058-91FE-D72ECD596814}" presName="hierRoot2" presStyleCnt="0">
        <dgm:presLayoutVars>
          <dgm:hierBranch val="init"/>
        </dgm:presLayoutVars>
      </dgm:prSet>
      <dgm:spPr/>
    </dgm:pt>
    <dgm:pt modelId="{74F0B3E6-4155-4AD5-ADB9-B1013FFE355E}" type="pres">
      <dgm:prSet presAssocID="{4D3CE670-F414-4058-91FE-D72ECD596814}" presName="rootComposite" presStyleCnt="0"/>
      <dgm:spPr/>
    </dgm:pt>
    <dgm:pt modelId="{66008ACA-F961-47BE-9FBA-CE15AE25FB30}" type="pres">
      <dgm:prSet presAssocID="{4D3CE670-F414-4058-91FE-D72ECD596814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F94E33-AF11-4D41-AB2C-A12E3D8CD047}" type="pres">
      <dgm:prSet presAssocID="{4D3CE670-F414-4058-91FE-D72ECD596814}" presName="rootConnector" presStyleLbl="node3" presStyleIdx="10" presStyleCnt="12"/>
      <dgm:spPr/>
      <dgm:t>
        <a:bodyPr/>
        <a:lstStyle/>
        <a:p>
          <a:endParaRPr lang="zh-CN" altLang="en-US"/>
        </a:p>
      </dgm:t>
    </dgm:pt>
    <dgm:pt modelId="{32C69EBE-01DB-4727-AB10-F9BCA8027080}" type="pres">
      <dgm:prSet presAssocID="{4D3CE670-F414-4058-91FE-D72ECD596814}" presName="hierChild4" presStyleCnt="0"/>
      <dgm:spPr/>
    </dgm:pt>
    <dgm:pt modelId="{EB1783BE-FE16-4EC0-9203-650C3091CF46}" type="pres">
      <dgm:prSet presAssocID="{4D3CE670-F414-4058-91FE-D72ECD596814}" presName="hierChild5" presStyleCnt="0"/>
      <dgm:spPr/>
    </dgm:pt>
    <dgm:pt modelId="{8895ED23-B122-48B1-BBD2-3DD8AB90F23F}" type="pres">
      <dgm:prSet presAssocID="{255A1A74-0D43-4FF3-B52E-8E356ECE816A}" presName="Name37" presStyleLbl="parChTrans1D3" presStyleIdx="11" presStyleCnt="12"/>
      <dgm:spPr/>
      <dgm:t>
        <a:bodyPr/>
        <a:lstStyle/>
        <a:p>
          <a:endParaRPr lang="zh-CN" altLang="en-US"/>
        </a:p>
      </dgm:t>
    </dgm:pt>
    <dgm:pt modelId="{A9D55091-2105-4489-9CA9-A19B7971CC57}" type="pres">
      <dgm:prSet presAssocID="{27626ECA-1072-4C62-9A09-1A2751A7EF38}" presName="hierRoot2" presStyleCnt="0">
        <dgm:presLayoutVars>
          <dgm:hierBranch val="init"/>
        </dgm:presLayoutVars>
      </dgm:prSet>
      <dgm:spPr/>
    </dgm:pt>
    <dgm:pt modelId="{43BB760D-E8B1-4025-BA3B-5F3D6DC98705}" type="pres">
      <dgm:prSet presAssocID="{27626ECA-1072-4C62-9A09-1A2751A7EF38}" presName="rootComposite" presStyleCnt="0"/>
      <dgm:spPr/>
    </dgm:pt>
    <dgm:pt modelId="{47D80038-1583-4BEE-8407-BAAA375BE5E0}" type="pres">
      <dgm:prSet presAssocID="{27626ECA-1072-4C62-9A09-1A2751A7EF38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A8B5C6-6D79-40BA-871A-3D41CEC510D2}" type="pres">
      <dgm:prSet presAssocID="{27626ECA-1072-4C62-9A09-1A2751A7EF38}" presName="rootConnector" presStyleLbl="node3" presStyleIdx="11" presStyleCnt="12"/>
      <dgm:spPr/>
      <dgm:t>
        <a:bodyPr/>
        <a:lstStyle/>
        <a:p>
          <a:endParaRPr lang="zh-CN" altLang="en-US"/>
        </a:p>
      </dgm:t>
    </dgm:pt>
    <dgm:pt modelId="{32DFF090-C874-48F1-A893-FB57DD8F6F93}" type="pres">
      <dgm:prSet presAssocID="{27626ECA-1072-4C62-9A09-1A2751A7EF38}" presName="hierChild4" presStyleCnt="0"/>
      <dgm:spPr/>
    </dgm:pt>
    <dgm:pt modelId="{DE9D031C-41CF-4711-8902-4A363A6173F2}" type="pres">
      <dgm:prSet presAssocID="{27626ECA-1072-4C62-9A09-1A2751A7EF38}" presName="hierChild5" presStyleCnt="0"/>
      <dgm:spPr/>
    </dgm:pt>
    <dgm:pt modelId="{5956523D-46C3-46A6-BA47-382C23DF1F1F}" type="pres">
      <dgm:prSet presAssocID="{C6934780-628F-49DC-BDD6-13FA24232B68}" presName="hierChild5" presStyleCnt="0"/>
      <dgm:spPr/>
    </dgm:pt>
    <dgm:pt modelId="{830B07FB-FDB6-4230-9836-8250DE87404F}" type="pres">
      <dgm:prSet presAssocID="{94A836E5-4B9F-4DAF-8494-DF2C8B7E2DAF}" presName="hierChild3" presStyleCnt="0"/>
      <dgm:spPr/>
    </dgm:pt>
  </dgm:ptLst>
  <dgm:cxnLst>
    <dgm:cxn modelId="{E96576FD-1D7E-4D9E-9E3C-987049510DF2}" type="presOf" srcId="{94A836E5-4B9F-4DAF-8494-DF2C8B7E2DAF}" destId="{0C4418D5-7169-491B-81AA-58382FC8D39D}" srcOrd="1" destOrd="0" presId="urn:microsoft.com/office/officeart/2005/8/layout/orgChart1"/>
    <dgm:cxn modelId="{1517CBE3-9AC5-41C5-AC34-677E0A63CB98}" type="presOf" srcId="{C4F623FC-81AD-490B-85DE-C7F434A583AC}" destId="{740BD5E9-7163-4795-8448-9EADF4FAF6E9}" srcOrd="0" destOrd="0" presId="urn:microsoft.com/office/officeart/2005/8/layout/orgChart1"/>
    <dgm:cxn modelId="{3BBC7E3F-24D3-4BE7-AA5F-67F8A52BB31E}" srcId="{8C7BB22C-00D0-47A6-AF65-2B56B16B4516}" destId="{793A86A2-2A7D-4668-9B2F-81A115DC2BFC}" srcOrd="0" destOrd="0" parTransId="{23C1C2E1-AB73-485F-BF32-B84D30C1A6A9}" sibTransId="{9835393F-1A47-4294-A642-CA555512A118}"/>
    <dgm:cxn modelId="{6B6E95B5-2FFD-4B2A-830B-1689D654EC7B}" type="presOf" srcId="{94A836E5-4B9F-4DAF-8494-DF2C8B7E2DAF}" destId="{7934FABB-B3F9-4742-8F68-F271E6B69F39}" srcOrd="0" destOrd="0" presId="urn:microsoft.com/office/officeart/2005/8/layout/orgChart1"/>
    <dgm:cxn modelId="{83325055-1081-4319-9D41-A2B65219594D}" type="presOf" srcId="{020824EA-1F1A-4018-B93C-E89EA49E89E6}" destId="{B0CC4AD4-6947-4AF7-8C31-BF221CB2609F}" srcOrd="0" destOrd="0" presId="urn:microsoft.com/office/officeart/2005/8/layout/orgChart1"/>
    <dgm:cxn modelId="{4F55337D-AEC0-4435-B5E8-4520075B2AD1}" srcId="{8086AE73-820C-4149-948B-D461F3C27246}" destId="{1B28F7DF-0A76-46FE-A121-7AF4611C8C41}" srcOrd="1" destOrd="0" parTransId="{6ABA7CC0-BDC6-4AB2-8FAD-7E1E2112509E}" sibTransId="{17BB5190-A88D-481F-AD01-834C7D58558B}"/>
    <dgm:cxn modelId="{33C3E0DB-833F-4456-9B25-135DD4A23204}" type="presOf" srcId="{F6A9D27E-7449-4C8E-9912-CACFDDE1B9B3}" destId="{BD687B04-3D9F-431F-AC72-4CD5A130D7D0}" srcOrd="0" destOrd="0" presId="urn:microsoft.com/office/officeart/2005/8/layout/orgChart1"/>
    <dgm:cxn modelId="{DA231BC9-66CD-4646-B425-9BEEB959885D}" type="presOf" srcId="{1B28F7DF-0A76-46FE-A121-7AF4611C8C41}" destId="{2C09399E-352C-4E18-A133-430576E75058}" srcOrd="1" destOrd="0" presId="urn:microsoft.com/office/officeart/2005/8/layout/orgChart1"/>
    <dgm:cxn modelId="{5C4168E9-0A0F-4BE2-973C-129853C2E1A2}" type="presOf" srcId="{8C7BB22C-00D0-47A6-AF65-2B56B16B4516}" destId="{713C1814-52A0-405B-9FA5-57E7C5B10669}" srcOrd="0" destOrd="0" presId="urn:microsoft.com/office/officeart/2005/8/layout/orgChart1"/>
    <dgm:cxn modelId="{C1F0E0A4-185D-4E8E-80FF-92A09B54ECD7}" type="presOf" srcId="{4D3CE670-F414-4058-91FE-D72ECD596814}" destId="{66008ACA-F961-47BE-9FBA-CE15AE25FB30}" srcOrd="0" destOrd="0" presId="urn:microsoft.com/office/officeart/2005/8/layout/orgChart1"/>
    <dgm:cxn modelId="{64746E99-D824-4AD0-8232-3B43346D4661}" srcId="{98A142A4-58D6-4A75-9398-D411DCFDFB85}" destId="{94A836E5-4B9F-4DAF-8494-DF2C8B7E2DAF}" srcOrd="0" destOrd="0" parTransId="{ACC18F16-DC95-47E5-829F-EF988AF0670C}" sibTransId="{3C57A1EF-73DB-421F-A0E5-10CFDAC80E67}"/>
    <dgm:cxn modelId="{D4AD9168-0EEA-446B-B4A7-3C166F46BE2C}" type="presOf" srcId="{65B8CC1C-7A47-4866-96CD-37A13D2140CA}" destId="{E744FD2C-9589-4A12-B615-778DF42A542E}" srcOrd="0" destOrd="0" presId="urn:microsoft.com/office/officeart/2005/8/layout/orgChart1"/>
    <dgm:cxn modelId="{46EDECB6-4236-48AB-BBA6-F8898E5FBA40}" srcId="{94A836E5-4B9F-4DAF-8494-DF2C8B7E2DAF}" destId="{AE7DAE97-34F7-4F10-9FE5-50F647BF2F70}" srcOrd="1" destOrd="0" parTransId="{020824EA-1F1A-4018-B93C-E89EA49E89E6}" sibTransId="{D05168CF-7E48-4B44-8C69-00C63EA1571D}"/>
    <dgm:cxn modelId="{EC37D18D-E31E-4699-8172-2887CA3253A9}" type="presOf" srcId="{72FFCBFB-F7F4-4B19-A6A1-8661ECF8D820}" destId="{88B6C942-C316-401F-B191-9B9A6EEAB529}" srcOrd="0" destOrd="0" presId="urn:microsoft.com/office/officeart/2005/8/layout/orgChart1"/>
    <dgm:cxn modelId="{B3DF0AA6-E2E3-42D3-9C4D-8B2F61D040E0}" srcId="{8086AE73-820C-4149-948B-D461F3C27246}" destId="{D217C915-D034-4CA0-9F4A-7F5947638C87}" srcOrd="0" destOrd="0" parTransId="{BE138206-0423-47CB-9B5C-C90010E5D466}" sibTransId="{6D40B40B-26FE-4D05-A31F-9A7919F927AC}"/>
    <dgm:cxn modelId="{F6390DAC-948F-4C8C-96C0-C2FEF81A084E}" srcId="{94A836E5-4B9F-4DAF-8494-DF2C8B7E2DAF}" destId="{1D1EB54A-9A6C-4648-A14F-1D09FE4D96B0}" srcOrd="2" destOrd="0" parTransId="{EB6AF63E-DF87-4643-A06C-FDA821EAF678}" sibTransId="{601C24B5-4C20-4231-9D4D-2FFEB227DB4E}"/>
    <dgm:cxn modelId="{48937CAB-DFE2-4610-9112-16F6E5FCE232}" type="presOf" srcId="{98A142A4-58D6-4A75-9398-D411DCFDFB85}" destId="{A211A271-EA62-49D9-B832-3C233640A6E7}" srcOrd="0" destOrd="0" presId="urn:microsoft.com/office/officeart/2005/8/layout/orgChart1"/>
    <dgm:cxn modelId="{5BB4D4D1-F123-45F7-80CA-32102995E1D9}" type="presOf" srcId="{D71488CF-F894-40E7-8064-A656EDCF0244}" destId="{28539AA3-F249-469B-9189-D2A0264E1F4B}" srcOrd="1" destOrd="0" presId="urn:microsoft.com/office/officeart/2005/8/layout/orgChart1"/>
    <dgm:cxn modelId="{4FB5BFB0-A7B4-48E2-9491-6F1B48403D3F}" srcId="{8086AE73-820C-4149-948B-D461F3C27246}" destId="{65F77817-5284-4FF8-9741-13AA60EBF7BE}" srcOrd="2" destOrd="0" parTransId="{868218BC-4B66-4214-AF22-566B669CC918}" sibTransId="{A7944B36-414E-481B-89D8-5C7E996DD28C}"/>
    <dgm:cxn modelId="{221016B3-BF1E-4360-BF3B-2CB93BEEC53C}" type="presOf" srcId="{A4CDF382-3696-4885-A6E9-B2EE7893814E}" destId="{BF7B5392-F927-4EAB-AEB9-4F0604676AA3}" srcOrd="1" destOrd="0" presId="urn:microsoft.com/office/officeart/2005/8/layout/orgChart1"/>
    <dgm:cxn modelId="{D6D32FAC-5B16-480C-93C7-52F0D014B215}" srcId="{1D1EB54A-9A6C-4648-A14F-1D09FE4D96B0}" destId="{F3D1C144-CD8B-467E-8DD2-8587857428CE}" srcOrd="2" destOrd="0" parTransId="{28847499-78E0-4B6D-8A46-447C27FDF5B2}" sibTransId="{7CAB1E97-4AB8-430C-A9B4-69C7F358D74C}"/>
    <dgm:cxn modelId="{0E5D1288-D96B-4736-8B75-D94E2E95603C}" type="presOf" srcId="{10F90633-1E42-443E-B448-8F4CC9CF76C1}" destId="{61DE39AD-7A15-4339-AAA8-F3BBF26C2FD4}" srcOrd="0" destOrd="0" presId="urn:microsoft.com/office/officeart/2005/8/layout/orgChart1"/>
    <dgm:cxn modelId="{20CD2133-D462-4D3A-9C76-2EB3E0748114}" type="presOf" srcId="{1D1EB54A-9A6C-4648-A14F-1D09FE4D96B0}" destId="{AE567D1A-B89A-45C5-93E7-976EE058176B}" srcOrd="1" destOrd="0" presId="urn:microsoft.com/office/officeart/2005/8/layout/orgChart1"/>
    <dgm:cxn modelId="{C40B87D2-1B3A-4A45-9257-CCC880C8BBEF}" type="presOf" srcId="{72EECD52-BBC4-4F08-BC73-E8EA68B56DE0}" destId="{52439EB7-B678-4A51-A027-F5E543A805EA}" srcOrd="0" destOrd="0" presId="urn:microsoft.com/office/officeart/2005/8/layout/orgChart1"/>
    <dgm:cxn modelId="{1E3F3D68-C60B-4355-A979-9C3EF7F6D1A6}" type="presOf" srcId="{D217C915-D034-4CA0-9F4A-7F5947638C87}" destId="{2E4FA533-3105-419A-9DC0-943354677756}" srcOrd="1" destOrd="0" presId="urn:microsoft.com/office/officeart/2005/8/layout/orgChart1"/>
    <dgm:cxn modelId="{8C3CA221-6B7E-44F6-9916-0A2F9BC0ABE5}" type="presOf" srcId="{864E5F81-87F0-4DE8-8A83-48B86EFB5634}" destId="{8245A2E4-DFBE-412E-8E07-1288853E1303}" srcOrd="1" destOrd="0" presId="urn:microsoft.com/office/officeart/2005/8/layout/orgChart1"/>
    <dgm:cxn modelId="{8E545843-E855-45B6-93C0-BEBEE117DAA1}" type="presOf" srcId="{ACCFE663-3802-4817-809F-145BCBE34361}" destId="{DFCD9C76-0E64-4954-9594-B32C18A1EC20}" srcOrd="0" destOrd="0" presId="urn:microsoft.com/office/officeart/2005/8/layout/orgChart1"/>
    <dgm:cxn modelId="{29A52379-28E2-4F86-94F1-0EA921B02EAB}" type="presOf" srcId="{10F90633-1E42-443E-B448-8F4CC9CF76C1}" destId="{1936F742-D1C3-4BC4-ACCB-5FC84A49847D}" srcOrd="1" destOrd="0" presId="urn:microsoft.com/office/officeart/2005/8/layout/orgChart1"/>
    <dgm:cxn modelId="{BF73F3B6-FCC1-491D-9F64-FCD7199E2B6E}" type="presOf" srcId="{28847499-78E0-4B6D-8A46-447C27FDF5B2}" destId="{DB69806D-B8F6-4C92-8422-0FB9276904BB}" srcOrd="0" destOrd="0" presId="urn:microsoft.com/office/officeart/2005/8/layout/orgChart1"/>
    <dgm:cxn modelId="{8CAE7A6A-97C4-469B-BC93-117F5921D9F8}" type="presOf" srcId="{8086AE73-820C-4149-948B-D461F3C27246}" destId="{9F0C3524-B8F5-48AE-B7E4-90BACC9BC77E}" srcOrd="1" destOrd="0" presId="urn:microsoft.com/office/officeart/2005/8/layout/orgChart1"/>
    <dgm:cxn modelId="{4CC0D866-7A6A-417C-93FC-4141299F0524}" srcId="{C6934780-628F-49DC-BDD6-13FA24232B68}" destId="{27626ECA-1072-4C62-9A09-1A2751A7EF38}" srcOrd="1" destOrd="0" parTransId="{255A1A74-0D43-4FF3-B52E-8E356ECE816A}" sibTransId="{08143E80-BA06-4D56-B09C-B342D381F02A}"/>
    <dgm:cxn modelId="{8E77424C-8DB3-4EED-B00F-4CFCB8ADF85A}" type="presOf" srcId="{27626ECA-1072-4C62-9A09-1A2751A7EF38}" destId="{D5A8B5C6-6D79-40BA-871A-3D41CEC510D2}" srcOrd="1" destOrd="0" presId="urn:microsoft.com/office/officeart/2005/8/layout/orgChart1"/>
    <dgm:cxn modelId="{700186B8-C1D5-4776-943E-CB409EAA7105}" type="presOf" srcId="{793A86A2-2A7D-4668-9B2F-81A115DC2BFC}" destId="{4EBA9CAC-FCD2-4CA4-BEAE-BA0C8A568F3F}" srcOrd="1" destOrd="0" presId="urn:microsoft.com/office/officeart/2005/8/layout/orgChart1"/>
    <dgm:cxn modelId="{ECE769F8-A76C-4D6C-8E75-6C058A806403}" type="presOf" srcId="{BE138206-0423-47CB-9B5C-C90010E5D466}" destId="{0C98DF67-86D4-4469-AF27-9B8C7D3E0B4B}" srcOrd="0" destOrd="0" presId="urn:microsoft.com/office/officeart/2005/8/layout/orgChart1"/>
    <dgm:cxn modelId="{2B64C22A-D4B9-446B-890C-303D3EBF6DC9}" type="presOf" srcId="{AE7DAE97-34F7-4F10-9FE5-50F647BF2F70}" destId="{A12756B2-8BE5-4FC3-8504-732943560610}" srcOrd="1" destOrd="0" presId="urn:microsoft.com/office/officeart/2005/8/layout/orgChart1"/>
    <dgm:cxn modelId="{35E64308-4DEC-447F-A893-0D22A7864A6B}" type="presOf" srcId="{73E24B7E-1677-411E-B28D-D650EFBAF5E3}" destId="{3041797D-D154-4E65-8073-EE0B042A7172}" srcOrd="0" destOrd="0" presId="urn:microsoft.com/office/officeart/2005/8/layout/orgChart1"/>
    <dgm:cxn modelId="{1A16933E-23E2-4933-8FAC-AA4C1B8E7FF1}" type="presOf" srcId="{65F77817-5284-4FF8-9741-13AA60EBF7BE}" destId="{EEE7FEFC-6FBB-4DE6-80E4-1D96F13A3AA1}" srcOrd="1" destOrd="0" presId="urn:microsoft.com/office/officeart/2005/8/layout/orgChart1"/>
    <dgm:cxn modelId="{CBF4BC4D-5DAA-4065-8B4B-BB490CC78898}" type="presOf" srcId="{1D1EB54A-9A6C-4648-A14F-1D09FE4D96B0}" destId="{5E190998-2959-4E6B-A23A-F3677C782FFD}" srcOrd="0" destOrd="0" presId="urn:microsoft.com/office/officeart/2005/8/layout/orgChart1"/>
    <dgm:cxn modelId="{A4E400F6-CE46-4310-B748-ECF0CE82E21C}" type="presOf" srcId="{AE7DAE97-34F7-4F10-9FE5-50F647BF2F70}" destId="{6C32E90B-A666-46A5-AA23-F192B5586755}" srcOrd="0" destOrd="0" presId="urn:microsoft.com/office/officeart/2005/8/layout/orgChart1"/>
    <dgm:cxn modelId="{37D7F30D-4B53-42E6-A5F4-214B5ECEEC24}" type="presOf" srcId="{B0ACB30C-82A7-411B-8B61-E479D0C1DAB3}" destId="{90F20B51-9605-460D-A242-CF1160D37FBD}" srcOrd="1" destOrd="0" presId="urn:microsoft.com/office/officeart/2005/8/layout/orgChart1"/>
    <dgm:cxn modelId="{C7B494DD-2DA2-4666-8735-2F96202C3FF5}" srcId="{AE7DAE97-34F7-4F10-9FE5-50F647BF2F70}" destId="{72FFCBFB-F7F4-4B19-A6A1-8661ECF8D820}" srcOrd="1" destOrd="0" parTransId="{981A28E2-D7F6-4E81-AF74-96689D522914}" sibTransId="{83302E9A-66BA-4E3B-A3AA-F74D549B451E}"/>
    <dgm:cxn modelId="{D5DFED99-5393-4004-83BE-53621CD312F5}" type="presOf" srcId="{72FFCBFB-F7F4-4B19-A6A1-8661ECF8D820}" destId="{1512D5AD-13C2-4103-8360-003BF07190EC}" srcOrd="1" destOrd="0" presId="urn:microsoft.com/office/officeart/2005/8/layout/orgChart1"/>
    <dgm:cxn modelId="{DB3D2869-0916-477C-9437-CA7FA75DBC23}" srcId="{94A836E5-4B9F-4DAF-8494-DF2C8B7E2DAF}" destId="{C6934780-628F-49DC-BDD6-13FA24232B68}" srcOrd="3" destOrd="0" parTransId="{C4F623FC-81AD-490B-85DE-C7F434A583AC}" sibTransId="{E908DFE0-B89E-4DDC-8EF0-B21F98105A09}"/>
    <dgm:cxn modelId="{B4AC5003-6DC6-41A8-9F59-19CC5D447EFC}" srcId="{72FFCBFB-F7F4-4B19-A6A1-8661ECF8D820}" destId="{10F90633-1E42-443E-B448-8F4CC9CF76C1}" srcOrd="0" destOrd="0" parTransId="{72EECD52-BBC4-4F08-BC73-E8EA68B56DE0}" sibTransId="{C3B483A6-F707-475F-81D7-EE61F76C11B1}"/>
    <dgm:cxn modelId="{AEE4A751-A50F-40EE-816C-0689AB21FC5C}" type="presOf" srcId="{D217C915-D034-4CA0-9F4A-7F5947638C87}" destId="{F42A3723-24F2-4D3D-BD94-2A86A8145119}" srcOrd="0" destOrd="0" presId="urn:microsoft.com/office/officeart/2005/8/layout/orgChart1"/>
    <dgm:cxn modelId="{F3B2AC1C-8DCC-4546-994C-96452BE1AA2E}" type="presOf" srcId="{8086AE73-820C-4149-948B-D461F3C27246}" destId="{3B9920A8-DC38-45B5-86BE-C093C93F4FF9}" srcOrd="0" destOrd="0" presId="urn:microsoft.com/office/officeart/2005/8/layout/orgChart1"/>
    <dgm:cxn modelId="{75190CD5-BFA6-45DB-B2D4-DBCBBF030BF0}" type="presOf" srcId="{F3D1C144-CD8B-467E-8DD2-8587857428CE}" destId="{F04B0985-164D-48D0-B6B5-13ABA5F4E958}" srcOrd="0" destOrd="0" presId="urn:microsoft.com/office/officeart/2005/8/layout/orgChart1"/>
    <dgm:cxn modelId="{5C46D946-77E1-403C-92CE-84844A087735}" type="presOf" srcId="{864E5F81-87F0-4DE8-8A83-48B86EFB5634}" destId="{534169FF-3BC0-4792-87DC-C1A1E2DF04A2}" srcOrd="0" destOrd="0" presId="urn:microsoft.com/office/officeart/2005/8/layout/orgChart1"/>
    <dgm:cxn modelId="{B9ADAEB3-6818-4DA6-91C9-472D43CDC6F2}" type="presOf" srcId="{65F77817-5284-4FF8-9741-13AA60EBF7BE}" destId="{FEF18BFC-0669-4535-AB89-503058997A76}" srcOrd="0" destOrd="0" presId="urn:microsoft.com/office/officeart/2005/8/layout/orgChart1"/>
    <dgm:cxn modelId="{01385345-67E3-4A03-8F02-00D5244456DF}" type="presOf" srcId="{27626ECA-1072-4C62-9A09-1A2751A7EF38}" destId="{47D80038-1583-4BEE-8407-BAAA375BE5E0}" srcOrd="0" destOrd="0" presId="urn:microsoft.com/office/officeart/2005/8/layout/orgChart1"/>
    <dgm:cxn modelId="{9CB35689-DEC8-458C-BA6C-BFAC315604BB}" type="presOf" srcId="{F3D1C144-CD8B-467E-8DD2-8587857428CE}" destId="{BFE7245B-E4B3-4CF6-9D74-5C1F9349F6C3}" srcOrd="1" destOrd="0" presId="urn:microsoft.com/office/officeart/2005/8/layout/orgChart1"/>
    <dgm:cxn modelId="{AC2B211B-A422-49DB-B477-8026E0951080}" type="presOf" srcId="{B0ACB30C-82A7-411B-8B61-E479D0C1DAB3}" destId="{10D7AA1E-65BD-4F67-96AF-E18E585E122F}" srcOrd="0" destOrd="0" presId="urn:microsoft.com/office/officeart/2005/8/layout/orgChart1"/>
    <dgm:cxn modelId="{0EA8DDA0-415F-464C-97D6-AE288A59FE79}" type="presOf" srcId="{D71488CF-F894-40E7-8064-A656EDCF0244}" destId="{104CDC0E-D3B6-4BB6-9764-68B452A14FDF}" srcOrd="0" destOrd="0" presId="urn:microsoft.com/office/officeart/2005/8/layout/orgChart1"/>
    <dgm:cxn modelId="{F505B71F-0EF3-4B14-967A-8D03A839F6CB}" type="presOf" srcId="{807B1D43-BD99-4AE3-9FDC-20497F8A4656}" destId="{75769A7D-D2D1-4D82-8B02-ACFA12818963}" srcOrd="1" destOrd="0" presId="urn:microsoft.com/office/officeart/2005/8/layout/orgChart1"/>
    <dgm:cxn modelId="{A90BBDD4-5C8F-4D58-83E6-638BE2138BB2}" type="presOf" srcId="{255A1A74-0D43-4FF3-B52E-8E356ECE816A}" destId="{8895ED23-B122-48B1-BBD2-3DD8AB90F23F}" srcOrd="0" destOrd="0" presId="urn:microsoft.com/office/officeart/2005/8/layout/orgChart1"/>
    <dgm:cxn modelId="{CB16AD8A-B311-4F48-9E72-6D67A5E2ABF2}" srcId="{AE7DAE97-34F7-4F10-9FE5-50F647BF2F70}" destId="{8C7BB22C-00D0-47A6-AF65-2B56B16B4516}" srcOrd="0" destOrd="0" parTransId="{ACCFE663-3802-4817-809F-145BCBE34361}" sibTransId="{D248B27F-96C4-42F5-997F-B65B7F3E7464}"/>
    <dgm:cxn modelId="{0E9EB687-3FAE-49F1-B694-BB1810A40E78}" srcId="{94A836E5-4B9F-4DAF-8494-DF2C8B7E2DAF}" destId="{8086AE73-820C-4149-948B-D461F3C27246}" srcOrd="0" destOrd="0" parTransId="{FAB31CE9-600F-492E-8BA7-C89F01DC401C}" sibTransId="{5B93322B-A555-4228-9640-C484BA60A3B8}"/>
    <dgm:cxn modelId="{AF539DB3-9619-469B-9FA1-6FE0F9D3CD4F}" type="presOf" srcId="{793A86A2-2A7D-4668-9B2F-81A115DC2BFC}" destId="{41FF6D1E-8F3C-4073-83F6-77C31B9B524D}" srcOrd="0" destOrd="0" presId="urn:microsoft.com/office/officeart/2005/8/layout/orgChart1"/>
    <dgm:cxn modelId="{B6B7B47B-C738-405D-94CD-AE81AB1D6357}" srcId="{1D1EB54A-9A6C-4648-A14F-1D09FE4D96B0}" destId="{D71488CF-F894-40E7-8064-A656EDCF0244}" srcOrd="1" destOrd="0" parTransId="{33C3C080-FE5E-4C8F-AB24-63D0A8FF220B}" sibTransId="{D91856AC-0ED2-4014-B01B-F1B8538A2ADD}"/>
    <dgm:cxn modelId="{601C0E89-FD22-46B2-8AC1-0E6D52A41B06}" type="presOf" srcId="{1B28F7DF-0A76-46FE-A121-7AF4611C8C41}" destId="{EB31DB99-9FC7-450D-BD36-B02C73CF3905}" srcOrd="0" destOrd="0" presId="urn:microsoft.com/office/officeart/2005/8/layout/orgChart1"/>
    <dgm:cxn modelId="{1CE1BA3D-2253-4C1D-BB39-B4F7F30864B7}" type="presOf" srcId="{23C1C2E1-AB73-485F-BF32-B84D30C1A6A9}" destId="{2C3012BA-FEA3-40B9-92A5-3B09364E8902}" srcOrd="0" destOrd="0" presId="urn:microsoft.com/office/officeart/2005/8/layout/orgChart1"/>
    <dgm:cxn modelId="{22BFA095-46FF-47DE-B682-51BF02A6BFDD}" type="presOf" srcId="{C6934780-628F-49DC-BDD6-13FA24232B68}" destId="{579BC4A9-477A-47CF-91DE-4A338E5941DA}" srcOrd="0" destOrd="0" presId="urn:microsoft.com/office/officeart/2005/8/layout/orgChart1"/>
    <dgm:cxn modelId="{F235AF2B-A76C-40C6-8AF9-15B0947D0F8D}" type="presOf" srcId="{33C3C080-FE5E-4C8F-AB24-63D0A8FF220B}" destId="{AAFD293E-0D60-477B-9EE6-6C6F3A080920}" srcOrd="0" destOrd="0" presId="urn:microsoft.com/office/officeart/2005/8/layout/orgChart1"/>
    <dgm:cxn modelId="{F6FB1E49-E0C9-42E0-BC45-DCF7C9CE1CE8}" type="presOf" srcId="{C6934780-628F-49DC-BDD6-13FA24232B68}" destId="{AE6DA13D-6FFE-48AD-B4C3-EFC1F59A1734}" srcOrd="1" destOrd="0" presId="urn:microsoft.com/office/officeart/2005/8/layout/orgChart1"/>
    <dgm:cxn modelId="{38990CE8-69C2-40C0-8F46-D058E8C60BA3}" srcId="{AE7DAE97-34F7-4F10-9FE5-50F647BF2F70}" destId="{A4CDF382-3696-4885-A6E9-B2EE7893814E}" srcOrd="3" destOrd="0" parTransId="{670C62F6-C10F-43FC-9DB9-31F131EB4735}" sibTransId="{37C58B0B-15D9-4B7A-AC7A-46FD2C9D96E9}"/>
    <dgm:cxn modelId="{ACD9689B-F197-408A-9E64-DDC18A9BB2E4}" type="presOf" srcId="{670C62F6-C10F-43FC-9DB9-31F131EB4735}" destId="{70F7AD6E-1F9F-4AC7-8B9E-B239225B9D6F}" srcOrd="0" destOrd="0" presId="urn:microsoft.com/office/officeart/2005/8/layout/orgChart1"/>
    <dgm:cxn modelId="{2B5AE216-699D-4E22-8799-A1E88B81A6C7}" type="presOf" srcId="{8C7BB22C-00D0-47A6-AF65-2B56B16B4516}" destId="{9E9FEF68-9DE7-4D64-8899-FF3053075C52}" srcOrd="1" destOrd="0" presId="urn:microsoft.com/office/officeart/2005/8/layout/orgChart1"/>
    <dgm:cxn modelId="{17C970C7-9098-4707-A5CB-9CC1F8D13411}" type="presOf" srcId="{A48505F0-BC72-4AF5-9A35-D8A525F191F8}" destId="{B049A55D-6B20-4EE2-A42E-31680B6649F8}" srcOrd="0" destOrd="0" presId="urn:microsoft.com/office/officeart/2005/8/layout/orgChart1"/>
    <dgm:cxn modelId="{2E40BD4B-5B88-4353-B6AE-D9C00EAB1DDD}" srcId="{1D1EB54A-9A6C-4648-A14F-1D09FE4D96B0}" destId="{807B1D43-BD99-4AE3-9FDC-20497F8A4656}" srcOrd="0" destOrd="0" parTransId="{A48505F0-BC72-4AF5-9A35-D8A525F191F8}" sibTransId="{4800A513-4F7A-4F14-9511-544107EC914D}"/>
    <dgm:cxn modelId="{325DE846-9704-456A-A427-EBFB17584FDE}" srcId="{8C7BB22C-00D0-47A6-AF65-2B56B16B4516}" destId="{864E5F81-87F0-4DE8-8A83-48B86EFB5634}" srcOrd="1" destOrd="0" parTransId="{65B8CC1C-7A47-4866-96CD-37A13D2140CA}" sibTransId="{9AE4C888-B1CC-4A85-BF1F-C649E21AD3FA}"/>
    <dgm:cxn modelId="{A6F12D5F-040C-48CD-9CF0-5B47A0798D6D}" type="presOf" srcId="{6ABA7CC0-BDC6-4AB2-8FAD-7E1E2112509E}" destId="{D799C3AE-2242-42A7-ABA4-6D0B4D7D6321}" srcOrd="0" destOrd="0" presId="urn:microsoft.com/office/officeart/2005/8/layout/orgChart1"/>
    <dgm:cxn modelId="{0EC64CDE-9DEF-4E7F-86B5-92A6E50DA56E}" type="presOf" srcId="{EB6AF63E-DF87-4643-A06C-FDA821EAF678}" destId="{BA86445C-AC0E-4936-8BFB-8C175BDADBF5}" srcOrd="0" destOrd="0" presId="urn:microsoft.com/office/officeart/2005/8/layout/orgChart1"/>
    <dgm:cxn modelId="{D2501383-9BB4-4700-9A89-20A722AA3306}" type="presOf" srcId="{807B1D43-BD99-4AE3-9FDC-20497F8A4656}" destId="{5ACC6687-22A5-4E05-AB6C-F950892CA364}" srcOrd="0" destOrd="0" presId="urn:microsoft.com/office/officeart/2005/8/layout/orgChart1"/>
    <dgm:cxn modelId="{1D2A5C7B-1B4C-4779-8EBD-4FFD4E4C44C1}" type="presOf" srcId="{4D3CE670-F414-4058-91FE-D72ECD596814}" destId="{30F94E33-AF11-4D41-AB2C-A12E3D8CD047}" srcOrd="1" destOrd="0" presId="urn:microsoft.com/office/officeart/2005/8/layout/orgChart1"/>
    <dgm:cxn modelId="{9CABB4E9-8D6B-41D9-ABE9-FAEAA053F5BA}" type="presOf" srcId="{868218BC-4B66-4214-AF22-566B669CC918}" destId="{D133F5E1-B17F-424C-9C89-2C1AE9A062EF}" srcOrd="0" destOrd="0" presId="urn:microsoft.com/office/officeart/2005/8/layout/orgChart1"/>
    <dgm:cxn modelId="{8B58302A-E3A0-48B8-B731-997803A2EFEA}" srcId="{C6934780-628F-49DC-BDD6-13FA24232B68}" destId="{4D3CE670-F414-4058-91FE-D72ECD596814}" srcOrd="0" destOrd="0" parTransId="{F6A9D27E-7449-4C8E-9912-CACFDDE1B9B3}" sibTransId="{1EEE1588-8B4C-4EFA-9710-0F55F79A3D50}"/>
    <dgm:cxn modelId="{244D3E0E-AD5B-444E-B611-F74CFBC40F74}" srcId="{AE7DAE97-34F7-4F10-9FE5-50F647BF2F70}" destId="{B0ACB30C-82A7-411B-8B61-E479D0C1DAB3}" srcOrd="2" destOrd="0" parTransId="{73E24B7E-1677-411E-B28D-D650EFBAF5E3}" sibTransId="{996E3D42-8DA9-423A-9E5B-9BCA95578ABE}"/>
    <dgm:cxn modelId="{AD2924A2-5C55-446C-A550-92E3C95A507C}" type="presOf" srcId="{981A28E2-D7F6-4E81-AF74-96689D522914}" destId="{8796E31C-00BB-405F-A33A-C21113E4504F}" srcOrd="0" destOrd="0" presId="urn:microsoft.com/office/officeart/2005/8/layout/orgChart1"/>
    <dgm:cxn modelId="{F32EF786-B513-4938-AABE-16A080B0EB34}" type="presOf" srcId="{A4CDF382-3696-4885-A6E9-B2EE7893814E}" destId="{C2482E66-F2C8-4917-BD78-3FBA2C07F205}" srcOrd="0" destOrd="0" presId="urn:microsoft.com/office/officeart/2005/8/layout/orgChart1"/>
    <dgm:cxn modelId="{29FC8996-082E-441C-A389-6DDB7D8BC4C9}" type="presOf" srcId="{FAB31CE9-600F-492E-8BA7-C89F01DC401C}" destId="{38EDB8B0-A545-447A-90F9-A98649AEF848}" srcOrd="0" destOrd="0" presId="urn:microsoft.com/office/officeart/2005/8/layout/orgChart1"/>
    <dgm:cxn modelId="{A7608C1F-CA1C-4F30-B8F4-709377E72460}" type="presParOf" srcId="{A211A271-EA62-49D9-B832-3C233640A6E7}" destId="{CFE915EF-9160-49E9-AE6D-ECCF9347AD62}" srcOrd="0" destOrd="0" presId="urn:microsoft.com/office/officeart/2005/8/layout/orgChart1"/>
    <dgm:cxn modelId="{78836C4D-E138-4AAB-8045-7549755C0D9C}" type="presParOf" srcId="{CFE915EF-9160-49E9-AE6D-ECCF9347AD62}" destId="{A9221968-F23F-4623-9167-36378FFB1848}" srcOrd="0" destOrd="0" presId="urn:microsoft.com/office/officeart/2005/8/layout/orgChart1"/>
    <dgm:cxn modelId="{090EA19C-E133-40AB-995E-DA9EE1F7813E}" type="presParOf" srcId="{A9221968-F23F-4623-9167-36378FFB1848}" destId="{7934FABB-B3F9-4742-8F68-F271E6B69F39}" srcOrd="0" destOrd="0" presId="urn:microsoft.com/office/officeart/2005/8/layout/orgChart1"/>
    <dgm:cxn modelId="{E8356A68-727E-4EFC-97E5-42775AEA458E}" type="presParOf" srcId="{A9221968-F23F-4623-9167-36378FFB1848}" destId="{0C4418D5-7169-491B-81AA-58382FC8D39D}" srcOrd="1" destOrd="0" presId="urn:microsoft.com/office/officeart/2005/8/layout/orgChart1"/>
    <dgm:cxn modelId="{CA757F44-0BBA-4EB5-842A-EAFE4F908C8D}" type="presParOf" srcId="{CFE915EF-9160-49E9-AE6D-ECCF9347AD62}" destId="{759120FB-8461-4D29-A46A-C2090DB7EB89}" srcOrd="1" destOrd="0" presId="urn:microsoft.com/office/officeart/2005/8/layout/orgChart1"/>
    <dgm:cxn modelId="{438D628C-0E21-4038-A861-E6F7936A5D1F}" type="presParOf" srcId="{759120FB-8461-4D29-A46A-C2090DB7EB89}" destId="{38EDB8B0-A545-447A-90F9-A98649AEF848}" srcOrd="0" destOrd="0" presId="urn:microsoft.com/office/officeart/2005/8/layout/orgChart1"/>
    <dgm:cxn modelId="{5458F162-274D-4DAC-898D-C5DB503E8A0E}" type="presParOf" srcId="{759120FB-8461-4D29-A46A-C2090DB7EB89}" destId="{3BF0A650-B08D-4AA6-AFA0-F929F7FF2D2F}" srcOrd="1" destOrd="0" presId="urn:microsoft.com/office/officeart/2005/8/layout/orgChart1"/>
    <dgm:cxn modelId="{ED55467F-97C3-4945-9514-8790E80A57DA}" type="presParOf" srcId="{3BF0A650-B08D-4AA6-AFA0-F929F7FF2D2F}" destId="{31E80905-5A0C-4C7F-9D4F-99192A02545E}" srcOrd="0" destOrd="0" presId="urn:microsoft.com/office/officeart/2005/8/layout/orgChart1"/>
    <dgm:cxn modelId="{621614DC-FFCA-4145-B3DD-06426AAD4650}" type="presParOf" srcId="{31E80905-5A0C-4C7F-9D4F-99192A02545E}" destId="{3B9920A8-DC38-45B5-86BE-C093C93F4FF9}" srcOrd="0" destOrd="0" presId="urn:microsoft.com/office/officeart/2005/8/layout/orgChart1"/>
    <dgm:cxn modelId="{A979787B-3DF1-42BC-9926-3DA7A80FDBFE}" type="presParOf" srcId="{31E80905-5A0C-4C7F-9D4F-99192A02545E}" destId="{9F0C3524-B8F5-48AE-B7E4-90BACC9BC77E}" srcOrd="1" destOrd="0" presId="urn:microsoft.com/office/officeart/2005/8/layout/orgChart1"/>
    <dgm:cxn modelId="{2180347C-09E5-43F4-9883-2D7535EF032E}" type="presParOf" srcId="{3BF0A650-B08D-4AA6-AFA0-F929F7FF2D2F}" destId="{40924E10-C16C-4ECD-B50E-984A52F86A1D}" srcOrd="1" destOrd="0" presId="urn:microsoft.com/office/officeart/2005/8/layout/orgChart1"/>
    <dgm:cxn modelId="{17ADE7CB-8472-4026-BDA7-982B063D7908}" type="presParOf" srcId="{40924E10-C16C-4ECD-B50E-984A52F86A1D}" destId="{0C98DF67-86D4-4469-AF27-9B8C7D3E0B4B}" srcOrd="0" destOrd="0" presId="urn:microsoft.com/office/officeart/2005/8/layout/orgChart1"/>
    <dgm:cxn modelId="{AE22C181-0C4C-483C-9FCC-52419B7269CB}" type="presParOf" srcId="{40924E10-C16C-4ECD-B50E-984A52F86A1D}" destId="{3A1209D0-5F91-40A5-8A14-E4A3C645A7D7}" srcOrd="1" destOrd="0" presId="urn:microsoft.com/office/officeart/2005/8/layout/orgChart1"/>
    <dgm:cxn modelId="{3994A081-34D7-4A34-8B00-D323F7B984B4}" type="presParOf" srcId="{3A1209D0-5F91-40A5-8A14-E4A3C645A7D7}" destId="{A0FE642D-3AE8-48AB-A201-7FDC4C2AF197}" srcOrd="0" destOrd="0" presId="urn:microsoft.com/office/officeart/2005/8/layout/orgChart1"/>
    <dgm:cxn modelId="{DB9C1F9F-2EAE-4CFD-9465-7E1A127A415F}" type="presParOf" srcId="{A0FE642D-3AE8-48AB-A201-7FDC4C2AF197}" destId="{F42A3723-24F2-4D3D-BD94-2A86A8145119}" srcOrd="0" destOrd="0" presId="urn:microsoft.com/office/officeart/2005/8/layout/orgChart1"/>
    <dgm:cxn modelId="{9E9926F6-39E8-416C-B9DB-DC7C1ABB8BAB}" type="presParOf" srcId="{A0FE642D-3AE8-48AB-A201-7FDC4C2AF197}" destId="{2E4FA533-3105-419A-9DC0-943354677756}" srcOrd="1" destOrd="0" presId="urn:microsoft.com/office/officeart/2005/8/layout/orgChart1"/>
    <dgm:cxn modelId="{BF7D5780-796B-490C-B2F7-19B395E19E3F}" type="presParOf" srcId="{3A1209D0-5F91-40A5-8A14-E4A3C645A7D7}" destId="{9E5DB788-618B-4C17-BD56-BBB851CB00D6}" srcOrd="1" destOrd="0" presId="urn:microsoft.com/office/officeart/2005/8/layout/orgChart1"/>
    <dgm:cxn modelId="{3BB235EB-C589-4EF4-8E12-65ABE117E898}" type="presParOf" srcId="{3A1209D0-5F91-40A5-8A14-E4A3C645A7D7}" destId="{70667F03-0BB2-40E5-B9DD-481AFB782694}" srcOrd="2" destOrd="0" presId="urn:microsoft.com/office/officeart/2005/8/layout/orgChart1"/>
    <dgm:cxn modelId="{B7A01B7D-5B7E-40C4-B476-D747788F9AD4}" type="presParOf" srcId="{40924E10-C16C-4ECD-B50E-984A52F86A1D}" destId="{D799C3AE-2242-42A7-ABA4-6D0B4D7D6321}" srcOrd="2" destOrd="0" presId="urn:microsoft.com/office/officeart/2005/8/layout/orgChart1"/>
    <dgm:cxn modelId="{37E2ACEF-0D4D-4B62-BE00-B2627D9B393A}" type="presParOf" srcId="{40924E10-C16C-4ECD-B50E-984A52F86A1D}" destId="{98BCF4A5-7027-443A-887D-F9C8085B2336}" srcOrd="3" destOrd="0" presId="urn:microsoft.com/office/officeart/2005/8/layout/orgChart1"/>
    <dgm:cxn modelId="{D99FFE62-9D87-4AFE-8722-0EF3B5F2F5DC}" type="presParOf" srcId="{98BCF4A5-7027-443A-887D-F9C8085B2336}" destId="{02CDD61F-A473-487D-A5AA-C87FA79448FD}" srcOrd="0" destOrd="0" presId="urn:microsoft.com/office/officeart/2005/8/layout/orgChart1"/>
    <dgm:cxn modelId="{3C98C345-FF6F-41F0-8F64-7F3AFACA05F8}" type="presParOf" srcId="{02CDD61F-A473-487D-A5AA-C87FA79448FD}" destId="{EB31DB99-9FC7-450D-BD36-B02C73CF3905}" srcOrd="0" destOrd="0" presId="urn:microsoft.com/office/officeart/2005/8/layout/orgChart1"/>
    <dgm:cxn modelId="{73674880-14CD-4C29-A441-CAC3D45A4775}" type="presParOf" srcId="{02CDD61F-A473-487D-A5AA-C87FA79448FD}" destId="{2C09399E-352C-4E18-A133-430576E75058}" srcOrd="1" destOrd="0" presId="urn:microsoft.com/office/officeart/2005/8/layout/orgChart1"/>
    <dgm:cxn modelId="{2FDBD135-016C-4D24-AB8A-9216DF4C49D0}" type="presParOf" srcId="{98BCF4A5-7027-443A-887D-F9C8085B2336}" destId="{8E378C9A-8579-45E1-9EEE-F9F71F8628A9}" srcOrd="1" destOrd="0" presId="urn:microsoft.com/office/officeart/2005/8/layout/orgChart1"/>
    <dgm:cxn modelId="{235D9AB6-21A7-4E22-9228-8A6BF4E0E061}" type="presParOf" srcId="{98BCF4A5-7027-443A-887D-F9C8085B2336}" destId="{47DD821A-39A0-451E-91BA-69B0ACE0AC46}" srcOrd="2" destOrd="0" presId="urn:microsoft.com/office/officeart/2005/8/layout/orgChart1"/>
    <dgm:cxn modelId="{DB32FFBD-1D35-42A3-9C78-9A905EF4A0CA}" type="presParOf" srcId="{40924E10-C16C-4ECD-B50E-984A52F86A1D}" destId="{D133F5E1-B17F-424C-9C89-2C1AE9A062EF}" srcOrd="4" destOrd="0" presId="urn:microsoft.com/office/officeart/2005/8/layout/orgChart1"/>
    <dgm:cxn modelId="{70E5D69A-35E7-4547-897E-A9F3EE85FEF4}" type="presParOf" srcId="{40924E10-C16C-4ECD-B50E-984A52F86A1D}" destId="{A4FBEDAF-4E9F-4F70-A517-056448133680}" srcOrd="5" destOrd="0" presId="urn:microsoft.com/office/officeart/2005/8/layout/orgChart1"/>
    <dgm:cxn modelId="{F08AA43D-C9D7-4C45-B13D-501565A2A08C}" type="presParOf" srcId="{A4FBEDAF-4E9F-4F70-A517-056448133680}" destId="{4C090846-8891-4379-A869-BEBAA157AA6A}" srcOrd="0" destOrd="0" presId="urn:microsoft.com/office/officeart/2005/8/layout/orgChart1"/>
    <dgm:cxn modelId="{25CEF66D-5D7C-4409-9BF8-59AEAB7FEFB2}" type="presParOf" srcId="{4C090846-8891-4379-A869-BEBAA157AA6A}" destId="{FEF18BFC-0669-4535-AB89-503058997A76}" srcOrd="0" destOrd="0" presId="urn:microsoft.com/office/officeart/2005/8/layout/orgChart1"/>
    <dgm:cxn modelId="{39BAB1BA-3D62-45F3-BFA5-1CD086F7764A}" type="presParOf" srcId="{4C090846-8891-4379-A869-BEBAA157AA6A}" destId="{EEE7FEFC-6FBB-4DE6-80E4-1D96F13A3AA1}" srcOrd="1" destOrd="0" presId="urn:microsoft.com/office/officeart/2005/8/layout/orgChart1"/>
    <dgm:cxn modelId="{D5AA9BCA-5D92-4A74-8463-01BF613886C0}" type="presParOf" srcId="{A4FBEDAF-4E9F-4F70-A517-056448133680}" destId="{502EB244-F7E0-455A-8CD8-489568C6FA39}" srcOrd="1" destOrd="0" presId="urn:microsoft.com/office/officeart/2005/8/layout/orgChart1"/>
    <dgm:cxn modelId="{09FEBEAD-4927-41FD-8585-DC1EB500E2BA}" type="presParOf" srcId="{A4FBEDAF-4E9F-4F70-A517-056448133680}" destId="{B7888E40-37C3-45DF-9FEF-73FC5B972362}" srcOrd="2" destOrd="0" presId="urn:microsoft.com/office/officeart/2005/8/layout/orgChart1"/>
    <dgm:cxn modelId="{6A299459-4903-45A2-B46F-D8110947684F}" type="presParOf" srcId="{3BF0A650-B08D-4AA6-AFA0-F929F7FF2D2F}" destId="{FE04EF02-05F7-4773-BB9D-639D6ADF9D72}" srcOrd="2" destOrd="0" presId="urn:microsoft.com/office/officeart/2005/8/layout/orgChart1"/>
    <dgm:cxn modelId="{3D0B86BB-C58F-40C5-969D-D3A50E854E5E}" type="presParOf" srcId="{759120FB-8461-4D29-A46A-C2090DB7EB89}" destId="{B0CC4AD4-6947-4AF7-8C31-BF221CB2609F}" srcOrd="2" destOrd="0" presId="urn:microsoft.com/office/officeart/2005/8/layout/orgChart1"/>
    <dgm:cxn modelId="{4243CED1-A369-45A5-9060-ADF930DE09CB}" type="presParOf" srcId="{759120FB-8461-4D29-A46A-C2090DB7EB89}" destId="{672CA26C-25AA-4CAD-967C-765FAC19271B}" srcOrd="3" destOrd="0" presId="urn:microsoft.com/office/officeart/2005/8/layout/orgChart1"/>
    <dgm:cxn modelId="{00F9A0D1-3109-4743-AD73-2D43DCB87AE4}" type="presParOf" srcId="{672CA26C-25AA-4CAD-967C-765FAC19271B}" destId="{86A07D6A-94D5-4CC6-B19D-C41490E4A959}" srcOrd="0" destOrd="0" presId="urn:microsoft.com/office/officeart/2005/8/layout/orgChart1"/>
    <dgm:cxn modelId="{53BA9988-EB73-4413-883D-C88CBEC3815A}" type="presParOf" srcId="{86A07D6A-94D5-4CC6-B19D-C41490E4A959}" destId="{6C32E90B-A666-46A5-AA23-F192B5586755}" srcOrd="0" destOrd="0" presId="urn:microsoft.com/office/officeart/2005/8/layout/orgChart1"/>
    <dgm:cxn modelId="{9E895079-F3EA-4E30-83A2-A7C1B9EC321B}" type="presParOf" srcId="{86A07D6A-94D5-4CC6-B19D-C41490E4A959}" destId="{A12756B2-8BE5-4FC3-8504-732943560610}" srcOrd="1" destOrd="0" presId="urn:microsoft.com/office/officeart/2005/8/layout/orgChart1"/>
    <dgm:cxn modelId="{D814FC37-F785-4B33-AA61-E0CC7CBD055C}" type="presParOf" srcId="{672CA26C-25AA-4CAD-967C-765FAC19271B}" destId="{D5E663A2-4819-4087-8276-EE006752AEA8}" srcOrd="1" destOrd="0" presId="urn:microsoft.com/office/officeart/2005/8/layout/orgChart1"/>
    <dgm:cxn modelId="{4762EA0B-0607-44CF-B3CA-21AF2AE4F1E4}" type="presParOf" srcId="{D5E663A2-4819-4087-8276-EE006752AEA8}" destId="{DFCD9C76-0E64-4954-9594-B32C18A1EC20}" srcOrd="0" destOrd="0" presId="urn:microsoft.com/office/officeart/2005/8/layout/orgChart1"/>
    <dgm:cxn modelId="{CEB7ACF9-F13A-4B30-A38A-62F176F6C31C}" type="presParOf" srcId="{D5E663A2-4819-4087-8276-EE006752AEA8}" destId="{456230A1-C605-4706-9279-2160666E9B76}" srcOrd="1" destOrd="0" presId="urn:microsoft.com/office/officeart/2005/8/layout/orgChart1"/>
    <dgm:cxn modelId="{9CDB6442-AB04-4122-B4BE-553F8787A51C}" type="presParOf" srcId="{456230A1-C605-4706-9279-2160666E9B76}" destId="{DA465A54-1C4A-4BB1-925C-7C7B216E891F}" srcOrd="0" destOrd="0" presId="urn:microsoft.com/office/officeart/2005/8/layout/orgChart1"/>
    <dgm:cxn modelId="{BC892B26-BB9F-46C4-A329-A47D13FA4D25}" type="presParOf" srcId="{DA465A54-1C4A-4BB1-925C-7C7B216E891F}" destId="{713C1814-52A0-405B-9FA5-57E7C5B10669}" srcOrd="0" destOrd="0" presId="urn:microsoft.com/office/officeart/2005/8/layout/orgChart1"/>
    <dgm:cxn modelId="{6B0BAFFF-05C8-4559-A278-E8D521FA3ACA}" type="presParOf" srcId="{DA465A54-1C4A-4BB1-925C-7C7B216E891F}" destId="{9E9FEF68-9DE7-4D64-8899-FF3053075C52}" srcOrd="1" destOrd="0" presId="urn:microsoft.com/office/officeart/2005/8/layout/orgChart1"/>
    <dgm:cxn modelId="{62017CF7-B5BB-4012-9677-915B1DFC9781}" type="presParOf" srcId="{456230A1-C605-4706-9279-2160666E9B76}" destId="{EE81FC15-7DDF-4D2C-83A9-F0720FF35F9C}" srcOrd="1" destOrd="0" presId="urn:microsoft.com/office/officeart/2005/8/layout/orgChart1"/>
    <dgm:cxn modelId="{8FE6C6C8-B677-4409-BEEA-895BF8AAB245}" type="presParOf" srcId="{EE81FC15-7DDF-4D2C-83A9-F0720FF35F9C}" destId="{2C3012BA-FEA3-40B9-92A5-3B09364E8902}" srcOrd="0" destOrd="0" presId="urn:microsoft.com/office/officeart/2005/8/layout/orgChart1"/>
    <dgm:cxn modelId="{BC0FD43D-5BAB-4331-9283-F94BCB6828E3}" type="presParOf" srcId="{EE81FC15-7DDF-4D2C-83A9-F0720FF35F9C}" destId="{06930437-9B3E-485E-BCC3-577DD40C466C}" srcOrd="1" destOrd="0" presId="urn:microsoft.com/office/officeart/2005/8/layout/orgChart1"/>
    <dgm:cxn modelId="{556EC099-9ACD-4E72-AC4C-EC59CD4E8878}" type="presParOf" srcId="{06930437-9B3E-485E-BCC3-577DD40C466C}" destId="{7C820373-AD30-4EBF-B90F-DC28A093F5A1}" srcOrd="0" destOrd="0" presId="urn:microsoft.com/office/officeart/2005/8/layout/orgChart1"/>
    <dgm:cxn modelId="{6FD6463D-AFFD-47D3-971D-46B95D713CC1}" type="presParOf" srcId="{7C820373-AD30-4EBF-B90F-DC28A093F5A1}" destId="{41FF6D1E-8F3C-4073-83F6-77C31B9B524D}" srcOrd="0" destOrd="0" presId="urn:microsoft.com/office/officeart/2005/8/layout/orgChart1"/>
    <dgm:cxn modelId="{AAACAABC-A4F4-4895-BDDE-AC2C8460BC17}" type="presParOf" srcId="{7C820373-AD30-4EBF-B90F-DC28A093F5A1}" destId="{4EBA9CAC-FCD2-4CA4-BEAE-BA0C8A568F3F}" srcOrd="1" destOrd="0" presId="urn:microsoft.com/office/officeart/2005/8/layout/orgChart1"/>
    <dgm:cxn modelId="{537594CD-EB6C-43EB-B8D0-86943BC1C08A}" type="presParOf" srcId="{06930437-9B3E-485E-BCC3-577DD40C466C}" destId="{CB2AE3DC-CC85-46E7-B5DD-CF8F66DACE3A}" srcOrd="1" destOrd="0" presId="urn:microsoft.com/office/officeart/2005/8/layout/orgChart1"/>
    <dgm:cxn modelId="{B88B67B4-0242-441B-9F81-8A2895A01D82}" type="presParOf" srcId="{06930437-9B3E-485E-BCC3-577DD40C466C}" destId="{A63EE16D-733D-4229-86A0-46017CCD4DB0}" srcOrd="2" destOrd="0" presId="urn:microsoft.com/office/officeart/2005/8/layout/orgChart1"/>
    <dgm:cxn modelId="{088DF0D6-EF91-43A9-87C0-6D2094CAFC14}" type="presParOf" srcId="{EE81FC15-7DDF-4D2C-83A9-F0720FF35F9C}" destId="{E744FD2C-9589-4A12-B615-778DF42A542E}" srcOrd="2" destOrd="0" presId="urn:microsoft.com/office/officeart/2005/8/layout/orgChart1"/>
    <dgm:cxn modelId="{B70AF3FE-F59F-44DD-84F1-64C8D69E0EA4}" type="presParOf" srcId="{EE81FC15-7DDF-4D2C-83A9-F0720FF35F9C}" destId="{67D52539-E741-4475-AA7A-21E2AF08479A}" srcOrd="3" destOrd="0" presId="urn:microsoft.com/office/officeart/2005/8/layout/orgChart1"/>
    <dgm:cxn modelId="{3B684452-B051-4A1E-8C6B-4491B48F569E}" type="presParOf" srcId="{67D52539-E741-4475-AA7A-21E2AF08479A}" destId="{A10D00D5-5153-4A68-985F-8D059DF85367}" srcOrd="0" destOrd="0" presId="urn:microsoft.com/office/officeart/2005/8/layout/orgChart1"/>
    <dgm:cxn modelId="{6C40E0DE-9D00-4A80-975F-42A5CF164B05}" type="presParOf" srcId="{A10D00D5-5153-4A68-985F-8D059DF85367}" destId="{534169FF-3BC0-4792-87DC-C1A1E2DF04A2}" srcOrd="0" destOrd="0" presId="urn:microsoft.com/office/officeart/2005/8/layout/orgChart1"/>
    <dgm:cxn modelId="{062D42D0-FA20-4B3E-BE58-BED3D5D2B00C}" type="presParOf" srcId="{A10D00D5-5153-4A68-985F-8D059DF85367}" destId="{8245A2E4-DFBE-412E-8E07-1288853E1303}" srcOrd="1" destOrd="0" presId="urn:microsoft.com/office/officeart/2005/8/layout/orgChart1"/>
    <dgm:cxn modelId="{F552CBA2-DB8B-4BB7-B182-4F64D0CDA398}" type="presParOf" srcId="{67D52539-E741-4475-AA7A-21E2AF08479A}" destId="{EBA85213-A7F0-46B0-B9AD-E4733D90602E}" srcOrd="1" destOrd="0" presId="urn:microsoft.com/office/officeart/2005/8/layout/orgChart1"/>
    <dgm:cxn modelId="{A0407D3C-F4C6-42B7-9887-687FC613CE4A}" type="presParOf" srcId="{67D52539-E741-4475-AA7A-21E2AF08479A}" destId="{1BD52AFB-BFAD-4742-ACA8-A944D1136755}" srcOrd="2" destOrd="0" presId="urn:microsoft.com/office/officeart/2005/8/layout/orgChart1"/>
    <dgm:cxn modelId="{7D6CDD78-BEB7-4770-BC44-DA2054EA411D}" type="presParOf" srcId="{456230A1-C605-4706-9279-2160666E9B76}" destId="{AC9ECCEE-47FA-4EEB-A256-268C5A0FA4CD}" srcOrd="2" destOrd="0" presId="urn:microsoft.com/office/officeart/2005/8/layout/orgChart1"/>
    <dgm:cxn modelId="{6F1D3501-A622-460D-8457-FE72EC1D3CA8}" type="presParOf" srcId="{D5E663A2-4819-4087-8276-EE006752AEA8}" destId="{8796E31C-00BB-405F-A33A-C21113E4504F}" srcOrd="2" destOrd="0" presId="urn:microsoft.com/office/officeart/2005/8/layout/orgChart1"/>
    <dgm:cxn modelId="{26E6C14D-59F2-471C-94C3-CBCCDCE6B792}" type="presParOf" srcId="{D5E663A2-4819-4087-8276-EE006752AEA8}" destId="{73205317-D66B-4958-8E82-74DF0E7B0AD0}" srcOrd="3" destOrd="0" presId="urn:microsoft.com/office/officeart/2005/8/layout/orgChart1"/>
    <dgm:cxn modelId="{2FDC8238-EF62-4326-AD00-98BD654C1ABE}" type="presParOf" srcId="{73205317-D66B-4958-8E82-74DF0E7B0AD0}" destId="{2CE20970-C2F6-432C-9ED0-E03B042DED1F}" srcOrd="0" destOrd="0" presId="urn:microsoft.com/office/officeart/2005/8/layout/orgChart1"/>
    <dgm:cxn modelId="{612FFBEC-09CE-4386-9C6A-37F3D2621EB6}" type="presParOf" srcId="{2CE20970-C2F6-432C-9ED0-E03B042DED1F}" destId="{88B6C942-C316-401F-B191-9B9A6EEAB529}" srcOrd="0" destOrd="0" presId="urn:microsoft.com/office/officeart/2005/8/layout/orgChart1"/>
    <dgm:cxn modelId="{3C0154B1-A62F-484F-9017-188F3776A60E}" type="presParOf" srcId="{2CE20970-C2F6-432C-9ED0-E03B042DED1F}" destId="{1512D5AD-13C2-4103-8360-003BF07190EC}" srcOrd="1" destOrd="0" presId="urn:microsoft.com/office/officeart/2005/8/layout/orgChart1"/>
    <dgm:cxn modelId="{0C7D402C-E221-46F9-AF37-89EE446C10B7}" type="presParOf" srcId="{73205317-D66B-4958-8E82-74DF0E7B0AD0}" destId="{70831301-5A53-4012-8CA7-28C6FFF6585E}" srcOrd="1" destOrd="0" presId="urn:microsoft.com/office/officeart/2005/8/layout/orgChart1"/>
    <dgm:cxn modelId="{A55DB634-17D7-44E2-9A97-694F1F0521BC}" type="presParOf" srcId="{70831301-5A53-4012-8CA7-28C6FFF6585E}" destId="{52439EB7-B678-4A51-A027-F5E543A805EA}" srcOrd="0" destOrd="0" presId="urn:microsoft.com/office/officeart/2005/8/layout/orgChart1"/>
    <dgm:cxn modelId="{F2FA5BBB-05F0-4549-AB0B-7D1857BD493C}" type="presParOf" srcId="{70831301-5A53-4012-8CA7-28C6FFF6585E}" destId="{10BF9970-96E0-4EDC-A35D-3E900D1E8C3B}" srcOrd="1" destOrd="0" presId="urn:microsoft.com/office/officeart/2005/8/layout/orgChart1"/>
    <dgm:cxn modelId="{E02B2A77-EF8E-4858-B1A4-456C964CC4BD}" type="presParOf" srcId="{10BF9970-96E0-4EDC-A35D-3E900D1E8C3B}" destId="{35E97E4C-5123-4D4B-9571-932B417432D2}" srcOrd="0" destOrd="0" presId="urn:microsoft.com/office/officeart/2005/8/layout/orgChart1"/>
    <dgm:cxn modelId="{95B8C933-9A73-48B2-A166-D2288E5E54F3}" type="presParOf" srcId="{35E97E4C-5123-4D4B-9571-932B417432D2}" destId="{61DE39AD-7A15-4339-AAA8-F3BBF26C2FD4}" srcOrd="0" destOrd="0" presId="urn:microsoft.com/office/officeart/2005/8/layout/orgChart1"/>
    <dgm:cxn modelId="{AFF75EC7-B638-4BE0-81EE-511BDCE71ABE}" type="presParOf" srcId="{35E97E4C-5123-4D4B-9571-932B417432D2}" destId="{1936F742-D1C3-4BC4-ACCB-5FC84A49847D}" srcOrd="1" destOrd="0" presId="urn:microsoft.com/office/officeart/2005/8/layout/orgChart1"/>
    <dgm:cxn modelId="{95A3BF92-1BB1-4E0E-9969-DC95E1D0BC3C}" type="presParOf" srcId="{10BF9970-96E0-4EDC-A35D-3E900D1E8C3B}" destId="{398C535A-4A89-43C5-9E93-39EEFC201924}" srcOrd="1" destOrd="0" presId="urn:microsoft.com/office/officeart/2005/8/layout/orgChart1"/>
    <dgm:cxn modelId="{E61C56F5-8EE3-49B3-8F33-0EB4E25C6747}" type="presParOf" srcId="{10BF9970-96E0-4EDC-A35D-3E900D1E8C3B}" destId="{2FB90C35-0398-4831-8805-46EA565FC80C}" srcOrd="2" destOrd="0" presId="urn:microsoft.com/office/officeart/2005/8/layout/orgChart1"/>
    <dgm:cxn modelId="{90B60FC3-CE36-4BD8-816E-E073748B34B7}" type="presParOf" srcId="{73205317-D66B-4958-8E82-74DF0E7B0AD0}" destId="{FF5B815C-5121-4DB1-A0BF-423DD6A4A5D4}" srcOrd="2" destOrd="0" presId="urn:microsoft.com/office/officeart/2005/8/layout/orgChart1"/>
    <dgm:cxn modelId="{EEB70F85-0D3D-4E7D-A602-15A29641C35B}" type="presParOf" srcId="{D5E663A2-4819-4087-8276-EE006752AEA8}" destId="{3041797D-D154-4E65-8073-EE0B042A7172}" srcOrd="4" destOrd="0" presId="urn:microsoft.com/office/officeart/2005/8/layout/orgChart1"/>
    <dgm:cxn modelId="{CB89CA2C-3238-4315-A438-FF83E33D0416}" type="presParOf" srcId="{D5E663A2-4819-4087-8276-EE006752AEA8}" destId="{757441E1-5E1A-49D4-B9C2-5D11DB8C2912}" srcOrd="5" destOrd="0" presId="urn:microsoft.com/office/officeart/2005/8/layout/orgChart1"/>
    <dgm:cxn modelId="{C4958A0B-166D-40EE-B0D2-1E027A534970}" type="presParOf" srcId="{757441E1-5E1A-49D4-B9C2-5D11DB8C2912}" destId="{C99FDD6A-274F-4DA3-9F06-B6AD4045F59E}" srcOrd="0" destOrd="0" presId="urn:microsoft.com/office/officeart/2005/8/layout/orgChart1"/>
    <dgm:cxn modelId="{A2491269-8595-4DB2-BF4F-52255F8AB71C}" type="presParOf" srcId="{C99FDD6A-274F-4DA3-9F06-B6AD4045F59E}" destId="{10D7AA1E-65BD-4F67-96AF-E18E585E122F}" srcOrd="0" destOrd="0" presId="urn:microsoft.com/office/officeart/2005/8/layout/orgChart1"/>
    <dgm:cxn modelId="{F3029BB1-6371-4F20-BD44-B933F5069735}" type="presParOf" srcId="{C99FDD6A-274F-4DA3-9F06-B6AD4045F59E}" destId="{90F20B51-9605-460D-A242-CF1160D37FBD}" srcOrd="1" destOrd="0" presId="urn:microsoft.com/office/officeart/2005/8/layout/orgChart1"/>
    <dgm:cxn modelId="{CE255351-727A-4B9E-B5DC-D803621E75E2}" type="presParOf" srcId="{757441E1-5E1A-49D4-B9C2-5D11DB8C2912}" destId="{E9E11014-5C40-4BBD-8D15-F2F70100C5F8}" srcOrd="1" destOrd="0" presId="urn:microsoft.com/office/officeart/2005/8/layout/orgChart1"/>
    <dgm:cxn modelId="{1F5DAE0F-1FEC-4258-A12D-7BE6EE0A346D}" type="presParOf" srcId="{757441E1-5E1A-49D4-B9C2-5D11DB8C2912}" destId="{78AFD160-CE51-480E-A13B-E7A0855D0793}" srcOrd="2" destOrd="0" presId="urn:microsoft.com/office/officeart/2005/8/layout/orgChart1"/>
    <dgm:cxn modelId="{F115F868-D4B8-4489-994B-A6F05FF26755}" type="presParOf" srcId="{D5E663A2-4819-4087-8276-EE006752AEA8}" destId="{70F7AD6E-1F9F-4AC7-8B9E-B239225B9D6F}" srcOrd="6" destOrd="0" presId="urn:microsoft.com/office/officeart/2005/8/layout/orgChart1"/>
    <dgm:cxn modelId="{D402112A-6824-4F5A-BD6F-5FBC177F2E5D}" type="presParOf" srcId="{D5E663A2-4819-4087-8276-EE006752AEA8}" destId="{DBA1CF53-13F6-4059-884E-B9A39E7580ED}" srcOrd="7" destOrd="0" presId="urn:microsoft.com/office/officeart/2005/8/layout/orgChart1"/>
    <dgm:cxn modelId="{0F185D46-294F-469C-ADD2-77CA5681819C}" type="presParOf" srcId="{DBA1CF53-13F6-4059-884E-B9A39E7580ED}" destId="{C0A34EC8-0133-40C8-A979-110902CE00E5}" srcOrd="0" destOrd="0" presId="urn:microsoft.com/office/officeart/2005/8/layout/orgChart1"/>
    <dgm:cxn modelId="{0A2E70FD-0611-4336-A8A0-7F72AAD74EA2}" type="presParOf" srcId="{C0A34EC8-0133-40C8-A979-110902CE00E5}" destId="{C2482E66-F2C8-4917-BD78-3FBA2C07F205}" srcOrd="0" destOrd="0" presId="urn:microsoft.com/office/officeart/2005/8/layout/orgChart1"/>
    <dgm:cxn modelId="{7AD78A12-747D-480D-9B21-6C1E27FA5614}" type="presParOf" srcId="{C0A34EC8-0133-40C8-A979-110902CE00E5}" destId="{BF7B5392-F927-4EAB-AEB9-4F0604676AA3}" srcOrd="1" destOrd="0" presId="urn:microsoft.com/office/officeart/2005/8/layout/orgChart1"/>
    <dgm:cxn modelId="{1E7B6BE4-710A-4242-96E5-6E725A2ED207}" type="presParOf" srcId="{DBA1CF53-13F6-4059-884E-B9A39E7580ED}" destId="{6D75C039-ACA8-4A6D-9D94-8EE2400E7E6E}" srcOrd="1" destOrd="0" presId="urn:microsoft.com/office/officeart/2005/8/layout/orgChart1"/>
    <dgm:cxn modelId="{289094BA-0C7B-4494-89F5-0115974EF905}" type="presParOf" srcId="{DBA1CF53-13F6-4059-884E-B9A39E7580ED}" destId="{2D76C7BD-83EE-43DC-9AD0-AE9AD07A5C45}" srcOrd="2" destOrd="0" presId="urn:microsoft.com/office/officeart/2005/8/layout/orgChart1"/>
    <dgm:cxn modelId="{2E62AEA4-8145-4746-95E4-A8A2688C5FDC}" type="presParOf" srcId="{672CA26C-25AA-4CAD-967C-765FAC19271B}" destId="{E395D5BA-9296-4011-9242-48ACDB5386E9}" srcOrd="2" destOrd="0" presId="urn:microsoft.com/office/officeart/2005/8/layout/orgChart1"/>
    <dgm:cxn modelId="{78316385-7577-4597-A538-D1436B5E9838}" type="presParOf" srcId="{759120FB-8461-4D29-A46A-C2090DB7EB89}" destId="{BA86445C-AC0E-4936-8BFB-8C175BDADBF5}" srcOrd="4" destOrd="0" presId="urn:microsoft.com/office/officeart/2005/8/layout/orgChart1"/>
    <dgm:cxn modelId="{B26AD0F0-6AD0-4855-BBA0-4042F9C3BA7A}" type="presParOf" srcId="{759120FB-8461-4D29-A46A-C2090DB7EB89}" destId="{5D778999-DA58-447E-A00A-54EE7260E027}" srcOrd="5" destOrd="0" presId="urn:microsoft.com/office/officeart/2005/8/layout/orgChart1"/>
    <dgm:cxn modelId="{E8DD24BA-1DC7-471B-8CD4-160ECCDF1183}" type="presParOf" srcId="{5D778999-DA58-447E-A00A-54EE7260E027}" destId="{F214E079-41A3-4DDE-9B34-8BF41BED3B43}" srcOrd="0" destOrd="0" presId="urn:microsoft.com/office/officeart/2005/8/layout/orgChart1"/>
    <dgm:cxn modelId="{C1D2AC70-E3B8-4462-9641-A64A55666899}" type="presParOf" srcId="{F214E079-41A3-4DDE-9B34-8BF41BED3B43}" destId="{5E190998-2959-4E6B-A23A-F3677C782FFD}" srcOrd="0" destOrd="0" presId="urn:microsoft.com/office/officeart/2005/8/layout/orgChart1"/>
    <dgm:cxn modelId="{E55169B1-A7D8-4C0B-851D-C1F52859F3FB}" type="presParOf" srcId="{F214E079-41A3-4DDE-9B34-8BF41BED3B43}" destId="{AE567D1A-B89A-45C5-93E7-976EE058176B}" srcOrd="1" destOrd="0" presId="urn:microsoft.com/office/officeart/2005/8/layout/orgChart1"/>
    <dgm:cxn modelId="{FA1DCF59-D760-470B-929A-7A8C94E2A576}" type="presParOf" srcId="{5D778999-DA58-447E-A00A-54EE7260E027}" destId="{703CD764-8D60-4A81-A1E6-389E89B6AC68}" srcOrd="1" destOrd="0" presId="urn:microsoft.com/office/officeart/2005/8/layout/orgChart1"/>
    <dgm:cxn modelId="{398DA0C1-3E81-467E-AE26-BB8F6F5DF153}" type="presParOf" srcId="{703CD764-8D60-4A81-A1E6-389E89B6AC68}" destId="{B049A55D-6B20-4EE2-A42E-31680B6649F8}" srcOrd="0" destOrd="0" presId="urn:microsoft.com/office/officeart/2005/8/layout/orgChart1"/>
    <dgm:cxn modelId="{0C118337-2265-4023-B099-4E1257913CD8}" type="presParOf" srcId="{703CD764-8D60-4A81-A1E6-389E89B6AC68}" destId="{9B319650-2FCE-40C6-AA89-0CC77A43E121}" srcOrd="1" destOrd="0" presId="urn:microsoft.com/office/officeart/2005/8/layout/orgChart1"/>
    <dgm:cxn modelId="{5285DBEC-B5D9-44F1-841A-CDE68F22D993}" type="presParOf" srcId="{9B319650-2FCE-40C6-AA89-0CC77A43E121}" destId="{4A9867BE-22D2-473B-9095-8BBB2895510A}" srcOrd="0" destOrd="0" presId="urn:microsoft.com/office/officeart/2005/8/layout/orgChart1"/>
    <dgm:cxn modelId="{A81A6D50-080C-4248-80BD-86FEE5E7BDAA}" type="presParOf" srcId="{4A9867BE-22D2-473B-9095-8BBB2895510A}" destId="{5ACC6687-22A5-4E05-AB6C-F950892CA364}" srcOrd="0" destOrd="0" presId="urn:microsoft.com/office/officeart/2005/8/layout/orgChart1"/>
    <dgm:cxn modelId="{834A547C-6B4C-47F9-A960-89DA1102BB92}" type="presParOf" srcId="{4A9867BE-22D2-473B-9095-8BBB2895510A}" destId="{75769A7D-D2D1-4D82-8B02-ACFA12818963}" srcOrd="1" destOrd="0" presId="urn:microsoft.com/office/officeart/2005/8/layout/orgChart1"/>
    <dgm:cxn modelId="{F00A398B-22C2-4E0C-BF6A-3EA0D264DC2E}" type="presParOf" srcId="{9B319650-2FCE-40C6-AA89-0CC77A43E121}" destId="{EFD26741-59BA-476B-B5C7-002329DF2A5F}" srcOrd="1" destOrd="0" presId="urn:microsoft.com/office/officeart/2005/8/layout/orgChart1"/>
    <dgm:cxn modelId="{F56BD974-C0B5-409D-AD74-3B517B631FF0}" type="presParOf" srcId="{9B319650-2FCE-40C6-AA89-0CC77A43E121}" destId="{0FF8B425-06F8-4943-ACC3-9D0C3425581E}" srcOrd="2" destOrd="0" presId="urn:microsoft.com/office/officeart/2005/8/layout/orgChart1"/>
    <dgm:cxn modelId="{CCF366CE-C860-4022-B2D9-131472700DF2}" type="presParOf" srcId="{703CD764-8D60-4A81-A1E6-389E89B6AC68}" destId="{AAFD293E-0D60-477B-9EE6-6C6F3A080920}" srcOrd="2" destOrd="0" presId="urn:microsoft.com/office/officeart/2005/8/layout/orgChart1"/>
    <dgm:cxn modelId="{EE4A5314-3F48-4F21-979A-6EFE2B72CCEE}" type="presParOf" srcId="{703CD764-8D60-4A81-A1E6-389E89B6AC68}" destId="{AD2C5250-6AFC-4ABF-BB16-D8E4C856797F}" srcOrd="3" destOrd="0" presId="urn:microsoft.com/office/officeart/2005/8/layout/orgChart1"/>
    <dgm:cxn modelId="{55F090F0-3186-404D-8F2A-16912118E336}" type="presParOf" srcId="{AD2C5250-6AFC-4ABF-BB16-D8E4C856797F}" destId="{CC22847D-D458-44E3-9729-2B7AAFE36C64}" srcOrd="0" destOrd="0" presId="urn:microsoft.com/office/officeart/2005/8/layout/orgChart1"/>
    <dgm:cxn modelId="{5676CD90-2E85-4678-90F6-2F6C93CBB76B}" type="presParOf" srcId="{CC22847D-D458-44E3-9729-2B7AAFE36C64}" destId="{104CDC0E-D3B6-4BB6-9764-68B452A14FDF}" srcOrd="0" destOrd="0" presId="urn:microsoft.com/office/officeart/2005/8/layout/orgChart1"/>
    <dgm:cxn modelId="{90B6E183-BE6A-44A3-B5ED-1FD216B59EA3}" type="presParOf" srcId="{CC22847D-D458-44E3-9729-2B7AAFE36C64}" destId="{28539AA3-F249-469B-9189-D2A0264E1F4B}" srcOrd="1" destOrd="0" presId="urn:microsoft.com/office/officeart/2005/8/layout/orgChart1"/>
    <dgm:cxn modelId="{0A3EC237-E49A-4A54-AF8B-83B9214511B4}" type="presParOf" srcId="{AD2C5250-6AFC-4ABF-BB16-D8E4C856797F}" destId="{151398B3-228E-4F9B-B2C6-2B08DBE6CB5C}" srcOrd="1" destOrd="0" presId="urn:microsoft.com/office/officeart/2005/8/layout/orgChart1"/>
    <dgm:cxn modelId="{9C7946F6-8047-4B54-92ED-238CC0B3B3A7}" type="presParOf" srcId="{AD2C5250-6AFC-4ABF-BB16-D8E4C856797F}" destId="{724D4951-97D4-40C6-8EC3-79B7ADDF84F1}" srcOrd="2" destOrd="0" presId="urn:microsoft.com/office/officeart/2005/8/layout/orgChart1"/>
    <dgm:cxn modelId="{B75B28FB-A5FC-434F-80ED-D39F7632684E}" type="presParOf" srcId="{703CD764-8D60-4A81-A1E6-389E89B6AC68}" destId="{DB69806D-B8F6-4C92-8422-0FB9276904BB}" srcOrd="4" destOrd="0" presId="urn:microsoft.com/office/officeart/2005/8/layout/orgChart1"/>
    <dgm:cxn modelId="{722C52D6-44D5-47B9-B07D-107DEA5A8705}" type="presParOf" srcId="{703CD764-8D60-4A81-A1E6-389E89B6AC68}" destId="{7BE5CAC8-9B5F-4142-A78A-629F1FA8D752}" srcOrd="5" destOrd="0" presId="urn:microsoft.com/office/officeart/2005/8/layout/orgChart1"/>
    <dgm:cxn modelId="{612DF7FB-813D-42A5-8B3D-E33AF97200DD}" type="presParOf" srcId="{7BE5CAC8-9B5F-4142-A78A-629F1FA8D752}" destId="{84C65A58-89C5-4CC5-9B79-34897D1C0E32}" srcOrd="0" destOrd="0" presId="urn:microsoft.com/office/officeart/2005/8/layout/orgChart1"/>
    <dgm:cxn modelId="{BF9619CC-92CF-4216-AA02-8A079C518026}" type="presParOf" srcId="{84C65A58-89C5-4CC5-9B79-34897D1C0E32}" destId="{F04B0985-164D-48D0-B6B5-13ABA5F4E958}" srcOrd="0" destOrd="0" presId="urn:microsoft.com/office/officeart/2005/8/layout/orgChart1"/>
    <dgm:cxn modelId="{8BA96A41-C1F4-4327-9CA2-BFE77F8F8F5F}" type="presParOf" srcId="{84C65A58-89C5-4CC5-9B79-34897D1C0E32}" destId="{BFE7245B-E4B3-4CF6-9D74-5C1F9349F6C3}" srcOrd="1" destOrd="0" presId="urn:microsoft.com/office/officeart/2005/8/layout/orgChart1"/>
    <dgm:cxn modelId="{F08CC0EC-6C56-43B3-BE2A-679F71ABCDAA}" type="presParOf" srcId="{7BE5CAC8-9B5F-4142-A78A-629F1FA8D752}" destId="{FC8BE446-5AF7-4331-A81B-36957731BEF1}" srcOrd="1" destOrd="0" presId="urn:microsoft.com/office/officeart/2005/8/layout/orgChart1"/>
    <dgm:cxn modelId="{23B0AC6B-6A6F-4A21-AF5F-0468D856CE56}" type="presParOf" srcId="{7BE5CAC8-9B5F-4142-A78A-629F1FA8D752}" destId="{A01A9C76-3AD1-4637-BD5A-22A47A22C284}" srcOrd="2" destOrd="0" presId="urn:microsoft.com/office/officeart/2005/8/layout/orgChart1"/>
    <dgm:cxn modelId="{87057612-E6FE-4C01-8AEF-384D471F006D}" type="presParOf" srcId="{5D778999-DA58-447E-A00A-54EE7260E027}" destId="{B60329F9-9B94-40E5-8C21-8F9E1DAAAEDB}" srcOrd="2" destOrd="0" presId="urn:microsoft.com/office/officeart/2005/8/layout/orgChart1"/>
    <dgm:cxn modelId="{B7FD629E-2078-48B4-BBA0-7DFBBDDC4E1E}" type="presParOf" srcId="{759120FB-8461-4D29-A46A-C2090DB7EB89}" destId="{740BD5E9-7163-4795-8448-9EADF4FAF6E9}" srcOrd="6" destOrd="0" presId="urn:microsoft.com/office/officeart/2005/8/layout/orgChart1"/>
    <dgm:cxn modelId="{B8603C01-2B53-40DB-B8AA-B5D45AE8F257}" type="presParOf" srcId="{759120FB-8461-4D29-A46A-C2090DB7EB89}" destId="{946C7832-C187-4519-9A45-33D63665B98B}" srcOrd="7" destOrd="0" presId="urn:microsoft.com/office/officeart/2005/8/layout/orgChart1"/>
    <dgm:cxn modelId="{2D6D91C5-41ED-49F8-A59D-5ACC47798948}" type="presParOf" srcId="{946C7832-C187-4519-9A45-33D63665B98B}" destId="{0B5424CB-F074-475A-A7F5-4A4A2D01FF07}" srcOrd="0" destOrd="0" presId="urn:microsoft.com/office/officeart/2005/8/layout/orgChart1"/>
    <dgm:cxn modelId="{08B9EC6C-D4BA-4C39-B6C2-B50CDA01CD8B}" type="presParOf" srcId="{0B5424CB-F074-475A-A7F5-4A4A2D01FF07}" destId="{579BC4A9-477A-47CF-91DE-4A338E5941DA}" srcOrd="0" destOrd="0" presId="urn:microsoft.com/office/officeart/2005/8/layout/orgChart1"/>
    <dgm:cxn modelId="{BE68541B-EE4B-4B58-ABD9-D164939BB814}" type="presParOf" srcId="{0B5424CB-F074-475A-A7F5-4A4A2D01FF07}" destId="{AE6DA13D-6FFE-48AD-B4C3-EFC1F59A1734}" srcOrd="1" destOrd="0" presId="urn:microsoft.com/office/officeart/2005/8/layout/orgChart1"/>
    <dgm:cxn modelId="{26379525-1219-4FF2-B716-29EAD8D37ACC}" type="presParOf" srcId="{946C7832-C187-4519-9A45-33D63665B98B}" destId="{5A8FEFB5-4CCF-4D24-BE80-4172F3F703D9}" srcOrd="1" destOrd="0" presId="urn:microsoft.com/office/officeart/2005/8/layout/orgChart1"/>
    <dgm:cxn modelId="{388C29D1-3F41-4EEB-A140-A03F92D48FF5}" type="presParOf" srcId="{5A8FEFB5-4CCF-4D24-BE80-4172F3F703D9}" destId="{BD687B04-3D9F-431F-AC72-4CD5A130D7D0}" srcOrd="0" destOrd="0" presId="urn:microsoft.com/office/officeart/2005/8/layout/orgChart1"/>
    <dgm:cxn modelId="{0EBA13AD-B6C2-4F25-9E5F-2D5B21456DF2}" type="presParOf" srcId="{5A8FEFB5-4CCF-4D24-BE80-4172F3F703D9}" destId="{B5E36B87-E150-4B7E-A71D-AA3F6ED7609C}" srcOrd="1" destOrd="0" presId="urn:microsoft.com/office/officeart/2005/8/layout/orgChart1"/>
    <dgm:cxn modelId="{72753D7C-210E-4A2C-A15B-EFF829EFFF19}" type="presParOf" srcId="{B5E36B87-E150-4B7E-A71D-AA3F6ED7609C}" destId="{74F0B3E6-4155-4AD5-ADB9-B1013FFE355E}" srcOrd="0" destOrd="0" presId="urn:microsoft.com/office/officeart/2005/8/layout/orgChart1"/>
    <dgm:cxn modelId="{44F941AB-5B75-4C7B-9C22-A4FDC2C6A067}" type="presParOf" srcId="{74F0B3E6-4155-4AD5-ADB9-B1013FFE355E}" destId="{66008ACA-F961-47BE-9FBA-CE15AE25FB30}" srcOrd="0" destOrd="0" presId="urn:microsoft.com/office/officeart/2005/8/layout/orgChart1"/>
    <dgm:cxn modelId="{9E5F8861-E5D0-46E6-BF51-295D8A8C0D8A}" type="presParOf" srcId="{74F0B3E6-4155-4AD5-ADB9-B1013FFE355E}" destId="{30F94E33-AF11-4D41-AB2C-A12E3D8CD047}" srcOrd="1" destOrd="0" presId="urn:microsoft.com/office/officeart/2005/8/layout/orgChart1"/>
    <dgm:cxn modelId="{C2EF3221-5910-4E32-9FB8-5A4A30F59399}" type="presParOf" srcId="{B5E36B87-E150-4B7E-A71D-AA3F6ED7609C}" destId="{32C69EBE-01DB-4727-AB10-F9BCA8027080}" srcOrd="1" destOrd="0" presId="urn:microsoft.com/office/officeart/2005/8/layout/orgChart1"/>
    <dgm:cxn modelId="{CABD7F5F-BA7A-4AF0-BFEC-DBA5A05B0D6B}" type="presParOf" srcId="{B5E36B87-E150-4B7E-A71D-AA3F6ED7609C}" destId="{EB1783BE-FE16-4EC0-9203-650C3091CF46}" srcOrd="2" destOrd="0" presId="urn:microsoft.com/office/officeart/2005/8/layout/orgChart1"/>
    <dgm:cxn modelId="{056BCE2E-36F5-4998-82EF-31F4DFCB93D8}" type="presParOf" srcId="{5A8FEFB5-4CCF-4D24-BE80-4172F3F703D9}" destId="{8895ED23-B122-48B1-BBD2-3DD8AB90F23F}" srcOrd="2" destOrd="0" presId="urn:microsoft.com/office/officeart/2005/8/layout/orgChart1"/>
    <dgm:cxn modelId="{734EAF1E-E48D-444B-A0F0-54336F4E5155}" type="presParOf" srcId="{5A8FEFB5-4CCF-4D24-BE80-4172F3F703D9}" destId="{A9D55091-2105-4489-9CA9-A19B7971CC57}" srcOrd="3" destOrd="0" presId="urn:microsoft.com/office/officeart/2005/8/layout/orgChart1"/>
    <dgm:cxn modelId="{0A910D4B-ED60-47A3-A631-6F2E5495F113}" type="presParOf" srcId="{A9D55091-2105-4489-9CA9-A19B7971CC57}" destId="{43BB760D-E8B1-4025-BA3B-5F3D6DC98705}" srcOrd="0" destOrd="0" presId="urn:microsoft.com/office/officeart/2005/8/layout/orgChart1"/>
    <dgm:cxn modelId="{B821BF8E-176E-4A46-AA3A-3561D30B8814}" type="presParOf" srcId="{43BB760D-E8B1-4025-BA3B-5F3D6DC98705}" destId="{47D80038-1583-4BEE-8407-BAAA375BE5E0}" srcOrd="0" destOrd="0" presId="urn:microsoft.com/office/officeart/2005/8/layout/orgChart1"/>
    <dgm:cxn modelId="{E28F4507-80E2-47E7-9ABF-415F40B53DE4}" type="presParOf" srcId="{43BB760D-E8B1-4025-BA3B-5F3D6DC98705}" destId="{D5A8B5C6-6D79-40BA-871A-3D41CEC510D2}" srcOrd="1" destOrd="0" presId="urn:microsoft.com/office/officeart/2005/8/layout/orgChart1"/>
    <dgm:cxn modelId="{F213A6E6-F3E9-4288-A561-1F8930B1059A}" type="presParOf" srcId="{A9D55091-2105-4489-9CA9-A19B7971CC57}" destId="{32DFF090-C874-48F1-A893-FB57DD8F6F93}" srcOrd="1" destOrd="0" presId="urn:microsoft.com/office/officeart/2005/8/layout/orgChart1"/>
    <dgm:cxn modelId="{A65FAECD-430B-404C-853A-AEADF6D21C0D}" type="presParOf" srcId="{A9D55091-2105-4489-9CA9-A19B7971CC57}" destId="{DE9D031C-41CF-4711-8902-4A363A6173F2}" srcOrd="2" destOrd="0" presId="urn:microsoft.com/office/officeart/2005/8/layout/orgChart1"/>
    <dgm:cxn modelId="{BE8BE91C-140B-4A43-8BC6-6345C71C54D8}" type="presParOf" srcId="{946C7832-C187-4519-9A45-33D63665B98B}" destId="{5956523D-46C3-46A6-BA47-382C23DF1F1F}" srcOrd="2" destOrd="0" presId="urn:microsoft.com/office/officeart/2005/8/layout/orgChart1"/>
    <dgm:cxn modelId="{E6395778-CB12-461F-B496-F2F318F33DE9}" type="presParOf" srcId="{CFE915EF-9160-49E9-AE6D-ECCF9347AD62}" destId="{830B07FB-FDB6-4230-9836-8250DE8740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3FF1D0-7919-4896-A84F-D8CD0350E5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5DE22E-EDAE-4213-BE87-463DC127D425}">
      <dgm:prSet phldrT="[Text]"/>
      <dgm:spPr/>
      <dgm:t>
        <a:bodyPr/>
        <a:lstStyle/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CE81EC45-45A2-4114-BCE1-3A026C19675D}" type="parTrans" cxnId="{F22FA6AA-C871-4836-9DC0-B697356AAA68}">
      <dgm:prSet/>
      <dgm:spPr/>
      <dgm:t>
        <a:bodyPr/>
        <a:lstStyle/>
        <a:p>
          <a:endParaRPr lang="zh-CN" altLang="en-US"/>
        </a:p>
      </dgm:t>
    </dgm:pt>
    <dgm:pt modelId="{3AD4B408-D07A-4131-91E0-68FCC17F35EF}" type="sibTrans" cxnId="{F22FA6AA-C871-4836-9DC0-B697356AAA68}">
      <dgm:prSet/>
      <dgm:spPr/>
      <dgm:t>
        <a:bodyPr/>
        <a:lstStyle/>
        <a:p>
          <a:endParaRPr lang="zh-CN" altLang="en-US"/>
        </a:p>
      </dgm:t>
    </dgm:pt>
    <dgm:pt modelId="{76EA640D-F98F-4EEA-8984-7535F5214F31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C2067E99-8115-4428-BD81-CE0A4A2D5CBC}" type="parTrans" cxnId="{41436CA7-E01D-4F2E-9B2F-577AAFECFCAD}">
      <dgm:prSet/>
      <dgm:spPr/>
      <dgm:t>
        <a:bodyPr/>
        <a:lstStyle/>
        <a:p>
          <a:endParaRPr lang="zh-CN" altLang="en-US"/>
        </a:p>
      </dgm:t>
    </dgm:pt>
    <dgm:pt modelId="{0A4377FD-8186-4FFF-A67C-F5AF4A5580AC}" type="sibTrans" cxnId="{41436CA7-E01D-4F2E-9B2F-577AAFECFCAD}">
      <dgm:prSet/>
      <dgm:spPr/>
      <dgm:t>
        <a:bodyPr/>
        <a:lstStyle/>
        <a:p>
          <a:endParaRPr lang="zh-CN" altLang="en-US"/>
        </a:p>
      </dgm:t>
    </dgm:pt>
    <dgm:pt modelId="{3CA3225A-9E0F-4E50-8B56-63F69FC30596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E75D2668-2E8B-4827-90E6-9D7ED21F0E7C}" type="parTrans" cxnId="{F08AC121-D315-4C3C-843C-2F1790201EFA}">
      <dgm:prSet/>
      <dgm:spPr/>
      <dgm:t>
        <a:bodyPr/>
        <a:lstStyle/>
        <a:p>
          <a:endParaRPr lang="zh-CN" altLang="en-US"/>
        </a:p>
      </dgm:t>
    </dgm:pt>
    <dgm:pt modelId="{8185C4E1-7824-42C7-A6D7-37C1A51A3CFF}" type="sibTrans" cxnId="{F08AC121-D315-4C3C-843C-2F1790201EFA}">
      <dgm:prSet/>
      <dgm:spPr/>
      <dgm:t>
        <a:bodyPr/>
        <a:lstStyle/>
        <a:p>
          <a:endParaRPr lang="zh-CN" altLang="en-US"/>
        </a:p>
      </dgm:t>
    </dgm:pt>
    <dgm:pt modelId="{2F88538A-D2B4-4D50-965A-E18040AE09E1}">
      <dgm:prSet phldrT="[Text]"/>
      <dgm:spPr/>
      <dgm:t>
        <a:bodyPr/>
        <a:lstStyle/>
        <a:p>
          <a:r>
            <a:rPr lang="zh-CN" altLang="en-US" dirty="0" smtClean="0"/>
            <a:t>录入</a:t>
          </a:r>
          <a:r>
            <a:rPr lang="en-US" altLang="zh-CN" dirty="0" smtClean="0"/>
            <a:t>Trainer/Trainee</a:t>
          </a:r>
          <a:r>
            <a:rPr lang="zh-CN" altLang="en-US" dirty="0" smtClean="0"/>
            <a:t>个人信息</a:t>
          </a:r>
          <a:endParaRPr lang="zh-CN" altLang="en-US" dirty="0"/>
        </a:p>
      </dgm:t>
    </dgm:pt>
    <dgm:pt modelId="{376342B9-FB5B-4A8D-9F32-4A943278AD30}" type="parTrans" cxnId="{C64C2C0B-E7FE-47ED-9EF4-FBC8210AD97A}">
      <dgm:prSet/>
      <dgm:spPr/>
      <dgm:t>
        <a:bodyPr/>
        <a:lstStyle/>
        <a:p>
          <a:endParaRPr lang="zh-CN" altLang="en-US"/>
        </a:p>
      </dgm:t>
    </dgm:pt>
    <dgm:pt modelId="{5ABC3555-FEDA-4ABB-AABE-9075B310E64A}" type="sibTrans" cxnId="{C64C2C0B-E7FE-47ED-9EF4-FBC8210AD97A}">
      <dgm:prSet/>
      <dgm:spPr/>
      <dgm:t>
        <a:bodyPr/>
        <a:lstStyle/>
        <a:p>
          <a:endParaRPr lang="zh-CN" altLang="en-US"/>
        </a:p>
      </dgm:t>
    </dgm:pt>
    <dgm:pt modelId="{4BE3F9AD-B068-47F9-B210-34A061674190}">
      <dgm:prSet phldrT="[Text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666C8DAE-635B-4BC6-9489-EC925911F0FC}" type="parTrans" cxnId="{7FE8081E-3509-42DA-90D7-3EB62549673A}">
      <dgm:prSet/>
      <dgm:spPr/>
    </dgm:pt>
    <dgm:pt modelId="{B84C6BF7-C09E-431F-AF5E-DFA7FEC43311}" type="sibTrans" cxnId="{7FE8081E-3509-42DA-90D7-3EB62549673A}">
      <dgm:prSet/>
      <dgm:spPr/>
    </dgm:pt>
    <dgm:pt modelId="{ECAB2F77-8E9B-45EB-BD10-A224C1E48E8C}">
      <dgm:prSet phldrT="[Text]"/>
      <dgm:spPr/>
      <dgm:t>
        <a:bodyPr/>
        <a:lstStyle/>
        <a:p>
          <a:r>
            <a:rPr lang="zh-CN" altLang="en-US" dirty="0" smtClean="0"/>
            <a:t>查询用户信息</a:t>
          </a:r>
          <a:r>
            <a:rPr lang="en-US" altLang="zh-CN" dirty="0" smtClean="0"/>
            <a:t>——</a:t>
          </a:r>
          <a:r>
            <a:rPr lang="zh-CN" altLang="en-US" dirty="0" smtClean="0"/>
            <a:t>通过名字搜素用户信息</a:t>
          </a:r>
          <a:endParaRPr lang="zh-CN" altLang="en-US" dirty="0"/>
        </a:p>
      </dgm:t>
    </dgm:pt>
    <dgm:pt modelId="{AC8B18DF-943B-457A-8309-4BBF47B05427}" type="parTrans" cxnId="{201E63B1-5F0C-4E82-B699-3A8C3F7014E8}">
      <dgm:prSet/>
      <dgm:spPr/>
    </dgm:pt>
    <dgm:pt modelId="{522C69DF-25FD-45D5-BC44-D497625F1CDE}" type="sibTrans" cxnId="{201E63B1-5F0C-4E82-B699-3A8C3F7014E8}">
      <dgm:prSet/>
      <dgm:spPr/>
    </dgm:pt>
    <dgm:pt modelId="{867B824D-C14C-4069-88EE-62A4F3396A93}">
      <dgm:prSet phldrT="[Text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026F30E4-C110-4D19-BAA2-74E99EFDE808}" type="parTrans" cxnId="{EC2EF6A7-2414-425B-B82E-39F6193E4232}">
      <dgm:prSet/>
      <dgm:spPr/>
    </dgm:pt>
    <dgm:pt modelId="{E7480E04-3C68-4868-B08F-4A29068DC3D4}" type="sibTrans" cxnId="{EC2EF6A7-2414-425B-B82E-39F6193E4232}">
      <dgm:prSet/>
      <dgm:spPr/>
    </dgm:pt>
    <dgm:pt modelId="{2312B845-9AFC-4236-8351-46CD2FEE37CF}">
      <dgm:prSet phldrT="[Text]"/>
      <dgm:spPr/>
      <dgm:t>
        <a:bodyPr/>
        <a:lstStyle/>
        <a:p>
          <a:r>
            <a:rPr lang="zh-CN" altLang="en-US" dirty="0" smtClean="0"/>
            <a:t>查询用户信息</a:t>
          </a:r>
          <a:r>
            <a:rPr lang="en-US" altLang="zh-CN" dirty="0" smtClean="0"/>
            <a:t>——</a:t>
          </a:r>
          <a:r>
            <a:rPr lang="zh-CN" altLang="en-US" dirty="0" smtClean="0"/>
            <a:t>通过名字搜素用户信息</a:t>
          </a:r>
          <a:endParaRPr lang="zh-CN" altLang="en-US" dirty="0"/>
        </a:p>
      </dgm:t>
    </dgm:pt>
    <dgm:pt modelId="{B49F372D-A345-4FE1-A316-B7ABE2F5C8D9}" type="parTrans" cxnId="{3C397EF8-3016-4E92-BE3E-F7B67D12EECC}">
      <dgm:prSet/>
      <dgm:spPr/>
    </dgm:pt>
    <dgm:pt modelId="{B8C4CB23-A39E-435C-8DF8-D0B1E2DA585C}" type="sibTrans" cxnId="{3C397EF8-3016-4E92-BE3E-F7B67D12EECC}">
      <dgm:prSet/>
      <dgm:spPr/>
    </dgm:pt>
    <dgm:pt modelId="{74FB6298-3B26-4394-A363-E321634A951A}">
      <dgm:prSet phldrT="[Text]"/>
      <dgm:spPr/>
      <dgm:t>
        <a:bodyPr/>
        <a:lstStyle/>
        <a:p>
          <a:r>
            <a:rPr lang="zh-CN" altLang="en-US" dirty="0" smtClean="0"/>
            <a:t>查询用户信息</a:t>
          </a:r>
          <a:r>
            <a:rPr lang="en-US" altLang="zh-CN" dirty="0" smtClean="0"/>
            <a:t>——</a:t>
          </a:r>
          <a:r>
            <a:rPr lang="zh-CN" altLang="en-US" dirty="0" smtClean="0"/>
            <a:t>通过名字搜素用户信息</a:t>
          </a:r>
          <a:endParaRPr lang="zh-CN" altLang="en-US" dirty="0"/>
        </a:p>
      </dgm:t>
    </dgm:pt>
    <dgm:pt modelId="{A0FD94CA-4454-4CBD-8988-66714C457705}" type="parTrans" cxnId="{5B267DC4-1C83-4106-A2D4-45CB8798F3B0}">
      <dgm:prSet/>
      <dgm:spPr/>
    </dgm:pt>
    <dgm:pt modelId="{434A15FB-4705-494C-82A3-9232B8B255A9}" type="sibTrans" cxnId="{5B267DC4-1C83-4106-A2D4-45CB8798F3B0}">
      <dgm:prSet/>
      <dgm:spPr/>
    </dgm:pt>
    <dgm:pt modelId="{197E2FEF-DD9F-4301-A848-A5CF52008E2A}">
      <dgm:prSet phldrT="[Text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15D7AA56-7C58-4D5F-88E6-F73BA4F8A0CD}" type="parTrans" cxnId="{54B3F37F-6D2A-42F8-A8FF-9663F752355E}">
      <dgm:prSet/>
      <dgm:spPr/>
    </dgm:pt>
    <dgm:pt modelId="{E2A759C0-BB09-42D2-A9B9-A662C7260CB9}" type="sibTrans" cxnId="{54B3F37F-6D2A-42F8-A8FF-9663F752355E}">
      <dgm:prSet/>
      <dgm:spPr/>
    </dgm:pt>
    <dgm:pt modelId="{6BE8D90D-C633-458F-9E6E-064C9CCF4B99}" type="pres">
      <dgm:prSet presAssocID="{B23FF1D0-7919-4896-A84F-D8CD0350E5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3BDA55-054A-4396-B01C-9CEAB2C15A26}" type="pres">
      <dgm:prSet presAssocID="{F35DE22E-EDAE-4213-BE87-463DC127D425}" presName="composite" presStyleCnt="0"/>
      <dgm:spPr/>
    </dgm:pt>
    <dgm:pt modelId="{EC372CA8-E925-4335-8E78-E304A156DE5B}" type="pres">
      <dgm:prSet presAssocID="{F35DE22E-EDAE-4213-BE87-463DC127D42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C9B58-57A8-439C-9547-23F71F3918E3}" type="pres">
      <dgm:prSet presAssocID="{F35DE22E-EDAE-4213-BE87-463DC127D42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89648-3C95-4DE4-92BF-79F013D72D1B}" type="pres">
      <dgm:prSet presAssocID="{3AD4B408-D07A-4131-91E0-68FCC17F35EF}" presName="sp" presStyleCnt="0"/>
      <dgm:spPr/>
    </dgm:pt>
    <dgm:pt modelId="{F5356A39-A574-442D-BC16-2AA13F3E9BB4}" type="pres">
      <dgm:prSet presAssocID="{76EA640D-F98F-4EEA-8984-7535F5214F31}" presName="composite" presStyleCnt="0"/>
      <dgm:spPr/>
    </dgm:pt>
    <dgm:pt modelId="{C435211C-C8EA-485E-8885-59D9D813BFD0}" type="pres">
      <dgm:prSet presAssocID="{76EA640D-F98F-4EEA-8984-7535F5214F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E8C65-8CF6-4428-8226-199C31E71711}" type="pres">
      <dgm:prSet presAssocID="{76EA640D-F98F-4EEA-8984-7535F5214F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64138-6738-4C0E-863C-CFB499505C53}" type="pres">
      <dgm:prSet presAssocID="{0A4377FD-8186-4FFF-A67C-F5AF4A5580AC}" presName="sp" presStyleCnt="0"/>
      <dgm:spPr/>
    </dgm:pt>
    <dgm:pt modelId="{069A5174-E984-4944-B803-5B387100E2AC}" type="pres">
      <dgm:prSet presAssocID="{3CA3225A-9E0F-4E50-8B56-63F69FC30596}" presName="composite" presStyleCnt="0"/>
      <dgm:spPr/>
    </dgm:pt>
    <dgm:pt modelId="{B5B1B8E6-4AC0-46E4-BCB0-6E9DFC5D064A}" type="pres">
      <dgm:prSet presAssocID="{3CA3225A-9E0F-4E50-8B56-63F69FC3059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05D1DC-C9F8-4B0F-B800-706621B558D7}" type="pres">
      <dgm:prSet presAssocID="{3CA3225A-9E0F-4E50-8B56-63F69FC3059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397EF8-3016-4E92-BE3E-F7B67D12EECC}" srcId="{76EA640D-F98F-4EEA-8984-7535F5214F31}" destId="{2312B845-9AFC-4236-8351-46CD2FEE37CF}" srcOrd="1" destOrd="0" parTransId="{B49F372D-A345-4FE1-A316-B7ABE2F5C8D9}" sibTransId="{B8C4CB23-A39E-435C-8DF8-D0B1E2DA585C}"/>
    <dgm:cxn modelId="{C5A44816-3AE2-49BA-9E5F-DDE99DA11AD0}" type="presOf" srcId="{197E2FEF-DD9F-4301-A848-A5CF52008E2A}" destId="{1E05D1DC-C9F8-4B0F-B800-706621B558D7}" srcOrd="0" destOrd="0" presId="urn:microsoft.com/office/officeart/2005/8/layout/chevron2"/>
    <dgm:cxn modelId="{11A6DFDC-696B-4289-AC96-06A956083433}" type="presOf" srcId="{B23FF1D0-7919-4896-A84F-D8CD0350E5BB}" destId="{6BE8D90D-C633-458F-9E6E-064C9CCF4B99}" srcOrd="0" destOrd="0" presId="urn:microsoft.com/office/officeart/2005/8/layout/chevron2"/>
    <dgm:cxn modelId="{41436CA7-E01D-4F2E-9B2F-577AAFECFCAD}" srcId="{B23FF1D0-7919-4896-A84F-D8CD0350E5BB}" destId="{76EA640D-F98F-4EEA-8984-7535F5214F31}" srcOrd="1" destOrd="0" parTransId="{C2067E99-8115-4428-BD81-CE0A4A2D5CBC}" sibTransId="{0A4377FD-8186-4FFF-A67C-F5AF4A5580AC}"/>
    <dgm:cxn modelId="{7F4F7C48-3D0F-4877-846F-7DD87C83E98E}" type="presOf" srcId="{2F88538A-D2B4-4D50-965A-E18040AE09E1}" destId="{B03C9B58-57A8-439C-9547-23F71F3918E3}" srcOrd="0" destOrd="0" presId="urn:microsoft.com/office/officeart/2005/8/layout/chevron2"/>
    <dgm:cxn modelId="{F22FA6AA-C871-4836-9DC0-B697356AAA68}" srcId="{B23FF1D0-7919-4896-A84F-D8CD0350E5BB}" destId="{F35DE22E-EDAE-4213-BE87-463DC127D425}" srcOrd="0" destOrd="0" parTransId="{CE81EC45-45A2-4114-BCE1-3A026C19675D}" sibTransId="{3AD4B408-D07A-4131-91E0-68FCC17F35EF}"/>
    <dgm:cxn modelId="{A309F5D9-CE3E-4C6A-8DB1-5BCF3F6F103C}" type="presOf" srcId="{4BE3F9AD-B068-47F9-B210-34A061674190}" destId="{B03C9B58-57A8-439C-9547-23F71F3918E3}" srcOrd="0" destOrd="1" presId="urn:microsoft.com/office/officeart/2005/8/layout/chevron2"/>
    <dgm:cxn modelId="{201E63B1-5F0C-4E82-B699-3A8C3F7014E8}" srcId="{F35DE22E-EDAE-4213-BE87-463DC127D425}" destId="{ECAB2F77-8E9B-45EB-BD10-A224C1E48E8C}" srcOrd="2" destOrd="0" parTransId="{AC8B18DF-943B-457A-8309-4BBF47B05427}" sibTransId="{522C69DF-25FD-45D5-BC44-D497625F1CDE}"/>
    <dgm:cxn modelId="{68489ACE-8FDE-4D0A-A7D0-FD5EAEF1A39E}" type="presOf" srcId="{3CA3225A-9E0F-4E50-8B56-63F69FC30596}" destId="{B5B1B8E6-4AC0-46E4-BCB0-6E9DFC5D064A}" srcOrd="0" destOrd="0" presId="urn:microsoft.com/office/officeart/2005/8/layout/chevron2"/>
    <dgm:cxn modelId="{FB5740F6-EFE6-431D-B33E-8B5A26C7DDB8}" type="presOf" srcId="{ECAB2F77-8E9B-45EB-BD10-A224C1E48E8C}" destId="{B03C9B58-57A8-439C-9547-23F71F3918E3}" srcOrd="0" destOrd="2" presId="urn:microsoft.com/office/officeart/2005/8/layout/chevron2"/>
    <dgm:cxn modelId="{54B3F37F-6D2A-42F8-A8FF-9663F752355E}" srcId="{3CA3225A-9E0F-4E50-8B56-63F69FC30596}" destId="{197E2FEF-DD9F-4301-A848-A5CF52008E2A}" srcOrd="0" destOrd="0" parTransId="{15D7AA56-7C58-4D5F-88E6-F73BA4F8A0CD}" sibTransId="{E2A759C0-BB09-42D2-A9B9-A662C7260CB9}"/>
    <dgm:cxn modelId="{9F8527FD-2BDB-4D27-8D0E-B04D24059FB1}" type="presOf" srcId="{74FB6298-3B26-4394-A363-E321634A951A}" destId="{1E05D1DC-C9F8-4B0F-B800-706621B558D7}" srcOrd="0" destOrd="1" presId="urn:microsoft.com/office/officeart/2005/8/layout/chevron2"/>
    <dgm:cxn modelId="{C64C2C0B-E7FE-47ED-9EF4-FBC8210AD97A}" srcId="{F35DE22E-EDAE-4213-BE87-463DC127D425}" destId="{2F88538A-D2B4-4D50-965A-E18040AE09E1}" srcOrd="0" destOrd="0" parTransId="{376342B9-FB5B-4A8D-9F32-4A943278AD30}" sibTransId="{5ABC3555-FEDA-4ABB-AABE-9075B310E64A}"/>
    <dgm:cxn modelId="{EC2EF6A7-2414-425B-B82E-39F6193E4232}" srcId="{76EA640D-F98F-4EEA-8984-7535F5214F31}" destId="{867B824D-C14C-4069-88EE-62A4F3396A93}" srcOrd="0" destOrd="0" parTransId="{026F30E4-C110-4D19-BAA2-74E99EFDE808}" sibTransId="{E7480E04-3C68-4868-B08F-4A29068DC3D4}"/>
    <dgm:cxn modelId="{F08AC121-D315-4C3C-843C-2F1790201EFA}" srcId="{B23FF1D0-7919-4896-A84F-D8CD0350E5BB}" destId="{3CA3225A-9E0F-4E50-8B56-63F69FC30596}" srcOrd="2" destOrd="0" parTransId="{E75D2668-2E8B-4827-90E6-9D7ED21F0E7C}" sibTransId="{8185C4E1-7824-42C7-A6D7-37C1A51A3CFF}"/>
    <dgm:cxn modelId="{453564C6-164A-4147-BB86-092BBB43DE95}" type="presOf" srcId="{76EA640D-F98F-4EEA-8984-7535F5214F31}" destId="{C435211C-C8EA-485E-8885-59D9D813BFD0}" srcOrd="0" destOrd="0" presId="urn:microsoft.com/office/officeart/2005/8/layout/chevron2"/>
    <dgm:cxn modelId="{995E59C0-D0E2-4B26-9383-F6D8DE102487}" type="presOf" srcId="{F35DE22E-EDAE-4213-BE87-463DC127D425}" destId="{EC372CA8-E925-4335-8E78-E304A156DE5B}" srcOrd="0" destOrd="0" presId="urn:microsoft.com/office/officeart/2005/8/layout/chevron2"/>
    <dgm:cxn modelId="{33D02314-1DAA-4E94-95D3-F235D8A5D6CD}" type="presOf" srcId="{2312B845-9AFC-4236-8351-46CD2FEE37CF}" destId="{329E8C65-8CF6-4428-8226-199C31E71711}" srcOrd="0" destOrd="1" presId="urn:microsoft.com/office/officeart/2005/8/layout/chevron2"/>
    <dgm:cxn modelId="{5B267DC4-1C83-4106-A2D4-45CB8798F3B0}" srcId="{3CA3225A-9E0F-4E50-8B56-63F69FC30596}" destId="{74FB6298-3B26-4394-A363-E321634A951A}" srcOrd="1" destOrd="0" parTransId="{A0FD94CA-4454-4CBD-8988-66714C457705}" sibTransId="{434A15FB-4705-494C-82A3-9232B8B255A9}"/>
    <dgm:cxn modelId="{7FE8081E-3509-42DA-90D7-3EB62549673A}" srcId="{F35DE22E-EDAE-4213-BE87-463DC127D425}" destId="{4BE3F9AD-B068-47F9-B210-34A061674190}" srcOrd="1" destOrd="0" parTransId="{666C8DAE-635B-4BC6-9489-EC925911F0FC}" sibTransId="{B84C6BF7-C09E-431F-AF5E-DFA7FEC43311}"/>
    <dgm:cxn modelId="{2598C927-8F04-4973-A84D-56E019627C4A}" type="presOf" srcId="{867B824D-C14C-4069-88EE-62A4F3396A93}" destId="{329E8C65-8CF6-4428-8226-199C31E71711}" srcOrd="0" destOrd="0" presId="urn:microsoft.com/office/officeart/2005/8/layout/chevron2"/>
    <dgm:cxn modelId="{D6375B1C-4418-455E-B716-367180CD3641}" type="presParOf" srcId="{6BE8D90D-C633-458F-9E6E-064C9CCF4B99}" destId="{0F3BDA55-054A-4396-B01C-9CEAB2C15A26}" srcOrd="0" destOrd="0" presId="urn:microsoft.com/office/officeart/2005/8/layout/chevron2"/>
    <dgm:cxn modelId="{FBF8A168-AF57-4BDB-A157-BBC8F5A67AC3}" type="presParOf" srcId="{0F3BDA55-054A-4396-B01C-9CEAB2C15A26}" destId="{EC372CA8-E925-4335-8E78-E304A156DE5B}" srcOrd="0" destOrd="0" presId="urn:microsoft.com/office/officeart/2005/8/layout/chevron2"/>
    <dgm:cxn modelId="{51010330-E5F2-4A7E-A47C-0C7810CD66EB}" type="presParOf" srcId="{0F3BDA55-054A-4396-B01C-9CEAB2C15A26}" destId="{B03C9B58-57A8-439C-9547-23F71F3918E3}" srcOrd="1" destOrd="0" presId="urn:microsoft.com/office/officeart/2005/8/layout/chevron2"/>
    <dgm:cxn modelId="{64D30A49-D6DA-4A38-A0E3-FCFD9A21809C}" type="presParOf" srcId="{6BE8D90D-C633-458F-9E6E-064C9CCF4B99}" destId="{5BF89648-3C95-4DE4-92BF-79F013D72D1B}" srcOrd="1" destOrd="0" presId="urn:microsoft.com/office/officeart/2005/8/layout/chevron2"/>
    <dgm:cxn modelId="{C95E4436-D7E5-4EB0-AC52-DCD0427E0711}" type="presParOf" srcId="{6BE8D90D-C633-458F-9E6E-064C9CCF4B99}" destId="{F5356A39-A574-442D-BC16-2AA13F3E9BB4}" srcOrd="2" destOrd="0" presId="urn:microsoft.com/office/officeart/2005/8/layout/chevron2"/>
    <dgm:cxn modelId="{0B0C41FA-F98D-4A4E-B796-7951A2921E55}" type="presParOf" srcId="{F5356A39-A574-442D-BC16-2AA13F3E9BB4}" destId="{C435211C-C8EA-485E-8885-59D9D813BFD0}" srcOrd="0" destOrd="0" presId="urn:microsoft.com/office/officeart/2005/8/layout/chevron2"/>
    <dgm:cxn modelId="{7E129713-F7BA-4F00-B5EB-347BFA9D9712}" type="presParOf" srcId="{F5356A39-A574-442D-BC16-2AA13F3E9BB4}" destId="{329E8C65-8CF6-4428-8226-199C31E71711}" srcOrd="1" destOrd="0" presId="urn:microsoft.com/office/officeart/2005/8/layout/chevron2"/>
    <dgm:cxn modelId="{5F772192-FE0F-4810-AEA6-7922F85F4DB5}" type="presParOf" srcId="{6BE8D90D-C633-458F-9E6E-064C9CCF4B99}" destId="{88064138-6738-4C0E-863C-CFB499505C53}" srcOrd="3" destOrd="0" presId="urn:microsoft.com/office/officeart/2005/8/layout/chevron2"/>
    <dgm:cxn modelId="{74E9C5FF-F3EE-4795-A442-3901A112E4C0}" type="presParOf" srcId="{6BE8D90D-C633-458F-9E6E-064C9CCF4B99}" destId="{069A5174-E984-4944-B803-5B387100E2AC}" srcOrd="4" destOrd="0" presId="urn:microsoft.com/office/officeart/2005/8/layout/chevron2"/>
    <dgm:cxn modelId="{C1214CA2-B9AE-4E02-B67F-78036B7189D7}" type="presParOf" srcId="{069A5174-E984-4944-B803-5B387100E2AC}" destId="{B5B1B8E6-4AC0-46E4-BCB0-6E9DFC5D064A}" srcOrd="0" destOrd="0" presId="urn:microsoft.com/office/officeart/2005/8/layout/chevron2"/>
    <dgm:cxn modelId="{0F869712-A664-40D7-98DE-FEBB3D0943D1}" type="presParOf" srcId="{069A5174-E984-4944-B803-5B387100E2AC}" destId="{1E05D1DC-C9F8-4B0F-B800-706621B558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70E89D-0896-4E13-A254-3909FAB247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8BCA6F-4125-4C0B-987A-D16E1BD658AD}">
      <dgm:prSet phldrT="[Text]"/>
      <dgm:spPr/>
      <dgm:t>
        <a:bodyPr/>
        <a:lstStyle/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CC4D5664-18E2-485A-82D0-A5B746F87B9A}" type="parTrans" cxnId="{A6C29C70-9213-4265-A664-802595705B80}">
      <dgm:prSet/>
      <dgm:spPr/>
      <dgm:t>
        <a:bodyPr/>
        <a:lstStyle/>
        <a:p>
          <a:endParaRPr lang="zh-CN" altLang="en-US"/>
        </a:p>
      </dgm:t>
    </dgm:pt>
    <dgm:pt modelId="{B772CA65-35D7-40DC-AA13-1C111E6E65E8}" type="sibTrans" cxnId="{A6C29C70-9213-4265-A664-802595705B80}">
      <dgm:prSet/>
      <dgm:spPr/>
      <dgm:t>
        <a:bodyPr/>
        <a:lstStyle/>
        <a:p>
          <a:endParaRPr lang="zh-CN" altLang="en-US"/>
        </a:p>
      </dgm:t>
    </dgm:pt>
    <dgm:pt modelId="{48006A79-222D-4473-BE07-177C6ADEB278}">
      <dgm:prSet phldrT="[Text]"/>
      <dgm:spPr/>
      <dgm:t>
        <a:bodyPr/>
        <a:lstStyle/>
        <a:p>
          <a:r>
            <a:rPr lang="zh-CN" altLang="en-US" dirty="0" smtClean="0"/>
            <a:t>培训期数管理</a:t>
          </a:r>
          <a:endParaRPr lang="zh-CN" altLang="en-US" dirty="0"/>
        </a:p>
      </dgm:t>
    </dgm:pt>
    <dgm:pt modelId="{4C1B84AE-143B-4F0A-9205-4D1363F0BCE4}" type="parTrans" cxnId="{C32A9C98-E7EB-4427-A5F3-BD6F378A02D6}">
      <dgm:prSet/>
      <dgm:spPr/>
      <dgm:t>
        <a:bodyPr/>
        <a:lstStyle/>
        <a:p>
          <a:endParaRPr lang="zh-CN" altLang="en-US"/>
        </a:p>
      </dgm:t>
    </dgm:pt>
    <dgm:pt modelId="{77213A27-C81D-4CC0-AB99-FAA8ED94B312}" type="sibTrans" cxnId="{C32A9C98-E7EB-4427-A5F3-BD6F378A02D6}">
      <dgm:prSet/>
      <dgm:spPr/>
      <dgm:t>
        <a:bodyPr/>
        <a:lstStyle/>
        <a:p>
          <a:endParaRPr lang="zh-CN" altLang="en-US"/>
        </a:p>
      </dgm:t>
    </dgm:pt>
    <dgm:pt modelId="{88A47602-B651-40BF-BD5E-61DBE0FCFBB0}">
      <dgm:prSet phldrT="[Text]"/>
      <dgm:spPr/>
      <dgm:t>
        <a:bodyPr/>
        <a:lstStyle/>
        <a:p>
          <a:r>
            <a:rPr lang="zh-CN" altLang="en-US" dirty="0" smtClean="0"/>
            <a:t>录入培训课程</a:t>
          </a:r>
          <a:endParaRPr lang="zh-CN" altLang="en-US" dirty="0"/>
        </a:p>
      </dgm:t>
    </dgm:pt>
    <dgm:pt modelId="{E7EC7494-E4BF-469E-ADAA-FDE4DA6FD7B7}" type="parTrans" cxnId="{7A4B791D-F01D-4F42-B6DE-AE287BA2CDE4}">
      <dgm:prSet/>
      <dgm:spPr/>
      <dgm:t>
        <a:bodyPr/>
        <a:lstStyle/>
        <a:p>
          <a:endParaRPr lang="zh-CN" altLang="en-US"/>
        </a:p>
      </dgm:t>
    </dgm:pt>
    <dgm:pt modelId="{57E2315E-A797-4AC6-AFA9-27E597D830E8}" type="sibTrans" cxnId="{7A4B791D-F01D-4F42-B6DE-AE287BA2CDE4}">
      <dgm:prSet/>
      <dgm:spPr/>
      <dgm:t>
        <a:bodyPr/>
        <a:lstStyle/>
        <a:p>
          <a:endParaRPr lang="zh-CN" altLang="en-US"/>
        </a:p>
      </dgm:t>
    </dgm:pt>
    <dgm:pt modelId="{707E5A57-9A50-43F3-9FA1-ADA20C55B54E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B630ACEE-B531-4FC7-B498-079C3FD990AB}" type="parTrans" cxnId="{4C023DD8-2560-47F5-B4C8-9480844C5DCB}">
      <dgm:prSet/>
      <dgm:spPr/>
      <dgm:t>
        <a:bodyPr/>
        <a:lstStyle/>
        <a:p>
          <a:endParaRPr lang="zh-CN" altLang="en-US"/>
        </a:p>
      </dgm:t>
    </dgm:pt>
    <dgm:pt modelId="{A9689BA6-F3C1-4818-B1FB-D31F482DCFA6}" type="sibTrans" cxnId="{4C023DD8-2560-47F5-B4C8-9480844C5DCB}">
      <dgm:prSet/>
      <dgm:spPr/>
      <dgm:t>
        <a:bodyPr/>
        <a:lstStyle/>
        <a:p>
          <a:endParaRPr lang="zh-CN" altLang="en-US"/>
        </a:p>
      </dgm:t>
    </dgm:pt>
    <dgm:pt modelId="{3AC395F0-0151-4AAA-AB63-E7BD6A3F5D48}">
      <dgm:prSet phldrT="[Text]"/>
      <dgm:spPr/>
      <dgm:t>
        <a:bodyPr/>
        <a:lstStyle/>
        <a:p>
          <a:r>
            <a:rPr lang="zh-CN" altLang="en-US" dirty="0" smtClean="0"/>
            <a:t>添加培训期数</a:t>
          </a:r>
          <a:endParaRPr lang="zh-CN" altLang="en-US" dirty="0"/>
        </a:p>
      </dgm:t>
    </dgm:pt>
    <dgm:pt modelId="{8F63B9A3-621A-4FD3-A5BD-47455509DD8E}" type="parTrans" cxnId="{607E9EA8-CB41-4EF9-90A4-BC1209C92357}">
      <dgm:prSet/>
      <dgm:spPr/>
      <dgm:t>
        <a:bodyPr/>
        <a:lstStyle/>
        <a:p>
          <a:endParaRPr lang="zh-CN" altLang="en-US"/>
        </a:p>
      </dgm:t>
    </dgm:pt>
    <dgm:pt modelId="{967F7640-B16B-458A-9799-187D22B475E7}" type="sibTrans" cxnId="{607E9EA8-CB41-4EF9-90A4-BC1209C92357}">
      <dgm:prSet/>
      <dgm:spPr/>
      <dgm:t>
        <a:bodyPr/>
        <a:lstStyle/>
        <a:p>
          <a:endParaRPr lang="zh-CN" altLang="en-US"/>
        </a:p>
      </dgm:t>
    </dgm:pt>
    <dgm:pt modelId="{35269EE0-1D3B-4C08-8190-8F2228FD4FB3}">
      <dgm:prSet phldrT="[Text]"/>
      <dgm:spPr/>
      <dgm:t>
        <a:bodyPr/>
        <a:lstStyle/>
        <a:p>
          <a:r>
            <a:rPr lang="zh-CN" altLang="en-US" dirty="0" smtClean="0"/>
            <a:t>删除培训期数</a:t>
          </a:r>
          <a:endParaRPr lang="zh-CN" altLang="en-US" dirty="0"/>
        </a:p>
      </dgm:t>
    </dgm:pt>
    <dgm:pt modelId="{CBB4FC27-93A6-4BCB-A90E-968D5BDC1A76}" type="parTrans" cxnId="{F422E9CE-7AB5-4A5B-BD63-C12CA4469434}">
      <dgm:prSet/>
      <dgm:spPr/>
      <dgm:t>
        <a:bodyPr/>
        <a:lstStyle/>
        <a:p>
          <a:endParaRPr lang="zh-CN" altLang="en-US"/>
        </a:p>
      </dgm:t>
    </dgm:pt>
    <dgm:pt modelId="{9D0A51EE-4843-4041-A362-BA7DA5AB3F7A}" type="sibTrans" cxnId="{F422E9CE-7AB5-4A5B-BD63-C12CA4469434}">
      <dgm:prSet/>
      <dgm:spPr/>
      <dgm:t>
        <a:bodyPr/>
        <a:lstStyle/>
        <a:p>
          <a:endParaRPr lang="zh-CN" altLang="en-US"/>
        </a:p>
      </dgm:t>
    </dgm:pt>
    <dgm:pt modelId="{BE9BB0DC-E052-461A-9180-7ED4E74B7922}">
      <dgm:prSet phldrT="[Text]"/>
      <dgm:spPr/>
      <dgm:t>
        <a:bodyPr/>
        <a:lstStyle/>
        <a:p>
          <a:r>
            <a:rPr lang="zh-CN" altLang="en-US" dirty="0" smtClean="0"/>
            <a:t>分组管理</a:t>
          </a:r>
          <a:endParaRPr lang="zh-CN" altLang="en-US" dirty="0"/>
        </a:p>
      </dgm:t>
    </dgm:pt>
    <dgm:pt modelId="{D657FCE2-F471-415F-9149-919D7E72EA3A}" type="parTrans" cxnId="{B6548457-2AB2-4D42-8ABD-CD53E0AA814B}">
      <dgm:prSet/>
      <dgm:spPr/>
      <dgm:t>
        <a:bodyPr/>
        <a:lstStyle/>
        <a:p>
          <a:endParaRPr lang="zh-CN" altLang="en-US"/>
        </a:p>
      </dgm:t>
    </dgm:pt>
    <dgm:pt modelId="{530846C2-8A23-4DB4-9965-FDF14544617F}" type="sibTrans" cxnId="{B6548457-2AB2-4D42-8ABD-CD53E0AA814B}">
      <dgm:prSet/>
      <dgm:spPr/>
      <dgm:t>
        <a:bodyPr/>
        <a:lstStyle/>
        <a:p>
          <a:endParaRPr lang="zh-CN" altLang="en-US"/>
        </a:p>
      </dgm:t>
    </dgm:pt>
    <dgm:pt modelId="{46587DCD-B737-4022-A259-64677C3137F1}">
      <dgm:prSet phldrT="[Text]"/>
      <dgm:spPr/>
      <dgm:t>
        <a:bodyPr/>
        <a:lstStyle/>
        <a:p>
          <a:r>
            <a:rPr lang="zh-CN" altLang="en-US" dirty="0" smtClean="0"/>
            <a:t>添加分组</a:t>
          </a:r>
          <a:endParaRPr lang="zh-CN" altLang="en-US" dirty="0"/>
        </a:p>
      </dgm:t>
    </dgm:pt>
    <dgm:pt modelId="{90138FEF-4EC3-4D14-AE53-75EAAE258237}" type="parTrans" cxnId="{3CEC0D64-7A39-457B-9B7C-0B7042F5D4ED}">
      <dgm:prSet/>
      <dgm:spPr/>
      <dgm:t>
        <a:bodyPr/>
        <a:lstStyle/>
        <a:p>
          <a:endParaRPr lang="zh-CN" altLang="en-US"/>
        </a:p>
      </dgm:t>
    </dgm:pt>
    <dgm:pt modelId="{DAA6B253-3987-4D4D-929F-0A3D6274567A}" type="sibTrans" cxnId="{3CEC0D64-7A39-457B-9B7C-0B7042F5D4ED}">
      <dgm:prSet/>
      <dgm:spPr/>
      <dgm:t>
        <a:bodyPr/>
        <a:lstStyle/>
        <a:p>
          <a:endParaRPr lang="zh-CN" altLang="en-US"/>
        </a:p>
      </dgm:t>
    </dgm:pt>
    <dgm:pt modelId="{40E1F4F2-4A28-4508-8454-EF97F3043DC0}">
      <dgm:prSet phldrT="[Text]"/>
      <dgm:spPr/>
      <dgm:t>
        <a:bodyPr/>
        <a:lstStyle/>
        <a:p>
          <a:r>
            <a:rPr lang="zh-CN" altLang="en-US" dirty="0" smtClean="0"/>
            <a:t>将设定好的培训课程录入，可设置邮件提醒</a:t>
          </a:r>
          <a:endParaRPr lang="zh-CN" altLang="en-US" dirty="0"/>
        </a:p>
      </dgm:t>
    </dgm:pt>
    <dgm:pt modelId="{C60A07CA-2E16-4000-8BE0-6B8E8BE246E3}" type="parTrans" cxnId="{824F5BBC-63DC-41DA-B82D-A11A6941B957}">
      <dgm:prSet/>
      <dgm:spPr/>
      <dgm:t>
        <a:bodyPr/>
        <a:lstStyle/>
        <a:p>
          <a:endParaRPr lang="zh-CN" altLang="en-US"/>
        </a:p>
      </dgm:t>
    </dgm:pt>
    <dgm:pt modelId="{3EA742F2-9B22-4B64-B115-E7BC68F4F082}" type="sibTrans" cxnId="{824F5BBC-63DC-41DA-B82D-A11A6941B957}">
      <dgm:prSet/>
      <dgm:spPr/>
      <dgm:t>
        <a:bodyPr/>
        <a:lstStyle/>
        <a:p>
          <a:endParaRPr lang="zh-CN" altLang="en-US"/>
        </a:p>
      </dgm:t>
    </dgm:pt>
    <dgm:pt modelId="{162398B2-BD58-40FE-AD28-C95808ED2C70}">
      <dgm:prSet phldrT="[Text]"/>
      <dgm:spPr/>
      <dgm:t>
        <a:bodyPr/>
        <a:lstStyle/>
        <a:p>
          <a:r>
            <a:rPr lang="zh-CN" altLang="en-US" dirty="0" smtClean="0"/>
            <a:t>修改培训课程</a:t>
          </a:r>
          <a:endParaRPr lang="zh-CN" altLang="en-US" dirty="0"/>
        </a:p>
      </dgm:t>
    </dgm:pt>
    <dgm:pt modelId="{88F7619E-D6A7-4FB2-8598-68736FE44A53}" type="parTrans" cxnId="{82EA060F-4BE7-4D98-806A-85A6907785DF}">
      <dgm:prSet/>
      <dgm:spPr/>
      <dgm:t>
        <a:bodyPr/>
        <a:lstStyle/>
        <a:p>
          <a:endParaRPr lang="zh-CN" altLang="en-US"/>
        </a:p>
      </dgm:t>
    </dgm:pt>
    <dgm:pt modelId="{A7E2A5EF-F17D-42BC-96BA-98D9E9E78634}" type="sibTrans" cxnId="{82EA060F-4BE7-4D98-806A-85A6907785DF}">
      <dgm:prSet/>
      <dgm:spPr/>
      <dgm:t>
        <a:bodyPr/>
        <a:lstStyle/>
        <a:p>
          <a:endParaRPr lang="zh-CN" altLang="en-US"/>
        </a:p>
      </dgm:t>
    </dgm:pt>
    <dgm:pt modelId="{90826E5C-2FC7-4226-AFAA-0D78023F4C08}">
      <dgm:prSet phldrT="[Text]"/>
      <dgm:spPr/>
      <dgm:t>
        <a:bodyPr/>
        <a:lstStyle/>
        <a:p>
          <a:r>
            <a:rPr lang="zh-CN" altLang="en-US" dirty="0" smtClean="0"/>
            <a:t>修改培训课程</a:t>
          </a:r>
          <a:endParaRPr lang="zh-CN" altLang="en-US" dirty="0"/>
        </a:p>
      </dgm:t>
    </dgm:pt>
    <dgm:pt modelId="{EA290A33-346E-4ED6-9FCA-BE2B9D0E88B4}" type="parTrans" cxnId="{DDD94DDA-51EF-4F82-A2E4-7101C8731995}">
      <dgm:prSet/>
      <dgm:spPr/>
      <dgm:t>
        <a:bodyPr/>
        <a:lstStyle/>
        <a:p>
          <a:endParaRPr lang="zh-CN" altLang="en-US"/>
        </a:p>
      </dgm:t>
    </dgm:pt>
    <dgm:pt modelId="{6FEA7C2E-CE33-44BC-9610-A351AC19DC97}" type="sibTrans" cxnId="{DDD94DDA-51EF-4F82-A2E4-7101C8731995}">
      <dgm:prSet/>
      <dgm:spPr/>
      <dgm:t>
        <a:bodyPr/>
        <a:lstStyle/>
        <a:p>
          <a:endParaRPr lang="zh-CN" altLang="en-US"/>
        </a:p>
      </dgm:t>
    </dgm:pt>
    <dgm:pt modelId="{D5EE5912-654A-46D4-ACB4-20CEA2C30E5C}">
      <dgm:prSet phldrT="[Text]"/>
      <dgm:spPr/>
      <dgm:t>
        <a:bodyPr/>
        <a:lstStyle/>
        <a:p>
          <a:r>
            <a:rPr lang="zh-CN" altLang="en-US" dirty="0" smtClean="0"/>
            <a:t>修改课程后，可设置邮件提醒</a:t>
          </a:r>
          <a:endParaRPr lang="zh-CN" altLang="en-US" dirty="0"/>
        </a:p>
      </dgm:t>
    </dgm:pt>
    <dgm:pt modelId="{5FCD23B5-030E-4319-9F60-671A7DBF007A}" type="parTrans" cxnId="{09C041B3-92A0-460E-AF27-2D5D7112847F}">
      <dgm:prSet/>
      <dgm:spPr/>
      <dgm:t>
        <a:bodyPr/>
        <a:lstStyle/>
        <a:p>
          <a:endParaRPr lang="zh-CN" altLang="en-US"/>
        </a:p>
      </dgm:t>
    </dgm:pt>
    <dgm:pt modelId="{224F0FD1-8A2B-4D4E-93E6-010284B411C0}" type="sibTrans" cxnId="{09C041B3-92A0-460E-AF27-2D5D7112847F}">
      <dgm:prSet/>
      <dgm:spPr/>
      <dgm:t>
        <a:bodyPr/>
        <a:lstStyle/>
        <a:p>
          <a:endParaRPr lang="zh-CN" altLang="en-US"/>
        </a:p>
      </dgm:t>
    </dgm:pt>
    <dgm:pt modelId="{B878385B-DFB7-475A-A4E7-C01F185C9E23}">
      <dgm:prSet phldrT="[Text]"/>
      <dgm:spPr/>
      <dgm:t>
        <a:bodyPr/>
        <a:lstStyle/>
        <a:p>
          <a:r>
            <a:rPr lang="zh-CN" altLang="en-US" smtClean="0"/>
            <a:t>修改课程后，可设置邮件提醒</a:t>
          </a:r>
          <a:endParaRPr lang="zh-CN" altLang="en-US" dirty="0"/>
        </a:p>
      </dgm:t>
    </dgm:pt>
    <dgm:pt modelId="{362A8903-6B0B-4F93-B715-A123259355E3}" type="parTrans" cxnId="{E1341833-6C00-4F6B-9BB9-A9F1A3F0BF6A}">
      <dgm:prSet/>
      <dgm:spPr/>
      <dgm:t>
        <a:bodyPr/>
        <a:lstStyle/>
        <a:p>
          <a:endParaRPr lang="zh-CN" altLang="en-US"/>
        </a:p>
      </dgm:t>
    </dgm:pt>
    <dgm:pt modelId="{76EFA23F-1C1C-424F-83E0-5866FA795D90}" type="sibTrans" cxnId="{E1341833-6C00-4F6B-9BB9-A9F1A3F0BF6A}">
      <dgm:prSet/>
      <dgm:spPr/>
      <dgm:t>
        <a:bodyPr/>
        <a:lstStyle/>
        <a:p>
          <a:endParaRPr lang="zh-CN" altLang="en-US"/>
        </a:p>
      </dgm:t>
    </dgm:pt>
    <dgm:pt modelId="{CD38E0B1-8E4B-46B8-9B2D-3CB1F3BA310A}" type="pres">
      <dgm:prSet presAssocID="{BD70E89D-0896-4E13-A254-3909FAB247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2C7B37-060C-4FD0-97FD-6DBA3DF6AB49}" type="pres">
      <dgm:prSet presAssocID="{6E8BCA6F-4125-4C0B-987A-D16E1BD658AD}" presName="parentLin" presStyleCnt="0"/>
      <dgm:spPr/>
    </dgm:pt>
    <dgm:pt modelId="{0AE714D1-D7DE-4BA7-85D1-3126F08286FE}" type="pres">
      <dgm:prSet presAssocID="{6E8BCA6F-4125-4C0B-987A-D16E1BD658A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2205FF2-7141-4DF5-B705-D2DD25CC79D2}" type="pres">
      <dgm:prSet presAssocID="{6E8BCA6F-4125-4C0B-987A-D16E1BD658A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D355C-ECAB-42CC-A5C4-19B48AB25F62}" type="pres">
      <dgm:prSet presAssocID="{6E8BCA6F-4125-4C0B-987A-D16E1BD658AD}" presName="negativeSpace" presStyleCnt="0"/>
      <dgm:spPr/>
    </dgm:pt>
    <dgm:pt modelId="{CDBC5AD4-B6E3-4D93-BA32-46AC9571C95B}" type="pres">
      <dgm:prSet presAssocID="{6E8BCA6F-4125-4C0B-987A-D16E1BD658A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E1494-9063-4ED7-8CCC-6C7337205AB0}" type="pres">
      <dgm:prSet presAssocID="{B772CA65-35D7-40DC-AA13-1C111E6E65E8}" presName="spaceBetweenRectangles" presStyleCnt="0"/>
      <dgm:spPr/>
    </dgm:pt>
    <dgm:pt modelId="{5617C75E-9245-4CA4-851B-97166725FF48}" type="pres">
      <dgm:prSet presAssocID="{707E5A57-9A50-43F3-9FA1-ADA20C55B54E}" presName="parentLin" presStyleCnt="0"/>
      <dgm:spPr/>
    </dgm:pt>
    <dgm:pt modelId="{4DFFEE88-8163-4A68-A241-14258AAD13EE}" type="pres">
      <dgm:prSet presAssocID="{707E5A57-9A50-43F3-9FA1-ADA20C55B54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85D7283-77F2-4B45-9A5A-6228F580BBBD}" type="pres">
      <dgm:prSet presAssocID="{707E5A57-9A50-43F3-9FA1-ADA20C55B5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3B9E2-1B1D-4ECD-B443-EE9CBB8DB13B}" type="pres">
      <dgm:prSet presAssocID="{707E5A57-9A50-43F3-9FA1-ADA20C55B54E}" presName="negativeSpace" presStyleCnt="0"/>
      <dgm:spPr/>
    </dgm:pt>
    <dgm:pt modelId="{EE94F8B6-D790-4A47-9A6B-1C939259ADE8}" type="pres">
      <dgm:prSet presAssocID="{707E5A57-9A50-43F3-9FA1-ADA20C55B54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BA491C-8AF8-4A26-BBB7-BA8E61F554CA}" type="presOf" srcId="{3AC395F0-0151-4AAA-AB63-E7BD6A3F5D48}" destId="{CDBC5AD4-B6E3-4D93-BA32-46AC9571C95B}" srcOrd="0" destOrd="1" presId="urn:microsoft.com/office/officeart/2005/8/layout/list1"/>
    <dgm:cxn modelId="{A457645B-718D-4F66-9153-9A32CC3A71E0}" type="presOf" srcId="{46587DCD-B737-4022-A259-64677C3137F1}" destId="{CDBC5AD4-B6E3-4D93-BA32-46AC9571C95B}" srcOrd="0" destOrd="4" presId="urn:microsoft.com/office/officeart/2005/8/layout/list1"/>
    <dgm:cxn modelId="{E1341833-6C00-4F6B-9BB9-A9F1A3F0BF6A}" srcId="{162398B2-BD58-40FE-AD28-C95808ED2C70}" destId="{B878385B-DFB7-475A-A4E7-C01F185C9E23}" srcOrd="0" destOrd="0" parTransId="{362A8903-6B0B-4F93-B715-A123259355E3}" sibTransId="{76EFA23F-1C1C-424F-83E0-5866FA795D90}"/>
    <dgm:cxn modelId="{D85307A9-57B5-4D84-ACCF-716394DD4813}" type="presOf" srcId="{48006A79-222D-4473-BE07-177C6ADEB278}" destId="{CDBC5AD4-B6E3-4D93-BA32-46AC9571C95B}" srcOrd="0" destOrd="0" presId="urn:microsoft.com/office/officeart/2005/8/layout/list1"/>
    <dgm:cxn modelId="{B2636520-0511-439A-98B2-DD7719A9AB79}" type="presOf" srcId="{35269EE0-1D3B-4C08-8190-8F2228FD4FB3}" destId="{CDBC5AD4-B6E3-4D93-BA32-46AC9571C95B}" srcOrd="0" destOrd="2" presId="urn:microsoft.com/office/officeart/2005/8/layout/list1"/>
    <dgm:cxn modelId="{31DE89AB-CF9E-40C3-AF39-900B4B362B47}" type="presOf" srcId="{90826E5C-2FC7-4226-AFAA-0D78023F4C08}" destId="{CDBC5AD4-B6E3-4D93-BA32-46AC9571C95B}" srcOrd="0" destOrd="7" presId="urn:microsoft.com/office/officeart/2005/8/layout/list1"/>
    <dgm:cxn modelId="{7E829FA8-D661-4C09-B9ED-9A07374CBAAB}" type="presOf" srcId="{6E8BCA6F-4125-4C0B-987A-D16E1BD658AD}" destId="{0AE714D1-D7DE-4BA7-85D1-3126F08286FE}" srcOrd="0" destOrd="0" presId="urn:microsoft.com/office/officeart/2005/8/layout/list1"/>
    <dgm:cxn modelId="{4C023DD8-2560-47F5-B4C8-9480844C5DCB}" srcId="{BD70E89D-0896-4E13-A254-3909FAB24742}" destId="{707E5A57-9A50-43F3-9FA1-ADA20C55B54E}" srcOrd="1" destOrd="0" parTransId="{B630ACEE-B531-4FC7-B498-079C3FD990AB}" sibTransId="{A9689BA6-F3C1-4818-B1FB-D31F482DCFA6}"/>
    <dgm:cxn modelId="{F1C5D6CC-E670-469B-9C72-008CEBF0C447}" type="presOf" srcId="{BD70E89D-0896-4E13-A254-3909FAB24742}" destId="{CD38E0B1-8E4B-46B8-9B2D-3CB1F3BA310A}" srcOrd="0" destOrd="0" presId="urn:microsoft.com/office/officeart/2005/8/layout/list1"/>
    <dgm:cxn modelId="{60B9FDF5-0183-4ECF-85E5-6E33F0BE2A23}" type="presOf" srcId="{162398B2-BD58-40FE-AD28-C95808ED2C70}" destId="{EE94F8B6-D790-4A47-9A6B-1C939259ADE8}" srcOrd="0" destOrd="0" presId="urn:microsoft.com/office/officeart/2005/8/layout/list1"/>
    <dgm:cxn modelId="{824F5BBC-63DC-41DA-B82D-A11A6941B957}" srcId="{88A47602-B651-40BF-BD5E-61DBE0FCFBB0}" destId="{40E1F4F2-4A28-4508-8454-EF97F3043DC0}" srcOrd="0" destOrd="0" parTransId="{C60A07CA-2E16-4000-8BE0-6B8E8BE246E3}" sibTransId="{3EA742F2-9B22-4B64-B115-E7BC68F4F082}"/>
    <dgm:cxn modelId="{09C041B3-92A0-460E-AF27-2D5D7112847F}" srcId="{90826E5C-2FC7-4226-AFAA-0D78023F4C08}" destId="{D5EE5912-654A-46D4-ACB4-20CEA2C30E5C}" srcOrd="0" destOrd="0" parTransId="{5FCD23B5-030E-4319-9F60-671A7DBF007A}" sibTransId="{224F0FD1-8A2B-4D4E-93E6-010284B411C0}"/>
    <dgm:cxn modelId="{7A4B791D-F01D-4F42-B6DE-AE287BA2CDE4}" srcId="{6E8BCA6F-4125-4C0B-987A-D16E1BD658AD}" destId="{88A47602-B651-40BF-BD5E-61DBE0FCFBB0}" srcOrd="2" destOrd="0" parTransId="{E7EC7494-E4BF-469E-ADAA-FDE4DA6FD7B7}" sibTransId="{57E2315E-A797-4AC6-AFA9-27E597D830E8}"/>
    <dgm:cxn modelId="{58675EEF-7CBC-49FA-A98B-29423C57B0E2}" type="presOf" srcId="{40E1F4F2-4A28-4508-8454-EF97F3043DC0}" destId="{CDBC5AD4-B6E3-4D93-BA32-46AC9571C95B}" srcOrd="0" destOrd="6" presId="urn:microsoft.com/office/officeart/2005/8/layout/list1"/>
    <dgm:cxn modelId="{607E9EA8-CB41-4EF9-90A4-BC1209C92357}" srcId="{48006A79-222D-4473-BE07-177C6ADEB278}" destId="{3AC395F0-0151-4AAA-AB63-E7BD6A3F5D48}" srcOrd="0" destOrd="0" parTransId="{8F63B9A3-621A-4FD3-A5BD-47455509DD8E}" sibTransId="{967F7640-B16B-458A-9799-187D22B475E7}"/>
    <dgm:cxn modelId="{3CEC0D64-7A39-457B-9B7C-0B7042F5D4ED}" srcId="{BE9BB0DC-E052-461A-9180-7ED4E74B7922}" destId="{46587DCD-B737-4022-A259-64677C3137F1}" srcOrd="0" destOrd="0" parTransId="{90138FEF-4EC3-4D14-AE53-75EAAE258237}" sibTransId="{DAA6B253-3987-4D4D-929F-0A3D6274567A}"/>
    <dgm:cxn modelId="{703992FB-AEEE-4CEE-8813-A2CA9944132F}" type="presOf" srcId="{D5EE5912-654A-46D4-ACB4-20CEA2C30E5C}" destId="{CDBC5AD4-B6E3-4D93-BA32-46AC9571C95B}" srcOrd="0" destOrd="8" presId="urn:microsoft.com/office/officeart/2005/8/layout/list1"/>
    <dgm:cxn modelId="{A6C29C70-9213-4265-A664-802595705B80}" srcId="{BD70E89D-0896-4E13-A254-3909FAB24742}" destId="{6E8BCA6F-4125-4C0B-987A-D16E1BD658AD}" srcOrd="0" destOrd="0" parTransId="{CC4D5664-18E2-485A-82D0-A5B746F87B9A}" sibTransId="{B772CA65-35D7-40DC-AA13-1C111E6E65E8}"/>
    <dgm:cxn modelId="{DDD94DDA-51EF-4F82-A2E4-7101C8731995}" srcId="{6E8BCA6F-4125-4C0B-987A-D16E1BD658AD}" destId="{90826E5C-2FC7-4226-AFAA-0D78023F4C08}" srcOrd="3" destOrd="0" parTransId="{EA290A33-346E-4ED6-9FCA-BE2B9D0E88B4}" sibTransId="{6FEA7C2E-CE33-44BC-9610-A351AC19DC97}"/>
    <dgm:cxn modelId="{1CBEC059-661D-471F-8598-D7058D8D178B}" type="presOf" srcId="{707E5A57-9A50-43F3-9FA1-ADA20C55B54E}" destId="{385D7283-77F2-4B45-9A5A-6228F580BBBD}" srcOrd="1" destOrd="0" presId="urn:microsoft.com/office/officeart/2005/8/layout/list1"/>
    <dgm:cxn modelId="{82EA060F-4BE7-4D98-806A-85A6907785DF}" srcId="{707E5A57-9A50-43F3-9FA1-ADA20C55B54E}" destId="{162398B2-BD58-40FE-AD28-C95808ED2C70}" srcOrd="0" destOrd="0" parTransId="{88F7619E-D6A7-4FB2-8598-68736FE44A53}" sibTransId="{A7E2A5EF-F17D-42BC-96BA-98D9E9E78634}"/>
    <dgm:cxn modelId="{E7075A0A-494F-41CC-BE1A-BD3287C01CB9}" type="presOf" srcId="{BE9BB0DC-E052-461A-9180-7ED4E74B7922}" destId="{CDBC5AD4-B6E3-4D93-BA32-46AC9571C95B}" srcOrd="0" destOrd="3" presId="urn:microsoft.com/office/officeart/2005/8/layout/list1"/>
    <dgm:cxn modelId="{F422E9CE-7AB5-4A5B-BD63-C12CA4469434}" srcId="{48006A79-222D-4473-BE07-177C6ADEB278}" destId="{35269EE0-1D3B-4C08-8190-8F2228FD4FB3}" srcOrd="1" destOrd="0" parTransId="{CBB4FC27-93A6-4BCB-A90E-968D5BDC1A76}" sibTransId="{9D0A51EE-4843-4041-A362-BA7DA5AB3F7A}"/>
    <dgm:cxn modelId="{B6548457-2AB2-4D42-8ABD-CD53E0AA814B}" srcId="{6E8BCA6F-4125-4C0B-987A-D16E1BD658AD}" destId="{BE9BB0DC-E052-461A-9180-7ED4E74B7922}" srcOrd="1" destOrd="0" parTransId="{D657FCE2-F471-415F-9149-919D7E72EA3A}" sibTransId="{530846C2-8A23-4DB4-9965-FDF14544617F}"/>
    <dgm:cxn modelId="{A49A4082-9A67-4D43-8826-3A18096EC199}" type="presOf" srcId="{707E5A57-9A50-43F3-9FA1-ADA20C55B54E}" destId="{4DFFEE88-8163-4A68-A241-14258AAD13EE}" srcOrd="0" destOrd="0" presId="urn:microsoft.com/office/officeart/2005/8/layout/list1"/>
    <dgm:cxn modelId="{C32A9C98-E7EB-4427-A5F3-BD6F378A02D6}" srcId="{6E8BCA6F-4125-4C0B-987A-D16E1BD658AD}" destId="{48006A79-222D-4473-BE07-177C6ADEB278}" srcOrd="0" destOrd="0" parTransId="{4C1B84AE-143B-4F0A-9205-4D1363F0BCE4}" sibTransId="{77213A27-C81D-4CC0-AB99-FAA8ED94B312}"/>
    <dgm:cxn modelId="{B6C12063-B664-4BB0-985B-0CF3C06109DB}" type="presOf" srcId="{B878385B-DFB7-475A-A4E7-C01F185C9E23}" destId="{EE94F8B6-D790-4A47-9A6B-1C939259ADE8}" srcOrd="0" destOrd="1" presId="urn:microsoft.com/office/officeart/2005/8/layout/list1"/>
    <dgm:cxn modelId="{A96EA145-BBE4-44AC-A4B8-2051C217D69A}" type="presOf" srcId="{88A47602-B651-40BF-BD5E-61DBE0FCFBB0}" destId="{CDBC5AD4-B6E3-4D93-BA32-46AC9571C95B}" srcOrd="0" destOrd="5" presId="urn:microsoft.com/office/officeart/2005/8/layout/list1"/>
    <dgm:cxn modelId="{1117DA5B-CCDF-42E3-AD0A-083A6B19620B}" type="presOf" srcId="{6E8BCA6F-4125-4C0B-987A-D16E1BD658AD}" destId="{B2205FF2-7141-4DF5-B705-D2DD25CC79D2}" srcOrd="1" destOrd="0" presId="urn:microsoft.com/office/officeart/2005/8/layout/list1"/>
    <dgm:cxn modelId="{DBBF8C19-6E67-448A-BB67-ED87E7306CD8}" type="presParOf" srcId="{CD38E0B1-8E4B-46B8-9B2D-3CB1F3BA310A}" destId="{1C2C7B37-060C-4FD0-97FD-6DBA3DF6AB49}" srcOrd="0" destOrd="0" presId="urn:microsoft.com/office/officeart/2005/8/layout/list1"/>
    <dgm:cxn modelId="{CF3AF59F-A20F-4CEE-95C0-8BAD66CB32C5}" type="presParOf" srcId="{1C2C7B37-060C-4FD0-97FD-6DBA3DF6AB49}" destId="{0AE714D1-D7DE-4BA7-85D1-3126F08286FE}" srcOrd="0" destOrd="0" presId="urn:microsoft.com/office/officeart/2005/8/layout/list1"/>
    <dgm:cxn modelId="{160BE62D-FCA6-4E1B-B384-CD4437632E9E}" type="presParOf" srcId="{1C2C7B37-060C-4FD0-97FD-6DBA3DF6AB49}" destId="{B2205FF2-7141-4DF5-B705-D2DD25CC79D2}" srcOrd="1" destOrd="0" presId="urn:microsoft.com/office/officeart/2005/8/layout/list1"/>
    <dgm:cxn modelId="{7D3B749A-5D42-4271-B97D-2737DD1E9FF9}" type="presParOf" srcId="{CD38E0B1-8E4B-46B8-9B2D-3CB1F3BA310A}" destId="{F15D355C-ECAB-42CC-A5C4-19B48AB25F62}" srcOrd="1" destOrd="0" presId="urn:microsoft.com/office/officeart/2005/8/layout/list1"/>
    <dgm:cxn modelId="{AF654303-1228-46F8-B448-923869631090}" type="presParOf" srcId="{CD38E0B1-8E4B-46B8-9B2D-3CB1F3BA310A}" destId="{CDBC5AD4-B6E3-4D93-BA32-46AC9571C95B}" srcOrd="2" destOrd="0" presId="urn:microsoft.com/office/officeart/2005/8/layout/list1"/>
    <dgm:cxn modelId="{9D240C68-136B-41A0-B864-B5FAA952455F}" type="presParOf" srcId="{CD38E0B1-8E4B-46B8-9B2D-3CB1F3BA310A}" destId="{996E1494-9063-4ED7-8CCC-6C7337205AB0}" srcOrd="3" destOrd="0" presId="urn:microsoft.com/office/officeart/2005/8/layout/list1"/>
    <dgm:cxn modelId="{944778C7-E35D-42A6-95E7-4F3E56C1D348}" type="presParOf" srcId="{CD38E0B1-8E4B-46B8-9B2D-3CB1F3BA310A}" destId="{5617C75E-9245-4CA4-851B-97166725FF48}" srcOrd="4" destOrd="0" presId="urn:microsoft.com/office/officeart/2005/8/layout/list1"/>
    <dgm:cxn modelId="{23C62231-230F-46CC-A6B0-3DDD420D37AB}" type="presParOf" srcId="{5617C75E-9245-4CA4-851B-97166725FF48}" destId="{4DFFEE88-8163-4A68-A241-14258AAD13EE}" srcOrd="0" destOrd="0" presId="urn:microsoft.com/office/officeart/2005/8/layout/list1"/>
    <dgm:cxn modelId="{C7F0A1CC-4289-4889-8233-349776976D31}" type="presParOf" srcId="{5617C75E-9245-4CA4-851B-97166725FF48}" destId="{385D7283-77F2-4B45-9A5A-6228F580BBBD}" srcOrd="1" destOrd="0" presId="urn:microsoft.com/office/officeart/2005/8/layout/list1"/>
    <dgm:cxn modelId="{9B5513C7-1E49-4297-91AF-508B406CB550}" type="presParOf" srcId="{CD38E0B1-8E4B-46B8-9B2D-3CB1F3BA310A}" destId="{7693B9E2-1B1D-4ECD-B443-EE9CBB8DB13B}" srcOrd="5" destOrd="0" presId="urn:microsoft.com/office/officeart/2005/8/layout/list1"/>
    <dgm:cxn modelId="{CDC16819-EFF6-45C5-99BB-AF09C5F036F5}" type="presParOf" srcId="{CD38E0B1-8E4B-46B8-9B2D-3CB1F3BA310A}" destId="{EE94F8B6-D790-4A47-9A6B-1C939259AD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DA2D8A-9A1C-4E93-867F-852452F790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47FA8E-49E5-4BBC-8444-00F334C44A0F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61A095EC-87BC-4487-B761-A07F70D1A6EC}" type="parTrans" cxnId="{4B2E6D89-7530-4679-80FB-3B5FE7FF64F2}">
      <dgm:prSet/>
      <dgm:spPr/>
      <dgm:t>
        <a:bodyPr/>
        <a:lstStyle/>
        <a:p>
          <a:endParaRPr lang="zh-CN" altLang="en-US"/>
        </a:p>
      </dgm:t>
    </dgm:pt>
    <dgm:pt modelId="{905A503B-5BA9-4B39-8AC3-19E8E057EE50}" type="sibTrans" cxnId="{4B2E6D89-7530-4679-80FB-3B5FE7FF64F2}">
      <dgm:prSet/>
      <dgm:spPr/>
      <dgm:t>
        <a:bodyPr/>
        <a:lstStyle/>
        <a:p>
          <a:endParaRPr lang="zh-CN" altLang="en-US"/>
        </a:p>
      </dgm:t>
    </dgm:pt>
    <dgm:pt modelId="{3AF455F7-9CCD-4409-9265-90BFD674F3B1}">
      <dgm:prSet phldrT="[Text]"/>
      <dgm:spPr/>
      <dgm:t>
        <a:bodyPr/>
        <a:lstStyle/>
        <a:p>
          <a:r>
            <a:rPr lang="zh-CN" altLang="en-US" dirty="0" smtClean="0"/>
            <a:t>发布练习题</a:t>
          </a:r>
          <a:endParaRPr lang="zh-CN" altLang="en-US" dirty="0"/>
        </a:p>
      </dgm:t>
    </dgm:pt>
    <dgm:pt modelId="{7BF56475-B753-474E-B8F2-101370E006A8}" type="parTrans" cxnId="{2051B103-9225-42D8-936B-F76663BDCE40}">
      <dgm:prSet/>
      <dgm:spPr/>
      <dgm:t>
        <a:bodyPr/>
        <a:lstStyle/>
        <a:p>
          <a:endParaRPr lang="zh-CN" altLang="en-US"/>
        </a:p>
      </dgm:t>
    </dgm:pt>
    <dgm:pt modelId="{DD08558A-CB4E-43AD-922B-4E16276DDE09}" type="sibTrans" cxnId="{2051B103-9225-42D8-936B-F76663BDCE40}">
      <dgm:prSet/>
      <dgm:spPr/>
      <dgm:t>
        <a:bodyPr/>
        <a:lstStyle/>
        <a:p>
          <a:endParaRPr lang="zh-CN" altLang="en-US"/>
        </a:p>
      </dgm:t>
    </dgm:pt>
    <dgm:pt modelId="{7832FEFF-C007-4E66-9187-C55A9BE0F97A}">
      <dgm:prSet phldrT="[Text]"/>
      <dgm:spPr/>
      <dgm:t>
        <a:bodyPr/>
        <a:lstStyle/>
        <a:p>
          <a:r>
            <a:rPr lang="zh-CN" altLang="en-US" dirty="0" smtClean="0"/>
            <a:t>评阅练习题</a:t>
          </a:r>
          <a:endParaRPr lang="zh-CN" altLang="en-US" dirty="0"/>
        </a:p>
      </dgm:t>
    </dgm:pt>
    <dgm:pt modelId="{D07B05EF-016C-48BD-9E34-8DFFDC2F670F}" type="parTrans" cxnId="{B6372B15-0F7B-41A9-B5F3-2C67863DD3DB}">
      <dgm:prSet/>
      <dgm:spPr/>
      <dgm:t>
        <a:bodyPr/>
        <a:lstStyle/>
        <a:p>
          <a:endParaRPr lang="zh-CN" altLang="en-US"/>
        </a:p>
      </dgm:t>
    </dgm:pt>
    <dgm:pt modelId="{B1497BA6-63F4-4E3E-96DF-C4DA19CD7780}" type="sibTrans" cxnId="{B6372B15-0F7B-41A9-B5F3-2C67863DD3DB}">
      <dgm:prSet/>
      <dgm:spPr/>
      <dgm:t>
        <a:bodyPr/>
        <a:lstStyle/>
        <a:p>
          <a:endParaRPr lang="zh-CN" altLang="en-US"/>
        </a:p>
      </dgm:t>
    </dgm:pt>
    <dgm:pt modelId="{2F84DC57-D9F1-4BE3-BE84-E76EB6DC3ACF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F0102042-ACC4-4885-A222-9BFCFBD53456}" type="parTrans" cxnId="{43F0F7E0-2047-497E-886C-FE1EEDD1A7C3}">
      <dgm:prSet/>
      <dgm:spPr/>
      <dgm:t>
        <a:bodyPr/>
        <a:lstStyle/>
        <a:p>
          <a:endParaRPr lang="zh-CN" altLang="en-US"/>
        </a:p>
      </dgm:t>
    </dgm:pt>
    <dgm:pt modelId="{424BB837-4F1A-406F-9F4D-D488BE3AC512}" type="sibTrans" cxnId="{43F0F7E0-2047-497E-886C-FE1EEDD1A7C3}">
      <dgm:prSet/>
      <dgm:spPr/>
      <dgm:t>
        <a:bodyPr/>
        <a:lstStyle/>
        <a:p>
          <a:endParaRPr lang="zh-CN" altLang="en-US"/>
        </a:p>
      </dgm:t>
    </dgm:pt>
    <dgm:pt modelId="{C11E0FBA-41D7-4CBC-BC85-8146C77A726A}">
      <dgm:prSet phldrT="[Text]"/>
      <dgm:spPr/>
      <dgm:t>
        <a:bodyPr/>
        <a:lstStyle/>
        <a:p>
          <a:r>
            <a:rPr lang="zh-CN" altLang="en-US" dirty="0" smtClean="0"/>
            <a:t>提交练习题</a:t>
          </a:r>
          <a:endParaRPr lang="zh-CN" altLang="en-US" dirty="0"/>
        </a:p>
      </dgm:t>
    </dgm:pt>
    <dgm:pt modelId="{3A6F2557-5D80-4C02-9CF3-75283F54289F}" type="parTrans" cxnId="{FC4B76DB-5BAC-412A-A315-22C49CE05CD9}">
      <dgm:prSet/>
      <dgm:spPr/>
      <dgm:t>
        <a:bodyPr/>
        <a:lstStyle/>
        <a:p>
          <a:endParaRPr lang="zh-CN" altLang="en-US"/>
        </a:p>
      </dgm:t>
    </dgm:pt>
    <dgm:pt modelId="{F671553D-162D-4B09-850D-46D5614F6CE7}" type="sibTrans" cxnId="{FC4B76DB-5BAC-412A-A315-22C49CE05CD9}">
      <dgm:prSet/>
      <dgm:spPr/>
      <dgm:t>
        <a:bodyPr/>
        <a:lstStyle/>
        <a:p>
          <a:endParaRPr lang="zh-CN" altLang="en-US"/>
        </a:p>
      </dgm:t>
    </dgm:pt>
    <dgm:pt modelId="{A2F721D9-2B2F-4356-BC71-1745DBD4BAB8}">
      <dgm:prSet phldrT="[Text]"/>
      <dgm:spPr/>
      <dgm:t>
        <a:bodyPr/>
        <a:lstStyle/>
        <a:p>
          <a:r>
            <a:rPr lang="zh-CN" altLang="en-US" dirty="0" smtClean="0"/>
            <a:t>在系统中以文本输入、附件两种方式录入练习</a:t>
          </a:r>
          <a:r>
            <a:rPr lang="en-US" altLang="en-US" dirty="0" smtClean="0"/>
            <a:t>/</a:t>
          </a:r>
          <a:r>
            <a:rPr lang="zh-CN" altLang="en-US" dirty="0" smtClean="0"/>
            <a:t>测试题，可设置邮件提醒</a:t>
          </a:r>
          <a:endParaRPr lang="zh-CN" altLang="en-US" dirty="0"/>
        </a:p>
      </dgm:t>
    </dgm:pt>
    <dgm:pt modelId="{869AE2DF-C464-4259-8146-CE0914497735}" type="parTrans" cxnId="{E7A4A641-0EBC-4C42-9D0C-0FDB4E83AB86}">
      <dgm:prSet/>
      <dgm:spPr/>
    </dgm:pt>
    <dgm:pt modelId="{28597D04-7488-4E9D-81FC-AC00C45D9E54}" type="sibTrans" cxnId="{E7A4A641-0EBC-4C42-9D0C-0FDB4E83AB86}">
      <dgm:prSet/>
      <dgm:spPr/>
    </dgm:pt>
    <dgm:pt modelId="{76620F32-4DDD-4AAD-9FA1-7A0B9BFF5B2E}">
      <dgm:prSet phldrT="[Text]"/>
      <dgm:spPr/>
      <dgm:t>
        <a:bodyPr/>
        <a:lstStyle/>
        <a:p>
          <a:r>
            <a:rPr lang="zh-CN" altLang="en-US" dirty="0" smtClean="0"/>
            <a:t>对</a:t>
          </a:r>
          <a:r>
            <a:rPr lang="en-US" altLang="zh-CN" dirty="0" smtClean="0"/>
            <a:t>Trainee</a:t>
          </a:r>
          <a:r>
            <a:rPr lang="zh-CN" altLang="en-US" dirty="0" smtClean="0"/>
            <a:t>提交的练习答案进行检查，并标记该</a:t>
          </a:r>
          <a:r>
            <a:rPr lang="en-US" altLang="en-US" dirty="0" err="1" smtClean="0"/>
            <a:t>NewComer</a:t>
          </a:r>
          <a:r>
            <a:rPr lang="zh-CN" altLang="en-US" dirty="0" smtClean="0"/>
            <a:t>已完成相关练习</a:t>
          </a:r>
          <a:endParaRPr lang="zh-CN" altLang="en-US" dirty="0"/>
        </a:p>
      </dgm:t>
    </dgm:pt>
    <dgm:pt modelId="{864AFDC7-CD5B-4640-BB1D-ED86E4B5D659}" type="parTrans" cxnId="{9DF69DE9-3185-4FD3-A63C-6993E340F19F}">
      <dgm:prSet/>
      <dgm:spPr/>
    </dgm:pt>
    <dgm:pt modelId="{70379F55-3961-416C-A734-7C53F6E30E43}" type="sibTrans" cxnId="{9DF69DE9-3185-4FD3-A63C-6993E340F19F}">
      <dgm:prSet/>
      <dgm:spPr/>
    </dgm:pt>
    <dgm:pt modelId="{02C66D69-6C4B-4F27-A0FE-C775EDAAB42C}">
      <dgm:prSet phldrT="[Text]"/>
      <dgm:spPr/>
      <dgm:t>
        <a:bodyPr/>
        <a:lstStyle/>
        <a:p>
          <a:r>
            <a:rPr lang="zh-CN" altLang="en-US" dirty="0" smtClean="0"/>
            <a:t>在系统中以文本输入、附件两种方式提交练习</a:t>
          </a:r>
          <a:r>
            <a:rPr lang="en-US" altLang="en-US" dirty="0" smtClean="0"/>
            <a:t>/</a:t>
          </a:r>
          <a:r>
            <a:rPr lang="zh-CN" altLang="en-US" dirty="0" smtClean="0"/>
            <a:t>测试题，可设置邮件提醒</a:t>
          </a:r>
          <a:endParaRPr lang="zh-CN" altLang="en-US" dirty="0"/>
        </a:p>
      </dgm:t>
    </dgm:pt>
    <dgm:pt modelId="{25A95A14-3BF9-478A-87DF-4C62D8EAD921}" type="parTrans" cxnId="{DDF19863-A990-498F-95E0-BE957E74304A}">
      <dgm:prSet/>
      <dgm:spPr/>
    </dgm:pt>
    <dgm:pt modelId="{D3B0C1E0-7681-4AB9-A009-1BA4F4E8FB14}" type="sibTrans" cxnId="{DDF19863-A990-498F-95E0-BE957E74304A}">
      <dgm:prSet/>
      <dgm:spPr/>
    </dgm:pt>
    <dgm:pt modelId="{31EEF1EF-1C08-4316-A84F-15F587636BC4}" type="pres">
      <dgm:prSet presAssocID="{67DA2D8A-9A1C-4E93-867F-852452F790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575046-79F3-4E16-A086-631DB2E56288}" type="pres">
      <dgm:prSet presAssocID="{8A47FA8E-49E5-4BBC-8444-00F334C44A0F}" presName="linNode" presStyleCnt="0"/>
      <dgm:spPr/>
    </dgm:pt>
    <dgm:pt modelId="{9DEDED4C-4F27-45F9-AA10-C83B70B3989E}" type="pres">
      <dgm:prSet presAssocID="{8A47FA8E-49E5-4BBC-8444-00F334C44A0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9607BB-D058-465A-B95A-DA1A6835C5C9}" type="pres">
      <dgm:prSet presAssocID="{8A47FA8E-49E5-4BBC-8444-00F334C44A0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75BE4-761F-46F0-85FA-33A0AEC712DD}" type="pres">
      <dgm:prSet presAssocID="{905A503B-5BA9-4B39-8AC3-19E8E057EE50}" presName="sp" presStyleCnt="0"/>
      <dgm:spPr/>
    </dgm:pt>
    <dgm:pt modelId="{403A0B9F-3B45-4620-A144-201385A11AF0}" type="pres">
      <dgm:prSet presAssocID="{2F84DC57-D9F1-4BE3-BE84-E76EB6DC3ACF}" presName="linNode" presStyleCnt="0"/>
      <dgm:spPr/>
    </dgm:pt>
    <dgm:pt modelId="{3D6C36E9-76EF-4353-AEB5-A947E84CCD66}" type="pres">
      <dgm:prSet presAssocID="{2F84DC57-D9F1-4BE3-BE84-E76EB6DC3AC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75DFA-AED5-45D6-AE4E-CA76FBA23ABD}" type="pres">
      <dgm:prSet presAssocID="{2F84DC57-D9F1-4BE3-BE84-E76EB6DC3AC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F52A98-8B16-490D-974A-2F00173B39A5}" type="presOf" srcId="{C11E0FBA-41D7-4CBC-BC85-8146C77A726A}" destId="{D0C75DFA-AED5-45D6-AE4E-CA76FBA23ABD}" srcOrd="0" destOrd="0" presId="urn:microsoft.com/office/officeart/2005/8/layout/vList5"/>
    <dgm:cxn modelId="{E7A4A641-0EBC-4C42-9D0C-0FDB4E83AB86}" srcId="{3AF455F7-9CCD-4409-9265-90BFD674F3B1}" destId="{A2F721D9-2B2F-4356-BC71-1745DBD4BAB8}" srcOrd="0" destOrd="0" parTransId="{869AE2DF-C464-4259-8146-CE0914497735}" sibTransId="{28597D04-7488-4E9D-81FC-AC00C45D9E54}"/>
    <dgm:cxn modelId="{BAAEC74D-E226-4C70-9411-59AD1A9379B5}" type="presOf" srcId="{76620F32-4DDD-4AAD-9FA1-7A0B9BFF5B2E}" destId="{9F9607BB-D058-465A-B95A-DA1A6835C5C9}" srcOrd="0" destOrd="3" presId="urn:microsoft.com/office/officeart/2005/8/layout/vList5"/>
    <dgm:cxn modelId="{ACC9DBA0-BB74-4B3C-8311-6BDD6FFDFAF7}" type="presOf" srcId="{2F84DC57-D9F1-4BE3-BE84-E76EB6DC3ACF}" destId="{3D6C36E9-76EF-4353-AEB5-A947E84CCD66}" srcOrd="0" destOrd="0" presId="urn:microsoft.com/office/officeart/2005/8/layout/vList5"/>
    <dgm:cxn modelId="{23031DFC-8445-4084-9FEC-3E533CC0B9FD}" type="presOf" srcId="{3AF455F7-9CCD-4409-9265-90BFD674F3B1}" destId="{9F9607BB-D058-465A-B95A-DA1A6835C5C9}" srcOrd="0" destOrd="0" presId="urn:microsoft.com/office/officeart/2005/8/layout/vList5"/>
    <dgm:cxn modelId="{2051B103-9225-42D8-936B-F76663BDCE40}" srcId="{8A47FA8E-49E5-4BBC-8444-00F334C44A0F}" destId="{3AF455F7-9CCD-4409-9265-90BFD674F3B1}" srcOrd="0" destOrd="0" parTransId="{7BF56475-B753-474E-B8F2-101370E006A8}" sibTransId="{DD08558A-CB4E-43AD-922B-4E16276DDE09}"/>
    <dgm:cxn modelId="{4B2E6D89-7530-4679-80FB-3B5FE7FF64F2}" srcId="{67DA2D8A-9A1C-4E93-867F-852452F79076}" destId="{8A47FA8E-49E5-4BBC-8444-00F334C44A0F}" srcOrd="0" destOrd="0" parTransId="{61A095EC-87BC-4487-B761-A07F70D1A6EC}" sibTransId="{905A503B-5BA9-4B39-8AC3-19E8E057EE50}"/>
    <dgm:cxn modelId="{86B17919-359D-4E40-8697-D7E4491FE163}" type="presOf" srcId="{67DA2D8A-9A1C-4E93-867F-852452F79076}" destId="{31EEF1EF-1C08-4316-A84F-15F587636BC4}" srcOrd="0" destOrd="0" presId="urn:microsoft.com/office/officeart/2005/8/layout/vList5"/>
    <dgm:cxn modelId="{DDF19863-A990-498F-95E0-BE957E74304A}" srcId="{C11E0FBA-41D7-4CBC-BC85-8146C77A726A}" destId="{02C66D69-6C4B-4F27-A0FE-C775EDAAB42C}" srcOrd="0" destOrd="0" parTransId="{25A95A14-3BF9-478A-87DF-4C62D8EAD921}" sibTransId="{D3B0C1E0-7681-4AB9-A009-1BA4F4E8FB14}"/>
    <dgm:cxn modelId="{F51E094C-46B0-4461-9218-D6CD5A08558C}" type="presOf" srcId="{7832FEFF-C007-4E66-9187-C55A9BE0F97A}" destId="{9F9607BB-D058-465A-B95A-DA1A6835C5C9}" srcOrd="0" destOrd="2" presId="urn:microsoft.com/office/officeart/2005/8/layout/vList5"/>
    <dgm:cxn modelId="{43F0F7E0-2047-497E-886C-FE1EEDD1A7C3}" srcId="{67DA2D8A-9A1C-4E93-867F-852452F79076}" destId="{2F84DC57-D9F1-4BE3-BE84-E76EB6DC3ACF}" srcOrd="1" destOrd="0" parTransId="{F0102042-ACC4-4885-A222-9BFCFBD53456}" sibTransId="{424BB837-4F1A-406F-9F4D-D488BE3AC512}"/>
    <dgm:cxn modelId="{30F4577C-FAFB-4140-A28E-B4AE059F9E35}" type="presOf" srcId="{8A47FA8E-49E5-4BBC-8444-00F334C44A0F}" destId="{9DEDED4C-4F27-45F9-AA10-C83B70B3989E}" srcOrd="0" destOrd="0" presId="urn:microsoft.com/office/officeart/2005/8/layout/vList5"/>
    <dgm:cxn modelId="{FC4B76DB-5BAC-412A-A315-22C49CE05CD9}" srcId="{2F84DC57-D9F1-4BE3-BE84-E76EB6DC3ACF}" destId="{C11E0FBA-41D7-4CBC-BC85-8146C77A726A}" srcOrd="0" destOrd="0" parTransId="{3A6F2557-5D80-4C02-9CF3-75283F54289F}" sibTransId="{F671553D-162D-4B09-850D-46D5614F6CE7}"/>
    <dgm:cxn modelId="{B6372B15-0F7B-41A9-B5F3-2C67863DD3DB}" srcId="{8A47FA8E-49E5-4BBC-8444-00F334C44A0F}" destId="{7832FEFF-C007-4E66-9187-C55A9BE0F97A}" srcOrd="1" destOrd="0" parTransId="{D07B05EF-016C-48BD-9E34-8DFFDC2F670F}" sibTransId="{B1497BA6-63F4-4E3E-96DF-C4DA19CD7780}"/>
    <dgm:cxn modelId="{5565A47A-3D72-4314-825C-3983B2BB9C68}" type="presOf" srcId="{02C66D69-6C4B-4F27-A0FE-C775EDAAB42C}" destId="{D0C75DFA-AED5-45D6-AE4E-CA76FBA23ABD}" srcOrd="0" destOrd="1" presId="urn:microsoft.com/office/officeart/2005/8/layout/vList5"/>
    <dgm:cxn modelId="{9DF69DE9-3185-4FD3-A63C-6993E340F19F}" srcId="{7832FEFF-C007-4E66-9187-C55A9BE0F97A}" destId="{76620F32-4DDD-4AAD-9FA1-7A0B9BFF5B2E}" srcOrd="0" destOrd="0" parTransId="{864AFDC7-CD5B-4640-BB1D-ED86E4B5D659}" sibTransId="{70379F55-3961-416C-A734-7C53F6E30E43}"/>
    <dgm:cxn modelId="{638BF44B-9CB4-4504-83E8-7C91CF021AAF}" type="presOf" srcId="{A2F721D9-2B2F-4356-BC71-1745DBD4BAB8}" destId="{9F9607BB-D058-465A-B95A-DA1A6835C5C9}" srcOrd="0" destOrd="1" presId="urn:microsoft.com/office/officeart/2005/8/layout/vList5"/>
    <dgm:cxn modelId="{817A3A6E-1971-4359-AE7A-7756671E3FE8}" type="presParOf" srcId="{31EEF1EF-1C08-4316-A84F-15F587636BC4}" destId="{68575046-79F3-4E16-A086-631DB2E56288}" srcOrd="0" destOrd="0" presId="urn:microsoft.com/office/officeart/2005/8/layout/vList5"/>
    <dgm:cxn modelId="{890786E3-84B9-4C20-A503-6CC3B23234F4}" type="presParOf" srcId="{68575046-79F3-4E16-A086-631DB2E56288}" destId="{9DEDED4C-4F27-45F9-AA10-C83B70B3989E}" srcOrd="0" destOrd="0" presId="urn:microsoft.com/office/officeart/2005/8/layout/vList5"/>
    <dgm:cxn modelId="{EE8FCC18-CE7E-4BA2-8B3B-457C100792FD}" type="presParOf" srcId="{68575046-79F3-4E16-A086-631DB2E56288}" destId="{9F9607BB-D058-465A-B95A-DA1A6835C5C9}" srcOrd="1" destOrd="0" presId="urn:microsoft.com/office/officeart/2005/8/layout/vList5"/>
    <dgm:cxn modelId="{D134B52C-5588-4780-9093-6E750281FDD7}" type="presParOf" srcId="{31EEF1EF-1C08-4316-A84F-15F587636BC4}" destId="{A1275BE4-761F-46F0-85FA-33A0AEC712DD}" srcOrd="1" destOrd="0" presId="urn:microsoft.com/office/officeart/2005/8/layout/vList5"/>
    <dgm:cxn modelId="{0EFE18E7-BA94-4B0F-99B9-38DE29FDC9E4}" type="presParOf" srcId="{31EEF1EF-1C08-4316-A84F-15F587636BC4}" destId="{403A0B9F-3B45-4620-A144-201385A11AF0}" srcOrd="2" destOrd="0" presId="urn:microsoft.com/office/officeart/2005/8/layout/vList5"/>
    <dgm:cxn modelId="{885364AD-CD50-44A6-A709-B604DA4E1EF6}" type="presParOf" srcId="{403A0B9F-3B45-4620-A144-201385A11AF0}" destId="{3D6C36E9-76EF-4353-AEB5-A947E84CCD66}" srcOrd="0" destOrd="0" presId="urn:microsoft.com/office/officeart/2005/8/layout/vList5"/>
    <dgm:cxn modelId="{56A8C22C-FEB3-464A-8DDE-68DF22BE6978}" type="presParOf" srcId="{403A0B9F-3B45-4620-A144-201385A11AF0}" destId="{D0C75DFA-AED5-45D6-AE4E-CA76FBA23A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70E41-471D-4C67-938B-F94B5034C8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95FBA0-520F-427D-9EE0-3161AC1D128B}">
      <dgm:prSet phldrT="[Text]"/>
      <dgm:spPr/>
      <dgm:t>
        <a:bodyPr/>
        <a:lstStyle/>
        <a:p>
          <a:r>
            <a:rPr lang="en-US" altLang="zh-CN" dirty="0" smtClean="0"/>
            <a:t>Training Manager</a:t>
          </a:r>
          <a:endParaRPr lang="zh-CN" altLang="en-US" dirty="0"/>
        </a:p>
      </dgm:t>
    </dgm:pt>
    <dgm:pt modelId="{66AD2023-0614-49D7-9F0E-3D2D37734BB8}" type="parTrans" cxnId="{CEC568FA-87FB-4FEE-8BFD-9DF06025EA5A}">
      <dgm:prSet/>
      <dgm:spPr/>
      <dgm:t>
        <a:bodyPr/>
        <a:lstStyle/>
        <a:p>
          <a:endParaRPr lang="zh-CN" altLang="en-US"/>
        </a:p>
      </dgm:t>
    </dgm:pt>
    <dgm:pt modelId="{61583073-FDFC-44C3-AD1A-17C2E6E78430}" type="sibTrans" cxnId="{CEC568FA-87FB-4FEE-8BFD-9DF06025EA5A}">
      <dgm:prSet/>
      <dgm:spPr/>
      <dgm:t>
        <a:bodyPr/>
        <a:lstStyle/>
        <a:p>
          <a:endParaRPr lang="zh-CN" altLang="en-US"/>
        </a:p>
      </dgm:t>
    </dgm:pt>
    <dgm:pt modelId="{2C69BB3B-A16E-4448-B6FA-BCD31A755C62}">
      <dgm:prSet phldrT="[Text]"/>
      <dgm:spPr/>
      <dgm:t>
        <a:bodyPr/>
        <a:lstStyle/>
        <a:p>
          <a:r>
            <a:rPr lang="zh-CN" altLang="en-US" dirty="0" smtClean="0"/>
            <a:t>查看</a:t>
          </a:r>
          <a:r>
            <a:rPr lang="en-US" altLang="zh-CN" dirty="0" smtClean="0"/>
            <a:t>Trainee</a:t>
          </a:r>
          <a:r>
            <a:rPr lang="zh-CN" altLang="en-US" dirty="0" smtClean="0"/>
            <a:t>的课程进度</a:t>
          </a:r>
          <a:endParaRPr lang="zh-CN" altLang="en-US" dirty="0"/>
        </a:p>
      </dgm:t>
    </dgm:pt>
    <dgm:pt modelId="{28987F21-DF25-43DA-856B-DA4E36CBF6E5}" type="parTrans" cxnId="{E3CF206F-ABB7-40BB-B9A3-B2789F5A348F}">
      <dgm:prSet/>
      <dgm:spPr/>
      <dgm:t>
        <a:bodyPr/>
        <a:lstStyle/>
        <a:p>
          <a:endParaRPr lang="zh-CN" altLang="en-US"/>
        </a:p>
      </dgm:t>
    </dgm:pt>
    <dgm:pt modelId="{412A5C66-20EB-4CFA-BB82-C35D617E1AED}" type="sibTrans" cxnId="{E3CF206F-ABB7-40BB-B9A3-B2789F5A348F}">
      <dgm:prSet/>
      <dgm:spPr/>
      <dgm:t>
        <a:bodyPr/>
        <a:lstStyle/>
        <a:p>
          <a:endParaRPr lang="zh-CN" altLang="en-US"/>
        </a:p>
      </dgm:t>
    </dgm:pt>
    <dgm:pt modelId="{B5F35A52-466F-4539-B251-B45551EF3A28}">
      <dgm:prSet phldrT="[Text]"/>
      <dgm:spPr/>
      <dgm:t>
        <a:bodyPr/>
        <a:lstStyle/>
        <a:p>
          <a:r>
            <a:rPr lang="en-US" altLang="zh-CN" dirty="0" smtClean="0"/>
            <a:t>Trainer</a:t>
          </a:r>
          <a:endParaRPr lang="zh-CN" altLang="en-US" dirty="0"/>
        </a:p>
      </dgm:t>
    </dgm:pt>
    <dgm:pt modelId="{ECBBA476-5C25-4AE7-9579-1B8D777765E4}" type="parTrans" cxnId="{1705691F-62A6-486A-877D-271153150BA7}">
      <dgm:prSet/>
      <dgm:spPr/>
      <dgm:t>
        <a:bodyPr/>
        <a:lstStyle/>
        <a:p>
          <a:endParaRPr lang="zh-CN" altLang="en-US"/>
        </a:p>
      </dgm:t>
    </dgm:pt>
    <dgm:pt modelId="{58D663B6-1993-4BA1-B916-034B25E0C542}" type="sibTrans" cxnId="{1705691F-62A6-486A-877D-271153150BA7}">
      <dgm:prSet/>
      <dgm:spPr/>
      <dgm:t>
        <a:bodyPr/>
        <a:lstStyle/>
        <a:p>
          <a:endParaRPr lang="zh-CN" altLang="en-US"/>
        </a:p>
      </dgm:t>
    </dgm:pt>
    <dgm:pt modelId="{A4888DEF-B045-4567-919B-8E356667141E}">
      <dgm:prSet phldrT="[Text]"/>
      <dgm:spPr/>
      <dgm:t>
        <a:bodyPr/>
        <a:lstStyle/>
        <a:p>
          <a:r>
            <a:rPr lang="zh-CN" altLang="en-US" dirty="0" smtClean="0"/>
            <a:t>看培训计划实施进度</a:t>
          </a:r>
          <a:endParaRPr lang="zh-CN" altLang="en-US" dirty="0"/>
        </a:p>
      </dgm:t>
    </dgm:pt>
    <dgm:pt modelId="{318138B6-BBD8-446A-AF67-E9A2A7BB5358}" type="parTrans" cxnId="{889FB268-6C8F-4B87-A7A5-03421875B0E5}">
      <dgm:prSet/>
      <dgm:spPr/>
      <dgm:t>
        <a:bodyPr/>
        <a:lstStyle/>
        <a:p>
          <a:endParaRPr lang="zh-CN" altLang="en-US"/>
        </a:p>
      </dgm:t>
    </dgm:pt>
    <dgm:pt modelId="{680C5843-678A-4ADF-A6F2-C8BB602C3EC4}" type="sibTrans" cxnId="{889FB268-6C8F-4B87-A7A5-03421875B0E5}">
      <dgm:prSet/>
      <dgm:spPr/>
      <dgm:t>
        <a:bodyPr/>
        <a:lstStyle/>
        <a:p>
          <a:endParaRPr lang="zh-CN" altLang="en-US"/>
        </a:p>
      </dgm:t>
    </dgm:pt>
    <dgm:pt modelId="{F46091A4-E2D6-4DE6-893A-24DEA4727707}">
      <dgm:prSet phldrT="[Text]"/>
      <dgm:spPr/>
      <dgm:t>
        <a:bodyPr/>
        <a:lstStyle/>
        <a:p>
          <a:r>
            <a:rPr lang="zh-CN" altLang="en-US" dirty="0" smtClean="0"/>
            <a:t>根据</a:t>
          </a:r>
          <a:r>
            <a:rPr lang="en-US" altLang="zh-CN" dirty="0" smtClean="0"/>
            <a:t>Trainee</a:t>
          </a:r>
          <a:r>
            <a:rPr lang="zh-CN" altLang="en-US" dirty="0" smtClean="0"/>
            <a:t>名字查询该位</a:t>
          </a:r>
          <a:r>
            <a:rPr lang="en-US" altLang="zh-CN" dirty="0" smtClean="0"/>
            <a:t>Trainee</a:t>
          </a:r>
          <a:r>
            <a:rPr lang="zh-CN" altLang="en-US" dirty="0" smtClean="0"/>
            <a:t>的一期的所有课程状态。</a:t>
          </a:r>
          <a:endParaRPr lang="zh-CN" altLang="en-US" dirty="0"/>
        </a:p>
      </dgm:t>
    </dgm:pt>
    <dgm:pt modelId="{A7242E75-11C1-472A-A5C8-33071D9435E4}" type="parTrans" cxnId="{57E024CD-F540-4251-8E39-AEA488324B05}">
      <dgm:prSet/>
      <dgm:spPr/>
      <dgm:t>
        <a:bodyPr/>
        <a:lstStyle/>
        <a:p>
          <a:endParaRPr lang="zh-CN" altLang="en-US"/>
        </a:p>
      </dgm:t>
    </dgm:pt>
    <dgm:pt modelId="{D36AFFA1-5024-495F-BFB9-8A2CC53DD50E}" type="sibTrans" cxnId="{57E024CD-F540-4251-8E39-AEA488324B05}">
      <dgm:prSet/>
      <dgm:spPr/>
      <dgm:t>
        <a:bodyPr/>
        <a:lstStyle/>
        <a:p>
          <a:endParaRPr lang="zh-CN" altLang="en-US"/>
        </a:p>
      </dgm:t>
    </dgm:pt>
    <dgm:pt modelId="{5B558ED0-3389-43FC-969C-53D9F01EC4C8}">
      <dgm:prSet phldrT="[Text]"/>
      <dgm:spPr/>
      <dgm:t>
        <a:bodyPr/>
        <a:lstStyle/>
        <a:p>
          <a:r>
            <a:rPr lang="zh-CN" altLang="en-US" dirty="0" smtClean="0"/>
            <a:t>看培训计划实施进度</a:t>
          </a:r>
          <a:endParaRPr lang="zh-CN" altLang="en-US" dirty="0"/>
        </a:p>
      </dgm:t>
    </dgm:pt>
    <dgm:pt modelId="{7FAEAC9B-3126-476C-975F-5734AAC5BC6D}" type="parTrans" cxnId="{986F3FE5-9264-4709-9E92-B9FFCCE37DB4}">
      <dgm:prSet/>
      <dgm:spPr/>
      <dgm:t>
        <a:bodyPr/>
        <a:lstStyle/>
        <a:p>
          <a:endParaRPr lang="zh-CN" altLang="en-US"/>
        </a:p>
      </dgm:t>
    </dgm:pt>
    <dgm:pt modelId="{70C4270B-3CFE-4A91-8024-B7588052C5E2}" type="sibTrans" cxnId="{986F3FE5-9264-4709-9E92-B9FFCCE37DB4}">
      <dgm:prSet/>
      <dgm:spPr/>
      <dgm:t>
        <a:bodyPr/>
        <a:lstStyle/>
        <a:p>
          <a:endParaRPr lang="zh-CN" altLang="en-US"/>
        </a:p>
      </dgm:t>
    </dgm:pt>
    <dgm:pt modelId="{13AE5BAF-70A7-4550-9814-866E104B70B4}">
      <dgm:prSet phldrT="[Text]"/>
      <dgm:spPr/>
      <dgm:t>
        <a:bodyPr/>
        <a:lstStyle/>
        <a:p>
          <a:r>
            <a:rPr lang="zh-CN" altLang="en-US" dirty="0" smtClean="0"/>
            <a:t>查看该期的所有课程是否上过的状态</a:t>
          </a:r>
          <a:endParaRPr lang="zh-CN" altLang="en-US" dirty="0"/>
        </a:p>
      </dgm:t>
    </dgm:pt>
    <dgm:pt modelId="{5DE847C8-0DB0-4C2E-8EA5-1F6FC680A1B5}" type="parTrans" cxnId="{37E7E14D-3F98-4B54-B443-221A7C787881}">
      <dgm:prSet/>
      <dgm:spPr/>
      <dgm:t>
        <a:bodyPr/>
        <a:lstStyle/>
        <a:p>
          <a:endParaRPr lang="zh-CN" altLang="en-US"/>
        </a:p>
      </dgm:t>
    </dgm:pt>
    <dgm:pt modelId="{CF59863D-9809-4965-9972-5D3EEAFC7B32}" type="sibTrans" cxnId="{37E7E14D-3F98-4B54-B443-221A7C787881}">
      <dgm:prSet/>
      <dgm:spPr/>
      <dgm:t>
        <a:bodyPr/>
        <a:lstStyle/>
        <a:p>
          <a:endParaRPr lang="zh-CN" altLang="en-US"/>
        </a:p>
      </dgm:t>
    </dgm:pt>
    <dgm:pt modelId="{03AA45D6-FA8F-459F-A4A9-91722AA11671}">
      <dgm:prSet phldrT="[Text]"/>
      <dgm:spPr/>
      <dgm:t>
        <a:bodyPr/>
        <a:lstStyle/>
        <a:p>
          <a:r>
            <a:rPr lang="zh-CN" altLang="en-US" dirty="0" smtClean="0"/>
            <a:t>查看该期的所有课程是否上过的状态</a:t>
          </a:r>
          <a:endParaRPr lang="zh-CN" altLang="en-US" dirty="0"/>
        </a:p>
      </dgm:t>
    </dgm:pt>
    <dgm:pt modelId="{B4436281-B45E-4F2C-8833-E58E47EE630B}" type="parTrans" cxnId="{633D581C-FE10-49BE-A4D6-C57AF337EC2E}">
      <dgm:prSet/>
      <dgm:spPr/>
      <dgm:t>
        <a:bodyPr/>
        <a:lstStyle/>
        <a:p>
          <a:endParaRPr lang="zh-CN" altLang="en-US"/>
        </a:p>
      </dgm:t>
    </dgm:pt>
    <dgm:pt modelId="{06DB6907-3B2C-4142-9B81-2CAA60CC4FBB}" type="sibTrans" cxnId="{633D581C-FE10-49BE-A4D6-C57AF337EC2E}">
      <dgm:prSet/>
      <dgm:spPr/>
      <dgm:t>
        <a:bodyPr/>
        <a:lstStyle/>
        <a:p>
          <a:endParaRPr lang="zh-CN" altLang="en-US"/>
        </a:p>
      </dgm:t>
    </dgm:pt>
    <dgm:pt modelId="{687A714A-2500-4392-8B8D-4DA1A7EE879A}">
      <dgm:prSet phldrT="[Text]"/>
      <dgm:spPr/>
      <dgm:t>
        <a:bodyPr/>
        <a:lstStyle/>
        <a:p>
          <a:r>
            <a:rPr lang="en-US" altLang="zh-CN" dirty="0" smtClean="0"/>
            <a:t>Trainee</a:t>
          </a:r>
          <a:endParaRPr lang="zh-CN" altLang="en-US" dirty="0"/>
        </a:p>
      </dgm:t>
    </dgm:pt>
    <dgm:pt modelId="{B89124F7-2C06-4B55-870E-25EF9734CE96}" type="parTrans" cxnId="{CA1A8D85-A224-4133-903A-1454970F70D1}">
      <dgm:prSet/>
      <dgm:spPr/>
      <dgm:t>
        <a:bodyPr/>
        <a:lstStyle/>
        <a:p>
          <a:endParaRPr lang="zh-CN" altLang="en-US"/>
        </a:p>
      </dgm:t>
    </dgm:pt>
    <dgm:pt modelId="{8CE75041-7B37-42E9-A07A-E1C1DA0563BD}" type="sibTrans" cxnId="{CA1A8D85-A224-4133-903A-1454970F70D1}">
      <dgm:prSet/>
      <dgm:spPr/>
      <dgm:t>
        <a:bodyPr/>
        <a:lstStyle/>
        <a:p>
          <a:endParaRPr lang="zh-CN" altLang="en-US"/>
        </a:p>
      </dgm:t>
    </dgm:pt>
    <dgm:pt modelId="{F20476EC-19FA-44F4-A628-95889207FB50}">
      <dgm:prSet phldrT="[Text]"/>
      <dgm:spPr/>
      <dgm:t>
        <a:bodyPr/>
        <a:lstStyle/>
        <a:p>
          <a:r>
            <a:rPr lang="zh-CN" altLang="en-US" dirty="0" smtClean="0"/>
            <a:t>查看课程进度</a:t>
          </a:r>
          <a:endParaRPr lang="zh-CN" altLang="en-US" dirty="0"/>
        </a:p>
      </dgm:t>
    </dgm:pt>
    <dgm:pt modelId="{E124D408-F4A0-4F17-A3E3-328BEE7710F6}" type="parTrans" cxnId="{BC4FF5B7-6B5C-4B19-851F-90D7654289D6}">
      <dgm:prSet/>
      <dgm:spPr/>
      <dgm:t>
        <a:bodyPr/>
        <a:lstStyle/>
        <a:p>
          <a:endParaRPr lang="zh-CN" altLang="en-US"/>
        </a:p>
      </dgm:t>
    </dgm:pt>
    <dgm:pt modelId="{4FA84C09-E207-4285-BF6B-DEBCFD724193}" type="sibTrans" cxnId="{BC4FF5B7-6B5C-4B19-851F-90D7654289D6}">
      <dgm:prSet/>
      <dgm:spPr/>
      <dgm:t>
        <a:bodyPr/>
        <a:lstStyle/>
        <a:p>
          <a:endParaRPr lang="zh-CN" altLang="en-US"/>
        </a:p>
      </dgm:t>
    </dgm:pt>
    <dgm:pt modelId="{B250ED14-5D02-4760-B63B-72D84ED7AB27}">
      <dgm:prSet phldrT="[Text]"/>
      <dgm:spPr/>
      <dgm:t>
        <a:bodyPr/>
        <a:lstStyle/>
        <a:p>
          <a:r>
            <a:rPr lang="zh-CN" altLang="en-US" dirty="0" smtClean="0"/>
            <a:t>看培训计划实施进度</a:t>
          </a:r>
          <a:endParaRPr lang="zh-CN" altLang="en-US" dirty="0"/>
        </a:p>
      </dgm:t>
    </dgm:pt>
    <dgm:pt modelId="{228ECCF0-41DF-4E91-840A-32D731597F81}" type="parTrans" cxnId="{2D130D38-3E03-4AC2-8E37-B22CFFDAA256}">
      <dgm:prSet/>
      <dgm:spPr/>
      <dgm:t>
        <a:bodyPr/>
        <a:lstStyle/>
        <a:p>
          <a:endParaRPr lang="zh-CN" altLang="en-US"/>
        </a:p>
      </dgm:t>
    </dgm:pt>
    <dgm:pt modelId="{F95108C3-BDBB-4770-95F3-C7BB1DAC3E58}" type="sibTrans" cxnId="{2D130D38-3E03-4AC2-8E37-B22CFFDAA256}">
      <dgm:prSet/>
      <dgm:spPr/>
      <dgm:t>
        <a:bodyPr/>
        <a:lstStyle/>
        <a:p>
          <a:endParaRPr lang="zh-CN" altLang="en-US"/>
        </a:p>
      </dgm:t>
    </dgm:pt>
    <dgm:pt modelId="{D9C62B45-92F9-4F1B-BF00-0CEF75A21E4E}">
      <dgm:prSet phldrT="[Text]"/>
      <dgm:spPr/>
      <dgm:t>
        <a:bodyPr/>
        <a:lstStyle/>
        <a:p>
          <a:r>
            <a:rPr lang="zh-CN" altLang="en-US" dirty="0" smtClean="0"/>
            <a:t>查看该期的所有课程是否上过的状态</a:t>
          </a:r>
          <a:endParaRPr lang="zh-CN" altLang="en-US" dirty="0"/>
        </a:p>
      </dgm:t>
    </dgm:pt>
    <dgm:pt modelId="{C99989FE-2663-4A90-A096-9D121DDDE8B2}" type="parTrans" cxnId="{94460F7C-BC83-448C-9656-9648CB81530A}">
      <dgm:prSet/>
      <dgm:spPr/>
      <dgm:t>
        <a:bodyPr/>
        <a:lstStyle/>
        <a:p>
          <a:endParaRPr lang="zh-CN" altLang="en-US"/>
        </a:p>
      </dgm:t>
    </dgm:pt>
    <dgm:pt modelId="{2B80AE93-3A73-4742-A0E0-1D4EC97D8121}" type="sibTrans" cxnId="{94460F7C-BC83-448C-9656-9648CB81530A}">
      <dgm:prSet/>
      <dgm:spPr/>
      <dgm:t>
        <a:bodyPr/>
        <a:lstStyle/>
        <a:p>
          <a:endParaRPr lang="zh-CN" altLang="en-US"/>
        </a:p>
      </dgm:t>
    </dgm:pt>
    <dgm:pt modelId="{227F63CF-58EB-4CF6-BD8B-172C770F3FFF}">
      <dgm:prSet phldrT="[Text]"/>
      <dgm:spPr/>
      <dgm:t>
        <a:bodyPr/>
        <a:lstStyle/>
        <a:p>
          <a:r>
            <a:rPr lang="zh-CN" altLang="en-US" dirty="0" smtClean="0"/>
            <a:t>根据自己所上的课程名查询该课程的所有</a:t>
          </a:r>
          <a:r>
            <a:rPr lang="en-US" altLang="zh-CN" dirty="0" err="1" smtClean="0"/>
            <a:t>Tranee</a:t>
          </a:r>
          <a:r>
            <a:rPr lang="zh-CN" altLang="en-US" dirty="0" smtClean="0"/>
            <a:t>课程状态</a:t>
          </a:r>
          <a:endParaRPr lang="zh-CN" altLang="en-US" dirty="0"/>
        </a:p>
      </dgm:t>
    </dgm:pt>
    <dgm:pt modelId="{250827B3-1801-44F2-9CC0-2F7A13FFC4C3}" type="parTrans" cxnId="{32259FEA-4747-479B-B956-CC237AD2817D}">
      <dgm:prSet/>
      <dgm:spPr/>
      <dgm:t>
        <a:bodyPr/>
        <a:lstStyle/>
        <a:p>
          <a:endParaRPr lang="zh-CN" altLang="en-US"/>
        </a:p>
      </dgm:t>
    </dgm:pt>
    <dgm:pt modelId="{489B5FF3-6FD5-47AC-9709-D3C9B7BE1FF3}" type="sibTrans" cxnId="{32259FEA-4747-479B-B956-CC237AD2817D}">
      <dgm:prSet/>
      <dgm:spPr/>
      <dgm:t>
        <a:bodyPr/>
        <a:lstStyle/>
        <a:p>
          <a:endParaRPr lang="zh-CN" altLang="en-US"/>
        </a:p>
      </dgm:t>
    </dgm:pt>
    <dgm:pt modelId="{E7D6A73F-371C-4DEA-863C-5FF218CE2BA0}">
      <dgm:prSet phldrT="[Text]"/>
      <dgm:spPr/>
      <dgm:t>
        <a:bodyPr/>
        <a:lstStyle/>
        <a:p>
          <a:r>
            <a:rPr lang="zh-CN" altLang="en-US" dirty="0" smtClean="0"/>
            <a:t>查看课程进度</a:t>
          </a:r>
          <a:endParaRPr lang="zh-CN" altLang="en-US" dirty="0"/>
        </a:p>
      </dgm:t>
    </dgm:pt>
    <dgm:pt modelId="{DA226330-26D4-4B51-88E6-3044B2C23D2D}" type="parTrans" cxnId="{B039F2C4-C3AA-46E5-B17F-8CDFAF5E8A47}">
      <dgm:prSet/>
      <dgm:spPr/>
      <dgm:t>
        <a:bodyPr/>
        <a:lstStyle/>
        <a:p>
          <a:endParaRPr lang="zh-CN" altLang="en-US"/>
        </a:p>
      </dgm:t>
    </dgm:pt>
    <dgm:pt modelId="{088C723F-022F-4A0A-A35A-22B8499FF9E2}" type="sibTrans" cxnId="{B039F2C4-C3AA-46E5-B17F-8CDFAF5E8A47}">
      <dgm:prSet/>
      <dgm:spPr/>
      <dgm:t>
        <a:bodyPr/>
        <a:lstStyle/>
        <a:p>
          <a:endParaRPr lang="zh-CN" altLang="en-US"/>
        </a:p>
      </dgm:t>
    </dgm:pt>
    <dgm:pt modelId="{9B0B0840-BD89-482D-8689-71AFC79DB307}">
      <dgm:prSet phldrT="[Text]"/>
      <dgm:spPr/>
      <dgm:t>
        <a:bodyPr/>
        <a:lstStyle/>
        <a:p>
          <a:r>
            <a:rPr lang="zh-CN" altLang="en-US" dirty="0" smtClean="0"/>
            <a:t>查看自己的该期所有课程的状态</a:t>
          </a:r>
          <a:endParaRPr lang="zh-CN" altLang="en-US" dirty="0"/>
        </a:p>
      </dgm:t>
    </dgm:pt>
    <dgm:pt modelId="{3A6F9B67-52C2-4248-A275-6B808D94DA9C}" type="parTrans" cxnId="{2BD3D946-94F9-4145-A0B0-67CAE91E3405}">
      <dgm:prSet/>
      <dgm:spPr/>
      <dgm:t>
        <a:bodyPr/>
        <a:lstStyle/>
        <a:p>
          <a:endParaRPr lang="zh-CN" altLang="en-US"/>
        </a:p>
      </dgm:t>
    </dgm:pt>
    <dgm:pt modelId="{624CBE91-263B-4121-B9DD-B27DD69A0FF3}" type="sibTrans" cxnId="{2BD3D946-94F9-4145-A0B0-67CAE91E3405}">
      <dgm:prSet/>
      <dgm:spPr/>
      <dgm:t>
        <a:bodyPr/>
        <a:lstStyle/>
        <a:p>
          <a:endParaRPr lang="zh-CN" altLang="en-US"/>
        </a:p>
      </dgm:t>
    </dgm:pt>
    <dgm:pt modelId="{37C3CBE6-9EA8-466E-8852-F6E03686370F}" type="pres">
      <dgm:prSet presAssocID="{12E70E41-471D-4C67-938B-F94B5034C8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80F510-7F6C-4CC9-BD1D-63BA5351E3C0}" type="pres">
      <dgm:prSet presAssocID="{6D95FBA0-520F-427D-9EE0-3161AC1D12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B2C4F-3429-4E29-A556-9B178EE9D9E3}" type="pres">
      <dgm:prSet presAssocID="{6D95FBA0-520F-427D-9EE0-3161AC1D128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20C31-4953-4290-9722-E64646EEBD11}" type="pres">
      <dgm:prSet presAssocID="{B5F35A52-466F-4539-B251-B45551EF3A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0AFD85-9AF6-496A-BCC4-9931917130D8}" type="pres">
      <dgm:prSet presAssocID="{B5F35A52-466F-4539-B251-B45551EF3A2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7D8FE-92E0-42F7-A520-CFAE9F325845}" type="pres">
      <dgm:prSet presAssocID="{687A714A-2500-4392-8B8D-4DA1A7EE879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B1A4F-1809-49BA-A0F4-E9707F95248D}" type="pres">
      <dgm:prSet presAssocID="{687A714A-2500-4392-8B8D-4DA1A7EE879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05691F-62A6-486A-877D-271153150BA7}" srcId="{12E70E41-471D-4C67-938B-F94B5034C858}" destId="{B5F35A52-466F-4539-B251-B45551EF3A28}" srcOrd="1" destOrd="0" parTransId="{ECBBA476-5C25-4AE7-9579-1B8D777765E4}" sibTransId="{58D663B6-1993-4BA1-B916-034B25E0C542}"/>
    <dgm:cxn modelId="{2D130D38-3E03-4AC2-8E37-B22CFFDAA256}" srcId="{687A714A-2500-4392-8B8D-4DA1A7EE879A}" destId="{B250ED14-5D02-4760-B63B-72D84ED7AB27}" srcOrd="0" destOrd="0" parTransId="{228ECCF0-41DF-4E91-840A-32D731597F81}" sibTransId="{F95108C3-BDBB-4770-95F3-C7BB1DAC3E58}"/>
    <dgm:cxn modelId="{E3CF206F-ABB7-40BB-B9A3-B2789F5A348F}" srcId="{6D95FBA0-520F-427D-9EE0-3161AC1D128B}" destId="{2C69BB3B-A16E-4448-B6FA-BCD31A755C62}" srcOrd="1" destOrd="0" parTransId="{28987F21-DF25-43DA-856B-DA4E36CBF6E5}" sibTransId="{412A5C66-20EB-4CFA-BB82-C35D617E1AED}"/>
    <dgm:cxn modelId="{3902C8A6-8476-440F-8B9A-86BDF961DFA3}" type="presOf" srcId="{F20476EC-19FA-44F4-A628-95889207FB50}" destId="{A40AFD85-9AF6-496A-BCC4-9931917130D8}" srcOrd="0" destOrd="2" presId="urn:microsoft.com/office/officeart/2005/8/layout/vList2"/>
    <dgm:cxn modelId="{3DCC1290-6517-4E99-82B1-D0C4A3DF3E5F}" type="presOf" srcId="{5B558ED0-3389-43FC-969C-53D9F01EC4C8}" destId="{EBCB2C4F-3429-4E29-A556-9B178EE9D9E3}" srcOrd="0" destOrd="0" presId="urn:microsoft.com/office/officeart/2005/8/layout/vList2"/>
    <dgm:cxn modelId="{94460F7C-BC83-448C-9656-9648CB81530A}" srcId="{B250ED14-5D02-4760-B63B-72D84ED7AB27}" destId="{D9C62B45-92F9-4F1B-BF00-0CEF75A21E4E}" srcOrd="0" destOrd="0" parTransId="{C99989FE-2663-4A90-A096-9D121DDDE8B2}" sibTransId="{2B80AE93-3A73-4742-A0E0-1D4EC97D8121}"/>
    <dgm:cxn modelId="{2BD3D946-94F9-4145-A0B0-67CAE91E3405}" srcId="{E7D6A73F-371C-4DEA-863C-5FF218CE2BA0}" destId="{9B0B0840-BD89-482D-8689-71AFC79DB307}" srcOrd="0" destOrd="0" parTransId="{3A6F9B67-52C2-4248-A275-6B808D94DA9C}" sibTransId="{624CBE91-263B-4121-B9DD-B27DD69A0FF3}"/>
    <dgm:cxn modelId="{32259FEA-4747-479B-B956-CC237AD2817D}" srcId="{F20476EC-19FA-44F4-A628-95889207FB50}" destId="{227F63CF-58EB-4CF6-BD8B-172C770F3FFF}" srcOrd="0" destOrd="0" parTransId="{250827B3-1801-44F2-9CC0-2F7A13FFC4C3}" sibTransId="{489B5FF3-6FD5-47AC-9709-D3C9B7BE1FF3}"/>
    <dgm:cxn modelId="{013654B8-3495-4CD0-ABD1-B86D9AD90119}" type="presOf" srcId="{13AE5BAF-70A7-4550-9814-866E104B70B4}" destId="{EBCB2C4F-3429-4E29-A556-9B178EE9D9E3}" srcOrd="0" destOrd="1" presId="urn:microsoft.com/office/officeart/2005/8/layout/vList2"/>
    <dgm:cxn modelId="{74F27678-9246-40DB-898B-6236A14BDF1A}" type="presOf" srcId="{D9C62B45-92F9-4F1B-BF00-0CEF75A21E4E}" destId="{77AB1A4F-1809-49BA-A0F4-E9707F95248D}" srcOrd="0" destOrd="1" presId="urn:microsoft.com/office/officeart/2005/8/layout/vList2"/>
    <dgm:cxn modelId="{BC4FF5B7-6B5C-4B19-851F-90D7654289D6}" srcId="{B5F35A52-466F-4539-B251-B45551EF3A28}" destId="{F20476EC-19FA-44F4-A628-95889207FB50}" srcOrd="1" destOrd="0" parTransId="{E124D408-F4A0-4F17-A3E3-328BEE7710F6}" sibTransId="{4FA84C09-E207-4285-BF6B-DEBCFD724193}"/>
    <dgm:cxn modelId="{7BE0FC57-6CF3-4433-9780-1E91566C69FA}" type="presOf" srcId="{687A714A-2500-4392-8B8D-4DA1A7EE879A}" destId="{9487D8FE-92E0-42F7-A520-CFAE9F325845}" srcOrd="0" destOrd="0" presId="urn:microsoft.com/office/officeart/2005/8/layout/vList2"/>
    <dgm:cxn modelId="{759ED2B0-3767-4160-9E1B-181C3ED6BB58}" type="presOf" srcId="{12E70E41-471D-4C67-938B-F94B5034C858}" destId="{37C3CBE6-9EA8-466E-8852-F6E03686370F}" srcOrd="0" destOrd="0" presId="urn:microsoft.com/office/officeart/2005/8/layout/vList2"/>
    <dgm:cxn modelId="{12766816-37F3-4208-9CCF-EF3A586AB415}" type="presOf" srcId="{A4888DEF-B045-4567-919B-8E356667141E}" destId="{A40AFD85-9AF6-496A-BCC4-9931917130D8}" srcOrd="0" destOrd="0" presId="urn:microsoft.com/office/officeart/2005/8/layout/vList2"/>
    <dgm:cxn modelId="{4C779D9F-8CE4-46FC-8BB6-0B609995FD66}" type="presOf" srcId="{9B0B0840-BD89-482D-8689-71AFC79DB307}" destId="{77AB1A4F-1809-49BA-A0F4-E9707F95248D}" srcOrd="0" destOrd="3" presId="urn:microsoft.com/office/officeart/2005/8/layout/vList2"/>
    <dgm:cxn modelId="{04FCE131-DC4D-4F11-8046-6814ECCD8675}" type="presOf" srcId="{B5F35A52-466F-4539-B251-B45551EF3A28}" destId="{00120C31-4953-4290-9722-E64646EEBD11}" srcOrd="0" destOrd="0" presId="urn:microsoft.com/office/officeart/2005/8/layout/vList2"/>
    <dgm:cxn modelId="{CA1A8D85-A224-4133-903A-1454970F70D1}" srcId="{12E70E41-471D-4C67-938B-F94B5034C858}" destId="{687A714A-2500-4392-8B8D-4DA1A7EE879A}" srcOrd="2" destOrd="0" parTransId="{B89124F7-2C06-4B55-870E-25EF9734CE96}" sibTransId="{8CE75041-7B37-42E9-A07A-E1C1DA0563BD}"/>
    <dgm:cxn modelId="{52ED215E-1902-49BB-BAB9-61B489862D9A}" type="presOf" srcId="{E7D6A73F-371C-4DEA-863C-5FF218CE2BA0}" destId="{77AB1A4F-1809-49BA-A0F4-E9707F95248D}" srcOrd="0" destOrd="2" presId="urn:microsoft.com/office/officeart/2005/8/layout/vList2"/>
    <dgm:cxn modelId="{986F3FE5-9264-4709-9E92-B9FFCCE37DB4}" srcId="{6D95FBA0-520F-427D-9EE0-3161AC1D128B}" destId="{5B558ED0-3389-43FC-969C-53D9F01EC4C8}" srcOrd="0" destOrd="0" parTransId="{7FAEAC9B-3126-476C-975F-5734AAC5BC6D}" sibTransId="{70C4270B-3CFE-4A91-8024-B7588052C5E2}"/>
    <dgm:cxn modelId="{37E7E14D-3F98-4B54-B443-221A7C787881}" srcId="{5B558ED0-3389-43FC-969C-53D9F01EC4C8}" destId="{13AE5BAF-70A7-4550-9814-866E104B70B4}" srcOrd="0" destOrd="0" parTransId="{5DE847C8-0DB0-4C2E-8EA5-1F6FC680A1B5}" sibTransId="{CF59863D-9809-4965-9972-5D3EEAFC7B32}"/>
    <dgm:cxn modelId="{889FB268-6C8F-4B87-A7A5-03421875B0E5}" srcId="{B5F35A52-466F-4539-B251-B45551EF3A28}" destId="{A4888DEF-B045-4567-919B-8E356667141E}" srcOrd="0" destOrd="0" parTransId="{318138B6-BBD8-446A-AF67-E9A2A7BB5358}" sibTransId="{680C5843-678A-4ADF-A6F2-C8BB602C3EC4}"/>
    <dgm:cxn modelId="{9E274820-92B5-4214-89A6-14B5DBBDD329}" type="presOf" srcId="{2C69BB3B-A16E-4448-B6FA-BCD31A755C62}" destId="{EBCB2C4F-3429-4E29-A556-9B178EE9D9E3}" srcOrd="0" destOrd="2" presId="urn:microsoft.com/office/officeart/2005/8/layout/vList2"/>
    <dgm:cxn modelId="{69B8188C-D6A6-490C-A135-6FB792AD1BA3}" type="presOf" srcId="{B250ED14-5D02-4760-B63B-72D84ED7AB27}" destId="{77AB1A4F-1809-49BA-A0F4-E9707F95248D}" srcOrd="0" destOrd="0" presId="urn:microsoft.com/office/officeart/2005/8/layout/vList2"/>
    <dgm:cxn modelId="{DB87320A-4E36-4619-B272-356B5FFEDF08}" type="presOf" srcId="{03AA45D6-FA8F-459F-A4A9-91722AA11671}" destId="{A40AFD85-9AF6-496A-BCC4-9931917130D8}" srcOrd="0" destOrd="1" presId="urn:microsoft.com/office/officeart/2005/8/layout/vList2"/>
    <dgm:cxn modelId="{57E024CD-F540-4251-8E39-AEA488324B05}" srcId="{2C69BB3B-A16E-4448-B6FA-BCD31A755C62}" destId="{F46091A4-E2D6-4DE6-893A-24DEA4727707}" srcOrd="0" destOrd="0" parTransId="{A7242E75-11C1-472A-A5C8-33071D9435E4}" sibTransId="{D36AFFA1-5024-495F-BFB9-8A2CC53DD50E}"/>
    <dgm:cxn modelId="{36CA69FD-C0C8-4E96-A9DD-EE4F8172114E}" type="presOf" srcId="{227F63CF-58EB-4CF6-BD8B-172C770F3FFF}" destId="{A40AFD85-9AF6-496A-BCC4-9931917130D8}" srcOrd="0" destOrd="3" presId="urn:microsoft.com/office/officeart/2005/8/layout/vList2"/>
    <dgm:cxn modelId="{633D581C-FE10-49BE-A4D6-C57AF337EC2E}" srcId="{A4888DEF-B045-4567-919B-8E356667141E}" destId="{03AA45D6-FA8F-459F-A4A9-91722AA11671}" srcOrd="0" destOrd="0" parTransId="{B4436281-B45E-4F2C-8833-E58E47EE630B}" sibTransId="{06DB6907-3B2C-4142-9B81-2CAA60CC4FBB}"/>
    <dgm:cxn modelId="{B039F2C4-C3AA-46E5-B17F-8CDFAF5E8A47}" srcId="{687A714A-2500-4392-8B8D-4DA1A7EE879A}" destId="{E7D6A73F-371C-4DEA-863C-5FF218CE2BA0}" srcOrd="1" destOrd="0" parTransId="{DA226330-26D4-4B51-88E6-3044B2C23D2D}" sibTransId="{088C723F-022F-4A0A-A35A-22B8499FF9E2}"/>
    <dgm:cxn modelId="{2C428B92-76D1-434B-9D9E-32604E2926E8}" type="presOf" srcId="{6D95FBA0-520F-427D-9EE0-3161AC1D128B}" destId="{AB80F510-7F6C-4CC9-BD1D-63BA5351E3C0}" srcOrd="0" destOrd="0" presId="urn:microsoft.com/office/officeart/2005/8/layout/vList2"/>
    <dgm:cxn modelId="{95825190-0952-4BA5-B3CB-B97E4D913A4F}" type="presOf" srcId="{F46091A4-E2D6-4DE6-893A-24DEA4727707}" destId="{EBCB2C4F-3429-4E29-A556-9B178EE9D9E3}" srcOrd="0" destOrd="3" presId="urn:microsoft.com/office/officeart/2005/8/layout/vList2"/>
    <dgm:cxn modelId="{CEC568FA-87FB-4FEE-8BFD-9DF06025EA5A}" srcId="{12E70E41-471D-4C67-938B-F94B5034C858}" destId="{6D95FBA0-520F-427D-9EE0-3161AC1D128B}" srcOrd="0" destOrd="0" parTransId="{66AD2023-0614-49D7-9F0E-3D2D37734BB8}" sibTransId="{61583073-FDFC-44C3-AD1A-17C2E6E78430}"/>
    <dgm:cxn modelId="{A1D664A2-AC11-4EF1-A3D2-933EBB048AA2}" type="presParOf" srcId="{37C3CBE6-9EA8-466E-8852-F6E03686370F}" destId="{AB80F510-7F6C-4CC9-BD1D-63BA5351E3C0}" srcOrd="0" destOrd="0" presId="urn:microsoft.com/office/officeart/2005/8/layout/vList2"/>
    <dgm:cxn modelId="{55D9061C-B3C0-4B75-B813-FA593CA02541}" type="presParOf" srcId="{37C3CBE6-9EA8-466E-8852-F6E03686370F}" destId="{EBCB2C4F-3429-4E29-A556-9B178EE9D9E3}" srcOrd="1" destOrd="0" presId="urn:microsoft.com/office/officeart/2005/8/layout/vList2"/>
    <dgm:cxn modelId="{33864B15-BFCD-4667-931E-E14151F0463E}" type="presParOf" srcId="{37C3CBE6-9EA8-466E-8852-F6E03686370F}" destId="{00120C31-4953-4290-9722-E64646EEBD11}" srcOrd="2" destOrd="0" presId="urn:microsoft.com/office/officeart/2005/8/layout/vList2"/>
    <dgm:cxn modelId="{731B0D41-6CB2-43FF-AC00-438A91C7B964}" type="presParOf" srcId="{37C3CBE6-9EA8-466E-8852-F6E03686370F}" destId="{A40AFD85-9AF6-496A-BCC4-9931917130D8}" srcOrd="3" destOrd="0" presId="urn:microsoft.com/office/officeart/2005/8/layout/vList2"/>
    <dgm:cxn modelId="{8076F316-C0A9-44E4-9E1F-5B748464ACC4}" type="presParOf" srcId="{37C3CBE6-9EA8-466E-8852-F6E03686370F}" destId="{9487D8FE-92E0-42F7-A520-CFAE9F325845}" srcOrd="4" destOrd="0" presId="urn:microsoft.com/office/officeart/2005/8/layout/vList2"/>
    <dgm:cxn modelId="{AB236CA1-A050-4F17-9CF5-E050BE48C282}" type="presParOf" srcId="{37C3CBE6-9EA8-466E-8852-F6E03686370F}" destId="{77AB1A4F-1809-49BA-A0F4-E9707F9524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7B8B7-93C4-4F82-B458-11C78106850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690121-28B9-4F44-9E3A-8EA963C46C0D}">
      <dgm:prSet phldrT="[Text]"/>
      <dgm:spPr/>
      <dgm:t>
        <a:bodyPr/>
        <a:lstStyle/>
        <a:p>
          <a:r>
            <a:rPr lang="en-US" altLang="zh-CN" dirty="0" smtClean="0"/>
            <a:t>UI Layer</a:t>
          </a:r>
          <a:endParaRPr lang="zh-CN" altLang="en-US" dirty="0"/>
        </a:p>
      </dgm:t>
    </dgm:pt>
    <dgm:pt modelId="{6180FE3E-0DA8-474D-BD00-1751244299A1}" type="parTrans" cxnId="{B5E46295-9D67-438E-A625-B70DF876BE32}">
      <dgm:prSet/>
      <dgm:spPr/>
      <dgm:t>
        <a:bodyPr/>
        <a:lstStyle/>
        <a:p>
          <a:endParaRPr lang="zh-CN" altLang="en-US"/>
        </a:p>
      </dgm:t>
    </dgm:pt>
    <dgm:pt modelId="{3D8C6ADF-7F09-4148-B2E5-4497D205CAFD}" type="sibTrans" cxnId="{B5E46295-9D67-438E-A625-B70DF876BE32}">
      <dgm:prSet/>
      <dgm:spPr/>
      <dgm:t>
        <a:bodyPr/>
        <a:lstStyle/>
        <a:p>
          <a:endParaRPr lang="zh-CN" altLang="en-US"/>
        </a:p>
      </dgm:t>
    </dgm:pt>
    <dgm:pt modelId="{08A03A8C-E65B-4A61-980D-B60B918C90B8}">
      <dgm:prSet phldrT="[Text]"/>
      <dgm:spPr/>
      <dgm:t>
        <a:bodyPr/>
        <a:lstStyle/>
        <a:p>
          <a:r>
            <a:rPr lang="en-US" altLang="zh-CN" dirty="0" smtClean="0"/>
            <a:t>Spring MVC</a:t>
          </a:r>
          <a:endParaRPr lang="zh-CN" altLang="en-US" dirty="0"/>
        </a:p>
      </dgm:t>
    </dgm:pt>
    <dgm:pt modelId="{34339D21-11A5-41AC-9CC0-81AFFA413CEB}" type="parTrans" cxnId="{D2F3BD89-2CD5-45E2-A410-F17B16E741BD}">
      <dgm:prSet/>
      <dgm:spPr/>
      <dgm:t>
        <a:bodyPr/>
        <a:lstStyle/>
        <a:p>
          <a:endParaRPr lang="zh-CN" altLang="en-US"/>
        </a:p>
      </dgm:t>
    </dgm:pt>
    <dgm:pt modelId="{DEBCD027-25D8-4DD8-973A-39C0769E3BF9}" type="sibTrans" cxnId="{D2F3BD89-2CD5-45E2-A410-F17B16E741BD}">
      <dgm:prSet/>
      <dgm:spPr/>
      <dgm:t>
        <a:bodyPr/>
        <a:lstStyle/>
        <a:p>
          <a:endParaRPr lang="zh-CN" altLang="en-US"/>
        </a:p>
      </dgm:t>
    </dgm:pt>
    <dgm:pt modelId="{2BD29E61-92CD-4A28-AA47-616456CD1CBA}">
      <dgm:prSet phldrT="[Text]"/>
      <dgm:spPr/>
      <dgm:t>
        <a:bodyPr/>
        <a:lstStyle/>
        <a:p>
          <a:r>
            <a:rPr lang="en-US" altLang="zh-CN" dirty="0" smtClean="0"/>
            <a:t>Dispatcher Servlet &amp; Handler Mapping &amp; </a:t>
          </a:r>
          <a:r>
            <a:rPr lang="en-US" b="0" i="0" dirty="0" smtClean="0"/>
            <a:t>View Resol</a:t>
          </a:r>
          <a:r>
            <a:rPr lang="en-US" altLang="zh-CN" b="0" i="0" dirty="0" smtClean="0"/>
            <a:t>v</a:t>
          </a:r>
          <a:r>
            <a:rPr lang="en-US" b="0" i="0" dirty="0" smtClean="0"/>
            <a:t>er </a:t>
          </a:r>
          <a:r>
            <a:rPr lang="en-US" altLang="zh-CN" b="0" i="0" dirty="0" smtClean="0"/>
            <a:t>&amp; </a:t>
          </a:r>
          <a:r>
            <a:rPr lang="en-US" altLang="zh-CN" dirty="0" smtClean="0"/>
            <a:t>Model And View</a:t>
          </a:r>
        </a:p>
      </dgm:t>
    </dgm:pt>
    <dgm:pt modelId="{70C6B5DD-298B-454A-9285-D51B8427934A}" type="parTrans" cxnId="{DED5F2BF-BD63-4F48-BC54-57889D64F1FD}">
      <dgm:prSet/>
      <dgm:spPr/>
      <dgm:t>
        <a:bodyPr/>
        <a:lstStyle/>
        <a:p>
          <a:endParaRPr lang="zh-CN" altLang="en-US"/>
        </a:p>
      </dgm:t>
    </dgm:pt>
    <dgm:pt modelId="{5C2EF6FE-1539-4B00-A7E7-F736EF4B056F}" type="sibTrans" cxnId="{DED5F2BF-BD63-4F48-BC54-57889D64F1FD}">
      <dgm:prSet/>
      <dgm:spPr/>
      <dgm:t>
        <a:bodyPr/>
        <a:lstStyle/>
        <a:p>
          <a:endParaRPr lang="zh-CN" altLang="en-US"/>
        </a:p>
      </dgm:t>
    </dgm:pt>
    <dgm:pt modelId="{3DD94251-B816-4F60-9E2A-0D225B1C94C1}">
      <dgm:prSet phldrT="[Text]"/>
      <dgm:spPr/>
      <dgm:t>
        <a:bodyPr/>
        <a:lstStyle/>
        <a:p>
          <a:r>
            <a:rPr lang="en-US" altLang="zh-CN" dirty="0" smtClean="0"/>
            <a:t>Business Layer</a:t>
          </a:r>
          <a:endParaRPr lang="zh-CN" altLang="en-US" dirty="0"/>
        </a:p>
      </dgm:t>
    </dgm:pt>
    <dgm:pt modelId="{7F673015-1A3D-4B75-87BD-DB006D7D833D}" type="parTrans" cxnId="{CDB2917C-CD43-4FBB-8419-FB2DBEE952CF}">
      <dgm:prSet/>
      <dgm:spPr/>
      <dgm:t>
        <a:bodyPr/>
        <a:lstStyle/>
        <a:p>
          <a:endParaRPr lang="zh-CN" altLang="en-US"/>
        </a:p>
      </dgm:t>
    </dgm:pt>
    <dgm:pt modelId="{6C0C539F-9696-45F6-8A42-2E2DC3E57F42}" type="sibTrans" cxnId="{CDB2917C-CD43-4FBB-8419-FB2DBEE952CF}">
      <dgm:prSet/>
      <dgm:spPr/>
      <dgm:t>
        <a:bodyPr/>
        <a:lstStyle/>
        <a:p>
          <a:endParaRPr lang="zh-CN" altLang="en-US"/>
        </a:p>
      </dgm:t>
    </dgm:pt>
    <dgm:pt modelId="{B4A863DC-03E1-478E-9E98-E97E1EE0F19D}">
      <dgm:prSet phldrT="[Text]"/>
      <dgm:spPr/>
      <dgm:t>
        <a:bodyPr/>
        <a:lstStyle/>
        <a:p>
          <a:r>
            <a:rPr lang="en-US" altLang="zh-CN" dirty="0" smtClean="0"/>
            <a:t>Spring</a:t>
          </a:r>
          <a:endParaRPr lang="zh-CN" altLang="en-US" dirty="0"/>
        </a:p>
      </dgm:t>
    </dgm:pt>
    <dgm:pt modelId="{74042C36-8B67-4367-954D-D0E60995341F}" type="parTrans" cxnId="{7F491DCF-AC34-40BB-8EEE-DED84DF6078D}">
      <dgm:prSet/>
      <dgm:spPr/>
      <dgm:t>
        <a:bodyPr/>
        <a:lstStyle/>
        <a:p>
          <a:endParaRPr lang="zh-CN" altLang="en-US"/>
        </a:p>
      </dgm:t>
    </dgm:pt>
    <dgm:pt modelId="{2DC4C4FE-A350-45E9-8B4E-EE2C96A4100D}" type="sibTrans" cxnId="{7F491DCF-AC34-40BB-8EEE-DED84DF6078D}">
      <dgm:prSet/>
      <dgm:spPr/>
      <dgm:t>
        <a:bodyPr/>
        <a:lstStyle/>
        <a:p>
          <a:endParaRPr lang="zh-CN" altLang="en-US"/>
        </a:p>
      </dgm:t>
    </dgm:pt>
    <dgm:pt modelId="{02465CEC-38E6-488B-9138-304DD96DAB73}">
      <dgm:prSet phldrT="[Text]"/>
      <dgm:spPr/>
      <dgm:t>
        <a:bodyPr/>
        <a:lstStyle/>
        <a:p>
          <a:r>
            <a:rPr lang="en-US" altLang="zh-CN" dirty="0" smtClean="0"/>
            <a:t>Transaction &amp; Hibernate Session Management</a:t>
          </a:r>
          <a:endParaRPr lang="zh-CN" altLang="en-US" dirty="0"/>
        </a:p>
      </dgm:t>
    </dgm:pt>
    <dgm:pt modelId="{455719E4-FAF8-419F-9919-0258F4F290CB}" type="parTrans" cxnId="{D09FAC9A-5186-4E66-920B-AD8CA7A7B8EE}">
      <dgm:prSet/>
      <dgm:spPr/>
      <dgm:t>
        <a:bodyPr/>
        <a:lstStyle/>
        <a:p>
          <a:endParaRPr lang="zh-CN" altLang="en-US"/>
        </a:p>
      </dgm:t>
    </dgm:pt>
    <dgm:pt modelId="{51F2C2A8-3BF6-4571-8533-D4CAF8DF19D6}" type="sibTrans" cxnId="{D09FAC9A-5186-4E66-920B-AD8CA7A7B8EE}">
      <dgm:prSet/>
      <dgm:spPr/>
      <dgm:t>
        <a:bodyPr/>
        <a:lstStyle/>
        <a:p>
          <a:endParaRPr lang="zh-CN" altLang="en-US"/>
        </a:p>
      </dgm:t>
    </dgm:pt>
    <dgm:pt modelId="{EF23BEBD-E075-43A5-83DB-80CCB690AD7D}">
      <dgm:prSet phldrT="[Text]"/>
      <dgm:spPr/>
      <dgm:t>
        <a:bodyPr/>
        <a:lstStyle/>
        <a:p>
          <a:r>
            <a:rPr lang="en-US" altLang="zh-CN" dirty="0" smtClean="0"/>
            <a:t>Persistence</a:t>
          </a:r>
          <a:endParaRPr lang="zh-CN" altLang="en-US" dirty="0"/>
        </a:p>
      </dgm:t>
    </dgm:pt>
    <dgm:pt modelId="{FAEB6D38-1294-41CC-9A51-E432D484EA65}" type="parTrans" cxnId="{93DFCD6F-A3E2-4267-8327-7806036574BB}">
      <dgm:prSet/>
      <dgm:spPr/>
      <dgm:t>
        <a:bodyPr/>
        <a:lstStyle/>
        <a:p>
          <a:endParaRPr lang="zh-CN" altLang="en-US"/>
        </a:p>
      </dgm:t>
    </dgm:pt>
    <dgm:pt modelId="{E980221B-D058-4518-B746-97A7D65B1985}" type="sibTrans" cxnId="{93DFCD6F-A3E2-4267-8327-7806036574BB}">
      <dgm:prSet/>
      <dgm:spPr/>
      <dgm:t>
        <a:bodyPr/>
        <a:lstStyle/>
        <a:p>
          <a:endParaRPr lang="zh-CN" altLang="en-US"/>
        </a:p>
      </dgm:t>
    </dgm:pt>
    <dgm:pt modelId="{4EF6B168-BA16-4452-A1AA-E38F7B4AF2BE}">
      <dgm:prSet phldrT="[Text]"/>
      <dgm:spPr/>
      <dgm:t>
        <a:bodyPr/>
        <a:lstStyle/>
        <a:p>
          <a:r>
            <a:rPr lang="en-US" altLang="zh-CN" dirty="0" smtClean="0"/>
            <a:t>Hibernate</a:t>
          </a:r>
          <a:endParaRPr lang="zh-CN" altLang="en-US" dirty="0"/>
        </a:p>
      </dgm:t>
    </dgm:pt>
    <dgm:pt modelId="{D8AA0045-0B3B-4A8A-A427-8DB7D0063C89}" type="parTrans" cxnId="{D2B8E754-BB2D-4D91-8D96-527A9AC11779}">
      <dgm:prSet/>
      <dgm:spPr/>
      <dgm:t>
        <a:bodyPr/>
        <a:lstStyle/>
        <a:p>
          <a:endParaRPr lang="zh-CN" altLang="en-US"/>
        </a:p>
      </dgm:t>
    </dgm:pt>
    <dgm:pt modelId="{114DB32C-292F-44BB-A5FF-103D10054340}" type="sibTrans" cxnId="{D2B8E754-BB2D-4D91-8D96-527A9AC11779}">
      <dgm:prSet/>
      <dgm:spPr/>
      <dgm:t>
        <a:bodyPr/>
        <a:lstStyle/>
        <a:p>
          <a:endParaRPr lang="zh-CN" altLang="en-US"/>
        </a:p>
      </dgm:t>
    </dgm:pt>
    <dgm:pt modelId="{181499DB-4A5A-412F-87F6-CD8EFA1EEE0D}">
      <dgm:prSet phldrT="[Text]"/>
      <dgm:spPr/>
      <dgm:t>
        <a:bodyPr/>
        <a:lstStyle/>
        <a:p>
          <a:r>
            <a:rPr lang="en-US" altLang="zh-CN" dirty="0" smtClean="0"/>
            <a:t>ORM</a:t>
          </a:r>
          <a:endParaRPr lang="zh-CN" altLang="en-US" dirty="0"/>
        </a:p>
      </dgm:t>
    </dgm:pt>
    <dgm:pt modelId="{627F6846-24BC-4F0B-918C-3FCADB321859}" type="parTrans" cxnId="{21F2F261-4860-40B8-BD16-583FB3E0722C}">
      <dgm:prSet/>
      <dgm:spPr/>
      <dgm:t>
        <a:bodyPr/>
        <a:lstStyle/>
        <a:p>
          <a:endParaRPr lang="zh-CN" altLang="en-US"/>
        </a:p>
      </dgm:t>
    </dgm:pt>
    <dgm:pt modelId="{92D3DEB8-2443-46F4-A69B-93135D0803FA}" type="sibTrans" cxnId="{21F2F261-4860-40B8-BD16-583FB3E0722C}">
      <dgm:prSet/>
      <dgm:spPr/>
      <dgm:t>
        <a:bodyPr/>
        <a:lstStyle/>
        <a:p>
          <a:endParaRPr lang="zh-CN" altLang="en-US"/>
        </a:p>
      </dgm:t>
    </dgm:pt>
    <dgm:pt modelId="{62A5C9F3-C371-473F-929B-7375D9038C7F}">
      <dgm:prSet phldrT="[Text]"/>
      <dgm:spPr/>
      <dgm:t>
        <a:bodyPr/>
        <a:lstStyle/>
        <a:p>
          <a:r>
            <a:rPr lang="en-US" altLang="zh-CN" dirty="0" smtClean="0"/>
            <a:t>Business Service Classes</a:t>
          </a:r>
          <a:endParaRPr lang="zh-CN" altLang="en-US" dirty="0"/>
        </a:p>
      </dgm:t>
    </dgm:pt>
    <dgm:pt modelId="{50F67736-706F-48E6-BD97-C549C8E2C9B4}" type="parTrans" cxnId="{85386861-5D9C-40A5-ADC8-AD37756F3684}">
      <dgm:prSet/>
      <dgm:spPr/>
      <dgm:t>
        <a:bodyPr/>
        <a:lstStyle/>
        <a:p>
          <a:endParaRPr lang="zh-CN" altLang="en-US"/>
        </a:p>
      </dgm:t>
    </dgm:pt>
    <dgm:pt modelId="{F10AD1F9-F4BC-4BBE-978F-59B9000A5D98}" type="sibTrans" cxnId="{85386861-5D9C-40A5-ADC8-AD37756F3684}">
      <dgm:prSet/>
      <dgm:spPr/>
      <dgm:t>
        <a:bodyPr/>
        <a:lstStyle/>
        <a:p>
          <a:endParaRPr lang="zh-CN" altLang="en-US"/>
        </a:p>
      </dgm:t>
    </dgm:pt>
    <dgm:pt modelId="{261452EF-7EB1-4318-B437-D5097DBBDFC8}">
      <dgm:prSet phldrT="[Text]"/>
      <dgm:spPr/>
      <dgm:t>
        <a:bodyPr/>
        <a:lstStyle/>
        <a:p>
          <a:r>
            <a:rPr lang="en-US" altLang="zh-CN" dirty="0" smtClean="0"/>
            <a:t>HQL &amp; DAO Classes</a:t>
          </a:r>
          <a:endParaRPr lang="zh-CN" altLang="en-US" dirty="0"/>
        </a:p>
      </dgm:t>
    </dgm:pt>
    <dgm:pt modelId="{15717D36-D2F0-44E8-B4CB-96E0B5587590}" type="parTrans" cxnId="{CCC7B9EB-32EC-425E-B3B3-F1D7E1E0CAEE}">
      <dgm:prSet/>
      <dgm:spPr/>
      <dgm:t>
        <a:bodyPr/>
        <a:lstStyle/>
        <a:p>
          <a:endParaRPr lang="zh-CN" altLang="en-US"/>
        </a:p>
      </dgm:t>
    </dgm:pt>
    <dgm:pt modelId="{F4AD89E0-FB68-42D8-92D3-5D62C1E0B512}" type="sibTrans" cxnId="{CCC7B9EB-32EC-425E-B3B3-F1D7E1E0CAEE}">
      <dgm:prSet/>
      <dgm:spPr/>
      <dgm:t>
        <a:bodyPr/>
        <a:lstStyle/>
        <a:p>
          <a:endParaRPr lang="zh-CN" altLang="en-US"/>
        </a:p>
      </dgm:t>
    </dgm:pt>
    <dgm:pt modelId="{6806E8E7-E848-4E82-B9C7-18020025968D}">
      <dgm:prSet phldrT="[Text]"/>
      <dgm:spPr/>
      <dgm:t>
        <a:bodyPr/>
        <a:lstStyle/>
        <a:p>
          <a:r>
            <a:rPr lang="en-US" altLang="zh-CN" dirty="0" smtClean="0"/>
            <a:t>Controller Classes</a:t>
          </a:r>
        </a:p>
      </dgm:t>
    </dgm:pt>
    <dgm:pt modelId="{1093D952-F480-41C0-A2AA-A584FF7B2BAC}" type="parTrans" cxnId="{E4E69994-C309-49D4-8EFB-6D3BA43861B8}">
      <dgm:prSet/>
      <dgm:spPr/>
      <dgm:t>
        <a:bodyPr/>
        <a:lstStyle/>
        <a:p>
          <a:endParaRPr lang="zh-CN" altLang="en-US"/>
        </a:p>
      </dgm:t>
    </dgm:pt>
    <dgm:pt modelId="{0860A57E-5E35-4A59-813D-8B4BBD18206E}" type="sibTrans" cxnId="{E4E69994-C309-49D4-8EFB-6D3BA43861B8}">
      <dgm:prSet/>
      <dgm:spPr/>
      <dgm:t>
        <a:bodyPr/>
        <a:lstStyle/>
        <a:p>
          <a:endParaRPr lang="zh-CN" altLang="en-US"/>
        </a:p>
      </dgm:t>
    </dgm:pt>
    <dgm:pt modelId="{C2593362-9E76-499E-B607-9F4BCA060E0D}" type="pres">
      <dgm:prSet presAssocID="{FE17B8B7-93C4-4F82-B458-11C78106850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CD469D-5611-464D-AF39-56EC0ACBD9EC}" type="pres">
      <dgm:prSet presAssocID="{E9690121-28B9-4F44-9E3A-8EA963C46C0D}" presName="compNode" presStyleCnt="0"/>
      <dgm:spPr/>
    </dgm:pt>
    <dgm:pt modelId="{BD12BB70-708C-42DE-9CE7-880987892E79}" type="pres">
      <dgm:prSet presAssocID="{E9690121-28B9-4F44-9E3A-8EA963C46C0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64E96FA6-D3E0-458B-BA5F-62BA308E78B2}" type="pres">
      <dgm:prSet presAssocID="{E9690121-28B9-4F44-9E3A-8EA963C46C0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8A8E962-51FE-45A8-AD7A-AE4D7C209CEA}" type="pres">
      <dgm:prSet presAssocID="{E9690121-28B9-4F44-9E3A-8EA963C46C0D}" presName="compChildNode" presStyleCnt="0"/>
      <dgm:spPr/>
    </dgm:pt>
    <dgm:pt modelId="{4AD9AC90-E2A0-4FD9-AF5A-FC696C1342F6}" type="pres">
      <dgm:prSet presAssocID="{E9690121-28B9-4F44-9E3A-8EA963C46C0D}" presName="theInnerList" presStyleCnt="0"/>
      <dgm:spPr/>
    </dgm:pt>
    <dgm:pt modelId="{58D4C702-30BF-40B5-8FDC-E40CE28A631B}" type="pres">
      <dgm:prSet presAssocID="{08A03A8C-E65B-4A61-980D-B60B918C90B8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F0514-01E1-4C13-A520-C8FFBCD88FF0}" type="pres">
      <dgm:prSet presAssocID="{08A03A8C-E65B-4A61-980D-B60B918C90B8}" presName="aSpace2" presStyleCnt="0"/>
      <dgm:spPr/>
    </dgm:pt>
    <dgm:pt modelId="{5A7AE537-DD0F-4D5A-B241-E01BD4BF340C}" type="pres">
      <dgm:prSet presAssocID="{2BD29E61-92CD-4A28-AA47-616456CD1CBA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5F2F6-C600-4CD3-8ADF-F641EBCEBFB0}" type="pres">
      <dgm:prSet presAssocID="{2BD29E61-92CD-4A28-AA47-616456CD1CBA}" presName="aSpace2" presStyleCnt="0"/>
      <dgm:spPr/>
    </dgm:pt>
    <dgm:pt modelId="{07F2197C-48D5-47D3-A10A-357E5E6A05B1}" type="pres">
      <dgm:prSet presAssocID="{6806E8E7-E848-4E82-B9C7-18020025968D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AD451-81F1-40E2-830A-744AB9B5473B}" type="pres">
      <dgm:prSet presAssocID="{E9690121-28B9-4F44-9E3A-8EA963C46C0D}" presName="aSpace" presStyleCnt="0"/>
      <dgm:spPr/>
    </dgm:pt>
    <dgm:pt modelId="{71D57EF8-DB84-4A9D-8E1D-5656124C0EEA}" type="pres">
      <dgm:prSet presAssocID="{3DD94251-B816-4F60-9E2A-0D225B1C94C1}" presName="compNode" presStyleCnt="0"/>
      <dgm:spPr/>
    </dgm:pt>
    <dgm:pt modelId="{557BB65F-25C2-4878-B87C-AD5426640B39}" type="pres">
      <dgm:prSet presAssocID="{3DD94251-B816-4F60-9E2A-0D225B1C94C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945EE5CE-E37A-4D6A-BDB9-E03CF43B400B}" type="pres">
      <dgm:prSet presAssocID="{3DD94251-B816-4F60-9E2A-0D225B1C94C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3F85927-F037-420D-B3E1-1917AFFBF043}" type="pres">
      <dgm:prSet presAssocID="{3DD94251-B816-4F60-9E2A-0D225B1C94C1}" presName="compChildNode" presStyleCnt="0"/>
      <dgm:spPr/>
    </dgm:pt>
    <dgm:pt modelId="{0BBD8005-EC1A-4557-A4A5-B90D0CAB3F2D}" type="pres">
      <dgm:prSet presAssocID="{3DD94251-B816-4F60-9E2A-0D225B1C94C1}" presName="theInnerList" presStyleCnt="0"/>
      <dgm:spPr/>
    </dgm:pt>
    <dgm:pt modelId="{6115287F-CD3F-45D0-8B9E-5AE6279D4E3D}" type="pres">
      <dgm:prSet presAssocID="{B4A863DC-03E1-478E-9E98-E97E1EE0F19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0EFDA-C9FC-4587-BEB3-15DF10BFD1A1}" type="pres">
      <dgm:prSet presAssocID="{B4A863DC-03E1-478E-9E98-E97E1EE0F19D}" presName="aSpace2" presStyleCnt="0"/>
      <dgm:spPr/>
    </dgm:pt>
    <dgm:pt modelId="{AA0CA432-563B-4F22-8521-1389478F8D0E}" type="pres">
      <dgm:prSet presAssocID="{02465CEC-38E6-488B-9138-304DD96DAB73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1752C-93E0-4E0D-919C-1036BD4843A6}" type="pres">
      <dgm:prSet presAssocID="{02465CEC-38E6-488B-9138-304DD96DAB73}" presName="aSpace2" presStyleCnt="0"/>
      <dgm:spPr/>
    </dgm:pt>
    <dgm:pt modelId="{1665A9C4-6FF0-4523-B0A4-6B0568B31370}" type="pres">
      <dgm:prSet presAssocID="{62A5C9F3-C371-473F-929B-7375D9038C7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CBCF8-E313-429B-A35C-AC5B676DECCE}" type="pres">
      <dgm:prSet presAssocID="{3DD94251-B816-4F60-9E2A-0D225B1C94C1}" presName="aSpace" presStyleCnt="0"/>
      <dgm:spPr/>
    </dgm:pt>
    <dgm:pt modelId="{50FB9682-8F7B-4599-B76D-BC177D4296A4}" type="pres">
      <dgm:prSet presAssocID="{EF23BEBD-E075-43A5-83DB-80CCB690AD7D}" presName="compNode" presStyleCnt="0"/>
      <dgm:spPr/>
    </dgm:pt>
    <dgm:pt modelId="{E3306565-10D2-4092-B16F-D0B471554902}" type="pres">
      <dgm:prSet presAssocID="{EF23BEBD-E075-43A5-83DB-80CCB690AD7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92A0F747-C16F-4761-8C04-7B70E7730A01}" type="pres">
      <dgm:prSet presAssocID="{EF23BEBD-E075-43A5-83DB-80CCB690AD7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849025F9-07B5-4B87-82D4-93FCC9F4AD20}" type="pres">
      <dgm:prSet presAssocID="{EF23BEBD-E075-43A5-83DB-80CCB690AD7D}" presName="compChildNode" presStyleCnt="0"/>
      <dgm:spPr/>
    </dgm:pt>
    <dgm:pt modelId="{A26B679D-7AE5-46BC-AFD0-A88307F1371E}" type="pres">
      <dgm:prSet presAssocID="{EF23BEBD-E075-43A5-83DB-80CCB690AD7D}" presName="theInnerList" presStyleCnt="0"/>
      <dgm:spPr/>
    </dgm:pt>
    <dgm:pt modelId="{8FD10EB5-2682-4D5B-BC72-ECADFE1838B9}" type="pres">
      <dgm:prSet presAssocID="{4EF6B168-BA16-4452-A1AA-E38F7B4AF2BE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1605D-236F-4B29-9462-25536C560C48}" type="pres">
      <dgm:prSet presAssocID="{4EF6B168-BA16-4452-A1AA-E38F7B4AF2BE}" presName="aSpace2" presStyleCnt="0"/>
      <dgm:spPr/>
    </dgm:pt>
    <dgm:pt modelId="{80CA30BA-1FEC-4E15-B395-FBF215849ABF}" type="pres">
      <dgm:prSet presAssocID="{181499DB-4A5A-412F-87F6-CD8EFA1EEE0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391D7-850B-47EF-A10B-AE6B1A986CC7}" type="pres">
      <dgm:prSet presAssocID="{181499DB-4A5A-412F-87F6-CD8EFA1EEE0D}" presName="aSpace2" presStyleCnt="0"/>
      <dgm:spPr/>
    </dgm:pt>
    <dgm:pt modelId="{C4123BAB-BA34-4BE0-822F-4754A58B503F}" type="pres">
      <dgm:prSet presAssocID="{261452EF-7EB1-4318-B437-D5097DBBDFC8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8B6FC8-1D0A-4ED6-A5D8-C79C7CDA5667}" type="presOf" srcId="{EF23BEBD-E075-43A5-83DB-80CCB690AD7D}" destId="{E3306565-10D2-4092-B16F-D0B471554902}" srcOrd="0" destOrd="0" presId="urn:microsoft.com/office/officeart/2005/8/layout/lProcess2"/>
    <dgm:cxn modelId="{251A0887-82DE-48AE-A744-484D4FE23A16}" type="presOf" srcId="{E9690121-28B9-4F44-9E3A-8EA963C46C0D}" destId="{64E96FA6-D3E0-458B-BA5F-62BA308E78B2}" srcOrd="1" destOrd="0" presId="urn:microsoft.com/office/officeart/2005/8/layout/lProcess2"/>
    <dgm:cxn modelId="{5C2749DC-6BED-40C4-9F4D-CEE4C4B7D0A1}" type="presOf" srcId="{3DD94251-B816-4F60-9E2A-0D225B1C94C1}" destId="{557BB65F-25C2-4878-B87C-AD5426640B39}" srcOrd="0" destOrd="0" presId="urn:microsoft.com/office/officeart/2005/8/layout/lProcess2"/>
    <dgm:cxn modelId="{21F2F261-4860-40B8-BD16-583FB3E0722C}" srcId="{EF23BEBD-E075-43A5-83DB-80CCB690AD7D}" destId="{181499DB-4A5A-412F-87F6-CD8EFA1EEE0D}" srcOrd="1" destOrd="0" parTransId="{627F6846-24BC-4F0B-918C-3FCADB321859}" sibTransId="{92D3DEB8-2443-46F4-A69B-93135D0803FA}"/>
    <dgm:cxn modelId="{D63E1282-FA64-4948-A27B-9AEDBE76A5BF}" type="presOf" srcId="{62A5C9F3-C371-473F-929B-7375D9038C7F}" destId="{1665A9C4-6FF0-4523-B0A4-6B0568B31370}" srcOrd="0" destOrd="0" presId="urn:microsoft.com/office/officeart/2005/8/layout/lProcess2"/>
    <dgm:cxn modelId="{49A0E5DB-3A9A-4609-9FDF-B1126CD16C68}" type="presOf" srcId="{EF23BEBD-E075-43A5-83DB-80CCB690AD7D}" destId="{92A0F747-C16F-4761-8C04-7B70E7730A01}" srcOrd="1" destOrd="0" presId="urn:microsoft.com/office/officeart/2005/8/layout/lProcess2"/>
    <dgm:cxn modelId="{D2F3BD89-2CD5-45E2-A410-F17B16E741BD}" srcId="{E9690121-28B9-4F44-9E3A-8EA963C46C0D}" destId="{08A03A8C-E65B-4A61-980D-B60B918C90B8}" srcOrd="0" destOrd="0" parTransId="{34339D21-11A5-41AC-9CC0-81AFFA413CEB}" sibTransId="{DEBCD027-25D8-4DD8-973A-39C0769E3BF9}"/>
    <dgm:cxn modelId="{9857D329-7939-4937-A15E-558DDEE243EA}" type="presOf" srcId="{E9690121-28B9-4F44-9E3A-8EA963C46C0D}" destId="{BD12BB70-708C-42DE-9CE7-880987892E79}" srcOrd="0" destOrd="0" presId="urn:microsoft.com/office/officeart/2005/8/layout/lProcess2"/>
    <dgm:cxn modelId="{93DFCD6F-A3E2-4267-8327-7806036574BB}" srcId="{FE17B8B7-93C4-4F82-B458-11C78106850B}" destId="{EF23BEBD-E075-43A5-83DB-80CCB690AD7D}" srcOrd="2" destOrd="0" parTransId="{FAEB6D38-1294-41CC-9A51-E432D484EA65}" sibTransId="{E980221B-D058-4518-B746-97A7D65B1985}"/>
    <dgm:cxn modelId="{380D7F92-9E32-4ECE-B4FD-D28961F7E035}" type="presOf" srcId="{4EF6B168-BA16-4452-A1AA-E38F7B4AF2BE}" destId="{8FD10EB5-2682-4D5B-BC72-ECADFE1838B9}" srcOrd="0" destOrd="0" presId="urn:microsoft.com/office/officeart/2005/8/layout/lProcess2"/>
    <dgm:cxn modelId="{96AA7607-63B4-4188-B81B-8F6F381FB036}" type="presOf" srcId="{3DD94251-B816-4F60-9E2A-0D225B1C94C1}" destId="{945EE5CE-E37A-4D6A-BDB9-E03CF43B400B}" srcOrd="1" destOrd="0" presId="urn:microsoft.com/office/officeart/2005/8/layout/lProcess2"/>
    <dgm:cxn modelId="{7F491DCF-AC34-40BB-8EEE-DED84DF6078D}" srcId="{3DD94251-B816-4F60-9E2A-0D225B1C94C1}" destId="{B4A863DC-03E1-478E-9E98-E97E1EE0F19D}" srcOrd="0" destOrd="0" parTransId="{74042C36-8B67-4367-954D-D0E60995341F}" sibTransId="{2DC4C4FE-A350-45E9-8B4E-EE2C96A4100D}"/>
    <dgm:cxn modelId="{85386861-5D9C-40A5-ADC8-AD37756F3684}" srcId="{3DD94251-B816-4F60-9E2A-0D225B1C94C1}" destId="{62A5C9F3-C371-473F-929B-7375D9038C7F}" srcOrd="2" destOrd="0" parTransId="{50F67736-706F-48E6-BD97-C549C8E2C9B4}" sibTransId="{F10AD1F9-F4BC-4BBE-978F-59B9000A5D98}"/>
    <dgm:cxn modelId="{D2B8E754-BB2D-4D91-8D96-527A9AC11779}" srcId="{EF23BEBD-E075-43A5-83DB-80CCB690AD7D}" destId="{4EF6B168-BA16-4452-A1AA-E38F7B4AF2BE}" srcOrd="0" destOrd="0" parTransId="{D8AA0045-0B3B-4A8A-A427-8DB7D0063C89}" sibTransId="{114DB32C-292F-44BB-A5FF-103D10054340}"/>
    <dgm:cxn modelId="{CCC7B9EB-32EC-425E-B3B3-F1D7E1E0CAEE}" srcId="{EF23BEBD-E075-43A5-83DB-80CCB690AD7D}" destId="{261452EF-7EB1-4318-B437-D5097DBBDFC8}" srcOrd="2" destOrd="0" parTransId="{15717D36-D2F0-44E8-B4CB-96E0B5587590}" sibTransId="{F4AD89E0-FB68-42D8-92D3-5D62C1E0B512}"/>
    <dgm:cxn modelId="{DEB5F7CA-B466-4BF2-AF30-31BF978882E9}" type="presOf" srcId="{2BD29E61-92CD-4A28-AA47-616456CD1CBA}" destId="{5A7AE537-DD0F-4D5A-B241-E01BD4BF340C}" srcOrd="0" destOrd="0" presId="urn:microsoft.com/office/officeart/2005/8/layout/lProcess2"/>
    <dgm:cxn modelId="{FA916AD2-8C31-40F8-8696-86F5768980E4}" type="presOf" srcId="{6806E8E7-E848-4E82-B9C7-18020025968D}" destId="{07F2197C-48D5-47D3-A10A-357E5E6A05B1}" srcOrd="0" destOrd="0" presId="urn:microsoft.com/office/officeart/2005/8/layout/lProcess2"/>
    <dgm:cxn modelId="{CDB2917C-CD43-4FBB-8419-FB2DBEE952CF}" srcId="{FE17B8B7-93C4-4F82-B458-11C78106850B}" destId="{3DD94251-B816-4F60-9E2A-0D225B1C94C1}" srcOrd="1" destOrd="0" parTransId="{7F673015-1A3D-4B75-87BD-DB006D7D833D}" sibTransId="{6C0C539F-9696-45F6-8A42-2E2DC3E57F42}"/>
    <dgm:cxn modelId="{63A25638-EBD9-41F4-AF7A-7A4CAC68A227}" type="presOf" srcId="{261452EF-7EB1-4318-B437-D5097DBBDFC8}" destId="{C4123BAB-BA34-4BE0-822F-4754A58B503F}" srcOrd="0" destOrd="0" presId="urn:microsoft.com/office/officeart/2005/8/layout/lProcess2"/>
    <dgm:cxn modelId="{8125B168-E503-4C33-90B5-36AD69E483B2}" type="presOf" srcId="{B4A863DC-03E1-478E-9E98-E97E1EE0F19D}" destId="{6115287F-CD3F-45D0-8B9E-5AE6279D4E3D}" srcOrd="0" destOrd="0" presId="urn:microsoft.com/office/officeart/2005/8/layout/lProcess2"/>
    <dgm:cxn modelId="{DED5F2BF-BD63-4F48-BC54-57889D64F1FD}" srcId="{E9690121-28B9-4F44-9E3A-8EA963C46C0D}" destId="{2BD29E61-92CD-4A28-AA47-616456CD1CBA}" srcOrd="1" destOrd="0" parTransId="{70C6B5DD-298B-454A-9285-D51B8427934A}" sibTransId="{5C2EF6FE-1539-4B00-A7E7-F736EF4B056F}"/>
    <dgm:cxn modelId="{E4E0A592-2F30-41E7-A1A7-F97517FEE4CF}" type="presOf" srcId="{08A03A8C-E65B-4A61-980D-B60B918C90B8}" destId="{58D4C702-30BF-40B5-8FDC-E40CE28A631B}" srcOrd="0" destOrd="0" presId="urn:microsoft.com/office/officeart/2005/8/layout/lProcess2"/>
    <dgm:cxn modelId="{E4E69994-C309-49D4-8EFB-6D3BA43861B8}" srcId="{E9690121-28B9-4F44-9E3A-8EA963C46C0D}" destId="{6806E8E7-E848-4E82-B9C7-18020025968D}" srcOrd="2" destOrd="0" parTransId="{1093D952-F480-41C0-A2AA-A584FF7B2BAC}" sibTransId="{0860A57E-5E35-4A59-813D-8B4BBD18206E}"/>
    <dgm:cxn modelId="{071BE81A-AE15-4048-86E4-8ED89AFB003D}" type="presOf" srcId="{FE17B8B7-93C4-4F82-B458-11C78106850B}" destId="{C2593362-9E76-499E-B607-9F4BCA060E0D}" srcOrd="0" destOrd="0" presId="urn:microsoft.com/office/officeart/2005/8/layout/lProcess2"/>
    <dgm:cxn modelId="{B0CFD29C-2D4D-46E8-9A65-1F06FB737CD3}" type="presOf" srcId="{02465CEC-38E6-488B-9138-304DD96DAB73}" destId="{AA0CA432-563B-4F22-8521-1389478F8D0E}" srcOrd="0" destOrd="0" presId="urn:microsoft.com/office/officeart/2005/8/layout/lProcess2"/>
    <dgm:cxn modelId="{B5E46295-9D67-438E-A625-B70DF876BE32}" srcId="{FE17B8B7-93C4-4F82-B458-11C78106850B}" destId="{E9690121-28B9-4F44-9E3A-8EA963C46C0D}" srcOrd="0" destOrd="0" parTransId="{6180FE3E-0DA8-474D-BD00-1751244299A1}" sibTransId="{3D8C6ADF-7F09-4148-B2E5-4497D205CAFD}"/>
    <dgm:cxn modelId="{D09FAC9A-5186-4E66-920B-AD8CA7A7B8EE}" srcId="{3DD94251-B816-4F60-9E2A-0D225B1C94C1}" destId="{02465CEC-38E6-488B-9138-304DD96DAB73}" srcOrd="1" destOrd="0" parTransId="{455719E4-FAF8-419F-9919-0258F4F290CB}" sibTransId="{51F2C2A8-3BF6-4571-8533-D4CAF8DF19D6}"/>
    <dgm:cxn modelId="{2C0419C2-2990-46EA-AD84-A992FE981D61}" type="presOf" srcId="{181499DB-4A5A-412F-87F6-CD8EFA1EEE0D}" destId="{80CA30BA-1FEC-4E15-B395-FBF215849ABF}" srcOrd="0" destOrd="0" presId="urn:microsoft.com/office/officeart/2005/8/layout/lProcess2"/>
    <dgm:cxn modelId="{84FD03E9-947E-4CF2-A69D-D41219BD8EFC}" type="presParOf" srcId="{C2593362-9E76-499E-B607-9F4BCA060E0D}" destId="{47CD469D-5611-464D-AF39-56EC0ACBD9EC}" srcOrd="0" destOrd="0" presId="urn:microsoft.com/office/officeart/2005/8/layout/lProcess2"/>
    <dgm:cxn modelId="{C0C91E30-D819-4CEE-B7CA-09413B147EB6}" type="presParOf" srcId="{47CD469D-5611-464D-AF39-56EC0ACBD9EC}" destId="{BD12BB70-708C-42DE-9CE7-880987892E79}" srcOrd="0" destOrd="0" presId="urn:microsoft.com/office/officeart/2005/8/layout/lProcess2"/>
    <dgm:cxn modelId="{F079265F-9BC8-48AF-A9E8-8AC0F0801665}" type="presParOf" srcId="{47CD469D-5611-464D-AF39-56EC0ACBD9EC}" destId="{64E96FA6-D3E0-458B-BA5F-62BA308E78B2}" srcOrd="1" destOrd="0" presId="urn:microsoft.com/office/officeart/2005/8/layout/lProcess2"/>
    <dgm:cxn modelId="{BE66BC36-F07D-437B-B96D-2D958AFD3C6C}" type="presParOf" srcId="{47CD469D-5611-464D-AF39-56EC0ACBD9EC}" destId="{D8A8E962-51FE-45A8-AD7A-AE4D7C209CEA}" srcOrd="2" destOrd="0" presId="urn:microsoft.com/office/officeart/2005/8/layout/lProcess2"/>
    <dgm:cxn modelId="{EBCF9048-D184-4192-B762-6F137478EF72}" type="presParOf" srcId="{D8A8E962-51FE-45A8-AD7A-AE4D7C209CEA}" destId="{4AD9AC90-E2A0-4FD9-AF5A-FC696C1342F6}" srcOrd="0" destOrd="0" presId="urn:microsoft.com/office/officeart/2005/8/layout/lProcess2"/>
    <dgm:cxn modelId="{EBA8746F-15AA-43AA-AA95-21B2590932F9}" type="presParOf" srcId="{4AD9AC90-E2A0-4FD9-AF5A-FC696C1342F6}" destId="{58D4C702-30BF-40B5-8FDC-E40CE28A631B}" srcOrd="0" destOrd="0" presId="urn:microsoft.com/office/officeart/2005/8/layout/lProcess2"/>
    <dgm:cxn modelId="{6840D0D9-5708-4633-93DE-06AFB951ABA0}" type="presParOf" srcId="{4AD9AC90-E2A0-4FD9-AF5A-FC696C1342F6}" destId="{CC6F0514-01E1-4C13-A520-C8FFBCD88FF0}" srcOrd="1" destOrd="0" presId="urn:microsoft.com/office/officeart/2005/8/layout/lProcess2"/>
    <dgm:cxn modelId="{B6048A83-B09E-4120-A415-A8C5CD49E6D8}" type="presParOf" srcId="{4AD9AC90-E2A0-4FD9-AF5A-FC696C1342F6}" destId="{5A7AE537-DD0F-4D5A-B241-E01BD4BF340C}" srcOrd="2" destOrd="0" presId="urn:microsoft.com/office/officeart/2005/8/layout/lProcess2"/>
    <dgm:cxn modelId="{5E84B734-4EF0-4597-BFAC-85B6A0A52B0D}" type="presParOf" srcId="{4AD9AC90-E2A0-4FD9-AF5A-FC696C1342F6}" destId="{7E55F2F6-C600-4CD3-8ADF-F641EBCEBFB0}" srcOrd="3" destOrd="0" presId="urn:microsoft.com/office/officeart/2005/8/layout/lProcess2"/>
    <dgm:cxn modelId="{13913B33-A73A-40F8-ABF7-9ED3CFB93A10}" type="presParOf" srcId="{4AD9AC90-E2A0-4FD9-AF5A-FC696C1342F6}" destId="{07F2197C-48D5-47D3-A10A-357E5E6A05B1}" srcOrd="4" destOrd="0" presId="urn:microsoft.com/office/officeart/2005/8/layout/lProcess2"/>
    <dgm:cxn modelId="{27AA98CE-90F5-4555-93E3-9619F972D9F1}" type="presParOf" srcId="{C2593362-9E76-499E-B607-9F4BCA060E0D}" destId="{4BFAD451-81F1-40E2-830A-744AB9B5473B}" srcOrd="1" destOrd="0" presId="urn:microsoft.com/office/officeart/2005/8/layout/lProcess2"/>
    <dgm:cxn modelId="{0DA9E175-BE32-4564-BCA2-217E0A64A2FF}" type="presParOf" srcId="{C2593362-9E76-499E-B607-9F4BCA060E0D}" destId="{71D57EF8-DB84-4A9D-8E1D-5656124C0EEA}" srcOrd="2" destOrd="0" presId="urn:microsoft.com/office/officeart/2005/8/layout/lProcess2"/>
    <dgm:cxn modelId="{5BBA73B1-740D-4D07-8702-6EA81D8949FD}" type="presParOf" srcId="{71D57EF8-DB84-4A9D-8E1D-5656124C0EEA}" destId="{557BB65F-25C2-4878-B87C-AD5426640B39}" srcOrd="0" destOrd="0" presId="urn:microsoft.com/office/officeart/2005/8/layout/lProcess2"/>
    <dgm:cxn modelId="{491F4AC8-AD77-48EF-B06D-A5156F84472E}" type="presParOf" srcId="{71D57EF8-DB84-4A9D-8E1D-5656124C0EEA}" destId="{945EE5CE-E37A-4D6A-BDB9-E03CF43B400B}" srcOrd="1" destOrd="0" presId="urn:microsoft.com/office/officeart/2005/8/layout/lProcess2"/>
    <dgm:cxn modelId="{1FE110FE-12C4-4F16-BDF8-670B2F0F394D}" type="presParOf" srcId="{71D57EF8-DB84-4A9D-8E1D-5656124C0EEA}" destId="{C3F85927-F037-420D-B3E1-1917AFFBF043}" srcOrd="2" destOrd="0" presId="urn:microsoft.com/office/officeart/2005/8/layout/lProcess2"/>
    <dgm:cxn modelId="{13559789-5E3B-420E-9E75-D56953930CB2}" type="presParOf" srcId="{C3F85927-F037-420D-B3E1-1917AFFBF043}" destId="{0BBD8005-EC1A-4557-A4A5-B90D0CAB3F2D}" srcOrd="0" destOrd="0" presId="urn:microsoft.com/office/officeart/2005/8/layout/lProcess2"/>
    <dgm:cxn modelId="{D593826D-93E8-4961-906C-47D71F6A1030}" type="presParOf" srcId="{0BBD8005-EC1A-4557-A4A5-B90D0CAB3F2D}" destId="{6115287F-CD3F-45D0-8B9E-5AE6279D4E3D}" srcOrd="0" destOrd="0" presId="urn:microsoft.com/office/officeart/2005/8/layout/lProcess2"/>
    <dgm:cxn modelId="{8FCE286A-5F74-4447-8564-F47359503FB5}" type="presParOf" srcId="{0BBD8005-EC1A-4557-A4A5-B90D0CAB3F2D}" destId="{4BC0EFDA-C9FC-4587-BEB3-15DF10BFD1A1}" srcOrd="1" destOrd="0" presId="urn:microsoft.com/office/officeart/2005/8/layout/lProcess2"/>
    <dgm:cxn modelId="{5B38B519-FB1E-4A87-B5F0-8CF2A19C8682}" type="presParOf" srcId="{0BBD8005-EC1A-4557-A4A5-B90D0CAB3F2D}" destId="{AA0CA432-563B-4F22-8521-1389478F8D0E}" srcOrd="2" destOrd="0" presId="urn:microsoft.com/office/officeart/2005/8/layout/lProcess2"/>
    <dgm:cxn modelId="{DAD1E602-94EB-41AC-907D-8F80DC5AA6C9}" type="presParOf" srcId="{0BBD8005-EC1A-4557-A4A5-B90D0CAB3F2D}" destId="{3D81752C-93E0-4E0D-919C-1036BD4843A6}" srcOrd="3" destOrd="0" presId="urn:microsoft.com/office/officeart/2005/8/layout/lProcess2"/>
    <dgm:cxn modelId="{2187512F-51C1-4E27-B666-27C1FD5FF765}" type="presParOf" srcId="{0BBD8005-EC1A-4557-A4A5-B90D0CAB3F2D}" destId="{1665A9C4-6FF0-4523-B0A4-6B0568B31370}" srcOrd="4" destOrd="0" presId="urn:microsoft.com/office/officeart/2005/8/layout/lProcess2"/>
    <dgm:cxn modelId="{C4E40CE8-9CF8-49E3-BC1D-C8284A879F2A}" type="presParOf" srcId="{C2593362-9E76-499E-B607-9F4BCA060E0D}" destId="{FCECBCF8-E313-429B-A35C-AC5B676DECCE}" srcOrd="3" destOrd="0" presId="urn:microsoft.com/office/officeart/2005/8/layout/lProcess2"/>
    <dgm:cxn modelId="{D87B1836-BF7D-4E5E-BF3C-5882D3611E1F}" type="presParOf" srcId="{C2593362-9E76-499E-B607-9F4BCA060E0D}" destId="{50FB9682-8F7B-4599-B76D-BC177D4296A4}" srcOrd="4" destOrd="0" presId="urn:microsoft.com/office/officeart/2005/8/layout/lProcess2"/>
    <dgm:cxn modelId="{70B6C52F-216C-4934-8D9F-771911F924EA}" type="presParOf" srcId="{50FB9682-8F7B-4599-B76D-BC177D4296A4}" destId="{E3306565-10D2-4092-B16F-D0B471554902}" srcOrd="0" destOrd="0" presId="urn:microsoft.com/office/officeart/2005/8/layout/lProcess2"/>
    <dgm:cxn modelId="{AE48EFF4-C27B-4DDF-8E60-13E8E17CA6CB}" type="presParOf" srcId="{50FB9682-8F7B-4599-B76D-BC177D4296A4}" destId="{92A0F747-C16F-4761-8C04-7B70E7730A01}" srcOrd="1" destOrd="0" presId="urn:microsoft.com/office/officeart/2005/8/layout/lProcess2"/>
    <dgm:cxn modelId="{2BC3C42F-B09E-49D8-A2BB-6E94D9689BC6}" type="presParOf" srcId="{50FB9682-8F7B-4599-B76D-BC177D4296A4}" destId="{849025F9-07B5-4B87-82D4-93FCC9F4AD20}" srcOrd="2" destOrd="0" presId="urn:microsoft.com/office/officeart/2005/8/layout/lProcess2"/>
    <dgm:cxn modelId="{EBB3BF42-62E9-4A1E-9A1E-0E7CF839D107}" type="presParOf" srcId="{849025F9-07B5-4B87-82D4-93FCC9F4AD20}" destId="{A26B679D-7AE5-46BC-AFD0-A88307F1371E}" srcOrd="0" destOrd="0" presId="urn:microsoft.com/office/officeart/2005/8/layout/lProcess2"/>
    <dgm:cxn modelId="{BAA2B166-4068-4EFB-821D-67092599CC6D}" type="presParOf" srcId="{A26B679D-7AE5-46BC-AFD0-A88307F1371E}" destId="{8FD10EB5-2682-4D5B-BC72-ECADFE1838B9}" srcOrd="0" destOrd="0" presId="urn:microsoft.com/office/officeart/2005/8/layout/lProcess2"/>
    <dgm:cxn modelId="{29D820C4-9E19-4A18-9C06-EF6F6202AE4B}" type="presParOf" srcId="{A26B679D-7AE5-46BC-AFD0-A88307F1371E}" destId="{28D1605D-236F-4B29-9462-25536C560C48}" srcOrd="1" destOrd="0" presId="urn:microsoft.com/office/officeart/2005/8/layout/lProcess2"/>
    <dgm:cxn modelId="{8AE47EE6-41EE-4890-858C-24783DFCB8B1}" type="presParOf" srcId="{A26B679D-7AE5-46BC-AFD0-A88307F1371E}" destId="{80CA30BA-1FEC-4E15-B395-FBF215849ABF}" srcOrd="2" destOrd="0" presId="urn:microsoft.com/office/officeart/2005/8/layout/lProcess2"/>
    <dgm:cxn modelId="{9A768BCD-6EC1-425A-9A96-2CF81D2BC057}" type="presParOf" srcId="{A26B679D-7AE5-46BC-AFD0-A88307F1371E}" destId="{72E391D7-850B-47EF-A10B-AE6B1A986CC7}" srcOrd="3" destOrd="0" presId="urn:microsoft.com/office/officeart/2005/8/layout/lProcess2"/>
    <dgm:cxn modelId="{59F56051-A546-41D2-8546-CF07DE9C8477}" type="presParOf" srcId="{A26B679D-7AE5-46BC-AFD0-A88307F1371E}" destId="{C4123BAB-BA34-4BE0-822F-4754A58B503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B915B-C8A0-461B-B731-4ABD0724820B}">
      <dsp:nvSpPr>
        <dsp:cNvPr id="0" name=""/>
        <dsp:cNvSpPr/>
      </dsp:nvSpPr>
      <dsp:spPr>
        <a:xfrm rot="4396374">
          <a:off x="771212" y="948015"/>
          <a:ext cx="4112642" cy="2868055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D1943-DC37-4C96-B87D-4380D98A8F42}">
      <dsp:nvSpPr>
        <dsp:cNvPr id="0" name=""/>
        <dsp:cNvSpPr/>
      </dsp:nvSpPr>
      <dsp:spPr>
        <a:xfrm>
          <a:off x="2172948" y="1231040"/>
          <a:ext cx="103857" cy="1038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4392D9-A09A-44E9-BEEF-18D0A56428ED}">
      <dsp:nvSpPr>
        <dsp:cNvPr id="0" name=""/>
        <dsp:cNvSpPr/>
      </dsp:nvSpPr>
      <dsp:spPr>
        <a:xfrm>
          <a:off x="2759359" y="1681246"/>
          <a:ext cx="103857" cy="1038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5C79A6-7B0F-49AB-88F3-649C28893ED7}">
      <dsp:nvSpPr>
        <dsp:cNvPr id="0" name=""/>
        <dsp:cNvSpPr/>
      </dsp:nvSpPr>
      <dsp:spPr>
        <a:xfrm>
          <a:off x="3286553" y="2208154"/>
          <a:ext cx="103857" cy="1038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DCFDE5-16F7-4F62-AA45-02ECB89E6E97}">
      <dsp:nvSpPr>
        <dsp:cNvPr id="0" name=""/>
        <dsp:cNvSpPr/>
      </dsp:nvSpPr>
      <dsp:spPr>
        <a:xfrm>
          <a:off x="125399" y="3857"/>
          <a:ext cx="1938983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系统需求分析</a:t>
          </a:r>
          <a:endParaRPr lang="zh-CN" altLang="en-US" sz="2100" kern="1200" dirty="0"/>
        </a:p>
      </dsp:txBody>
      <dsp:txXfrm>
        <a:off x="125399" y="3857"/>
        <a:ext cx="1938983" cy="762253"/>
      </dsp:txXfrm>
    </dsp:sp>
    <dsp:sp modelId="{193D368C-6578-4E0F-81D1-E371E909F08D}">
      <dsp:nvSpPr>
        <dsp:cNvPr id="0" name=""/>
        <dsp:cNvSpPr/>
      </dsp:nvSpPr>
      <dsp:spPr>
        <a:xfrm>
          <a:off x="2657799" y="662356"/>
          <a:ext cx="2882272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系统框架设计</a:t>
          </a:r>
          <a:endParaRPr lang="zh-CN" altLang="en-US" sz="2100" kern="1200" dirty="0"/>
        </a:p>
      </dsp:txBody>
      <dsp:txXfrm>
        <a:off x="2657799" y="662356"/>
        <a:ext cx="2882272" cy="762253"/>
      </dsp:txXfrm>
    </dsp:sp>
    <dsp:sp modelId="{4553AD75-257D-4778-AE26-7CD974D59DA6}">
      <dsp:nvSpPr>
        <dsp:cNvPr id="0" name=""/>
        <dsp:cNvSpPr/>
      </dsp:nvSpPr>
      <dsp:spPr>
        <a:xfrm>
          <a:off x="549940" y="1428242"/>
          <a:ext cx="1938983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系统数据库设计</a:t>
          </a:r>
          <a:endParaRPr lang="zh-CN" altLang="en-US" sz="2100" kern="1200" dirty="0"/>
        </a:p>
      </dsp:txBody>
      <dsp:txXfrm>
        <a:off x="549940" y="1428242"/>
        <a:ext cx="1938983" cy="762253"/>
      </dsp:txXfrm>
    </dsp:sp>
    <dsp:sp modelId="{A2546D30-1042-45B0-82A6-7A2323443C44}">
      <dsp:nvSpPr>
        <dsp:cNvPr id="0" name=""/>
        <dsp:cNvSpPr/>
      </dsp:nvSpPr>
      <dsp:spPr>
        <a:xfrm>
          <a:off x="3668061" y="2787943"/>
          <a:ext cx="103857" cy="1038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5BE00C-C5EC-420D-B925-1AA018F36089}">
      <dsp:nvSpPr>
        <dsp:cNvPr id="0" name=""/>
        <dsp:cNvSpPr/>
      </dsp:nvSpPr>
      <dsp:spPr>
        <a:xfrm>
          <a:off x="3622846" y="1759213"/>
          <a:ext cx="1938983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系统具体实现</a:t>
          </a:r>
          <a:endParaRPr lang="zh-CN" altLang="en-US" sz="2100" kern="1200" dirty="0"/>
        </a:p>
      </dsp:txBody>
      <dsp:txXfrm>
        <a:off x="3622846" y="1759213"/>
        <a:ext cx="1938983" cy="762253"/>
      </dsp:txXfrm>
    </dsp:sp>
    <dsp:sp modelId="{401648DB-C061-4129-A2CB-AFE303598814}">
      <dsp:nvSpPr>
        <dsp:cNvPr id="0" name=""/>
        <dsp:cNvSpPr/>
      </dsp:nvSpPr>
      <dsp:spPr>
        <a:xfrm>
          <a:off x="1388124" y="2567602"/>
          <a:ext cx="2882272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系统测试与分析</a:t>
          </a:r>
          <a:endParaRPr lang="zh-CN" altLang="en-US" sz="2100" kern="1200" dirty="0"/>
        </a:p>
      </dsp:txBody>
      <dsp:txXfrm>
        <a:off x="1388124" y="2567602"/>
        <a:ext cx="2882272" cy="762253"/>
      </dsp:txXfrm>
    </dsp:sp>
    <dsp:sp modelId="{306428D9-6FC9-49F9-8CC1-5993535BB6A4}">
      <dsp:nvSpPr>
        <dsp:cNvPr id="0" name=""/>
        <dsp:cNvSpPr/>
      </dsp:nvSpPr>
      <dsp:spPr>
        <a:xfrm>
          <a:off x="3611274" y="4001833"/>
          <a:ext cx="2620247" cy="76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系统演示</a:t>
          </a:r>
          <a:endParaRPr lang="zh-CN" altLang="en-US" sz="2100" kern="1200" dirty="0"/>
        </a:p>
      </dsp:txBody>
      <dsp:txXfrm>
        <a:off x="3611274" y="4001833"/>
        <a:ext cx="2620247" cy="762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5ED23-B122-48B1-BBD2-3DD8AB90F23F}">
      <dsp:nvSpPr>
        <dsp:cNvPr id="0" name=""/>
        <dsp:cNvSpPr/>
      </dsp:nvSpPr>
      <dsp:spPr>
        <a:xfrm>
          <a:off x="7117079" y="1967423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87B04-3D9F-431F-AC72-4CD5A130D7D0}">
      <dsp:nvSpPr>
        <dsp:cNvPr id="0" name=""/>
        <dsp:cNvSpPr/>
      </dsp:nvSpPr>
      <dsp:spPr>
        <a:xfrm>
          <a:off x="7117079" y="1967423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BD5E9-7163-4795-8448-9EADF4FAF6E9}">
      <dsp:nvSpPr>
        <dsp:cNvPr id="0" name=""/>
        <dsp:cNvSpPr/>
      </dsp:nvSpPr>
      <dsp:spPr>
        <a:xfrm>
          <a:off x="3993935" y="1280912"/>
          <a:ext cx="3509911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3509911" y="101526"/>
              </a:lnTo>
              <a:lnTo>
                <a:pt x="3509911" y="2030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9806D-B8F6-4C92-8422-0FB9276904BB}">
      <dsp:nvSpPr>
        <dsp:cNvPr id="0" name=""/>
        <dsp:cNvSpPr/>
      </dsp:nvSpPr>
      <dsp:spPr>
        <a:xfrm>
          <a:off x="5947109" y="1967423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D293E-0D60-477B-9EE6-6C6F3A080920}">
      <dsp:nvSpPr>
        <dsp:cNvPr id="0" name=""/>
        <dsp:cNvSpPr/>
      </dsp:nvSpPr>
      <dsp:spPr>
        <a:xfrm>
          <a:off x="5947109" y="1967423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9A55D-6B20-4EE2-A42E-31680B6649F8}">
      <dsp:nvSpPr>
        <dsp:cNvPr id="0" name=""/>
        <dsp:cNvSpPr/>
      </dsp:nvSpPr>
      <dsp:spPr>
        <a:xfrm>
          <a:off x="5947109" y="1967423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6445C-AC0E-4936-8BFB-8C175BDADBF5}">
      <dsp:nvSpPr>
        <dsp:cNvPr id="0" name=""/>
        <dsp:cNvSpPr/>
      </dsp:nvSpPr>
      <dsp:spPr>
        <a:xfrm>
          <a:off x="3993935" y="1280912"/>
          <a:ext cx="2339940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339940" y="101526"/>
              </a:lnTo>
              <a:lnTo>
                <a:pt x="2339940" y="2030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7AD6E-1F9F-4AC7-8B9E-B239225B9D6F}">
      <dsp:nvSpPr>
        <dsp:cNvPr id="0" name=""/>
        <dsp:cNvSpPr/>
      </dsp:nvSpPr>
      <dsp:spPr>
        <a:xfrm>
          <a:off x="3650679" y="1967423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1797D-D154-4E65-8073-EE0B042A7172}">
      <dsp:nvSpPr>
        <dsp:cNvPr id="0" name=""/>
        <dsp:cNvSpPr/>
      </dsp:nvSpPr>
      <dsp:spPr>
        <a:xfrm>
          <a:off x="3650679" y="1967423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39EB7-B678-4A51-A027-F5E543A805EA}">
      <dsp:nvSpPr>
        <dsp:cNvPr id="0" name=""/>
        <dsp:cNvSpPr/>
      </dsp:nvSpPr>
      <dsp:spPr>
        <a:xfrm>
          <a:off x="2678927" y="265393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6E31C-00BB-405F-A33A-C21113E4504F}">
      <dsp:nvSpPr>
        <dsp:cNvPr id="0" name=""/>
        <dsp:cNvSpPr/>
      </dsp:nvSpPr>
      <dsp:spPr>
        <a:xfrm>
          <a:off x="3065694" y="1967423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4FD2C-9589-4A12-B615-778DF42A542E}">
      <dsp:nvSpPr>
        <dsp:cNvPr id="0" name=""/>
        <dsp:cNvSpPr/>
      </dsp:nvSpPr>
      <dsp:spPr>
        <a:xfrm>
          <a:off x="1508956" y="2653935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12BA-FEA3-40B9-92A5-3B09364E8902}">
      <dsp:nvSpPr>
        <dsp:cNvPr id="0" name=""/>
        <dsp:cNvSpPr/>
      </dsp:nvSpPr>
      <dsp:spPr>
        <a:xfrm>
          <a:off x="1508956" y="2653935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D9C76-0E64-4954-9594-B32C18A1EC20}">
      <dsp:nvSpPr>
        <dsp:cNvPr id="0" name=""/>
        <dsp:cNvSpPr/>
      </dsp:nvSpPr>
      <dsp:spPr>
        <a:xfrm>
          <a:off x="1895723" y="1967423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C4AD4-6947-4AF7-8C31-BF221CB2609F}">
      <dsp:nvSpPr>
        <dsp:cNvPr id="0" name=""/>
        <dsp:cNvSpPr/>
      </dsp:nvSpPr>
      <dsp:spPr>
        <a:xfrm>
          <a:off x="3650679" y="1280912"/>
          <a:ext cx="343255" cy="203052"/>
        </a:xfrm>
        <a:custGeom>
          <a:avLst/>
          <a:gdLst/>
          <a:ahLst/>
          <a:cxnLst/>
          <a:rect l="0" t="0" r="0" b="0"/>
          <a:pathLst>
            <a:path>
              <a:moveTo>
                <a:pt x="343255" y="0"/>
              </a:moveTo>
              <a:lnTo>
                <a:pt x="3432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F5E1-B17F-424C-9C89-2C1AE9A062EF}">
      <dsp:nvSpPr>
        <dsp:cNvPr id="0" name=""/>
        <dsp:cNvSpPr/>
      </dsp:nvSpPr>
      <dsp:spPr>
        <a:xfrm>
          <a:off x="97256" y="1967423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9C3AE-2242-42A7-ABA4-6D0B4D7D6321}">
      <dsp:nvSpPr>
        <dsp:cNvPr id="0" name=""/>
        <dsp:cNvSpPr/>
      </dsp:nvSpPr>
      <dsp:spPr>
        <a:xfrm>
          <a:off x="97256" y="1967423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DF67-86D4-4469-AF27-9B8C7D3E0B4B}">
      <dsp:nvSpPr>
        <dsp:cNvPr id="0" name=""/>
        <dsp:cNvSpPr/>
      </dsp:nvSpPr>
      <dsp:spPr>
        <a:xfrm>
          <a:off x="97256" y="1967423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DB8B0-A545-447A-90F9-A98649AEF848}">
      <dsp:nvSpPr>
        <dsp:cNvPr id="0" name=""/>
        <dsp:cNvSpPr/>
      </dsp:nvSpPr>
      <dsp:spPr>
        <a:xfrm>
          <a:off x="484023" y="1280912"/>
          <a:ext cx="3509911" cy="203052"/>
        </a:xfrm>
        <a:custGeom>
          <a:avLst/>
          <a:gdLst/>
          <a:ahLst/>
          <a:cxnLst/>
          <a:rect l="0" t="0" r="0" b="0"/>
          <a:pathLst>
            <a:path>
              <a:moveTo>
                <a:pt x="3509911" y="0"/>
              </a:moveTo>
              <a:lnTo>
                <a:pt x="3509911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4FABB-B3F9-4742-8F68-F271E6B69F39}">
      <dsp:nvSpPr>
        <dsp:cNvPr id="0" name=""/>
        <dsp:cNvSpPr/>
      </dsp:nvSpPr>
      <dsp:spPr>
        <a:xfrm>
          <a:off x="2648943" y="797453"/>
          <a:ext cx="2689984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/>
            <a:t>Synnex</a:t>
          </a:r>
          <a:r>
            <a:rPr lang="en-US" altLang="en-US" sz="1100" kern="1200" dirty="0"/>
            <a:t> Training System</a:t>
          </a:r>
          <a:endParaRPr lang="zh-CN" altLang="en-US" sz="1100" kern="1200" dirty="0"/>
        </a:p>
      </dsp:txBody>
      <dsp:txXfrm>
        <a:off x="2648943" y="797453"/>
        <a:ext cx="2689984" cy="483458"/>
      </dsp:txXfrm>
    </dsp:sp>
    <dsp:sp modelId="{3B9920A8-DC38-45B5-86BE-C093C93F4FF9}">
      <dsp:nvSpPr>
        <dsp:cNvPr id="0" name=""/>
        <dsp:cNvSpPr/>
      </dsp:nvSpPr>
      <dsp:spPr>
        <a:xfrm>
          <a:off x="565" y="1483964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用户信息管理</a:t>
          </a:r>
        </a:p>
      </dsp:txBody>
      <dsp:txXfrm>
        <a:off x="565" y="1483964"/>
        <a:ext cx="966917" cy="483458"/>
      </dsp:txXfrm>
    </dsp:sp>
    <dsp:sp modelId="{F42A3723-24F2-4D3D-BD94-2A86A8145119}">
      <dsp:nvSpPr>
        <dsp:cNvPr id="0" name=""/>
        <dsp:cNvSpPr/>
      </dsp:nvSpPr>
      <dsp:spPr>
        <a:xfrm>
          <a:off x="242294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录入用户信息</a:t>
          </a:r>
          <a:endParaRPr lang="en-US" altLang="zh-CN" sz="1100" kern="1200"/>
        </a:p>
      </dsp:txBody>
      <dsp:txXfrm>
        <a:off x="242294" y="2170476"/>
        <a:ext cx="966917" cy="483458"/>
      </dsp:txXfrm>
    </dsp:sp>
    <dsp:sp modelId="{EB31DB99-9FC7-450D-BD36-B02C73CF3905}">
      <dsp:nvSpPr>
        <dsp:cNvPr id="0" name=""/>
        <dsp:cNvSpPr/>
      </dsp:nvSpPr>
      <dsp:spPr>
        <a:xfrm>
          <a:off x="242294" y="2856988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100" kern="1200"/>
            <a:t>修改个人信息</a:t>
          </a:r>
          <a:endParaRPr lang="en-US" altLang="zh-CN" sz="1100" kern="1200"/>
        </a:p>
      </dsp:txBody>
      <dsp:txXfrm>
        <a:off x="242294" y="2856988"/>
        <a:ext cx="966917" cy="483458"/>
      </dsp:txXfrm>
    </dsp:sp>
    <dsp:sp modelId="{FEF18BFC-0669-4535-AB89-503058997A76}">
      <dsp:nvSpPr>
        <dsp:cNvPr id="0" name=""/>
        <dsp:cNvSpPr/>
      </dsp:nvSpPr>
      <dsp:spPr>
        <a:xfrm>
          <a:off x="242294" y="3543499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100" kern="1200"/>
            <a:t>查询用户信息</a:t>
          </a:r>
          <a:endParaRPr lang="en-US" altLang="zh-CN" sz="1100" kern="1200"/>
        </a:p>
      </dsp:txBody>
      <dsp:txXfrm>
        <a:off x="242294" y="3543499"/>
        <a:ext cx="966917" cy="483458"/>
      </dsp:txXfrm>
    </dsp:sp>
    <dsp:sp modelId="{6C32E90B-A666-46A5-AA23-F192B5586755}">
      <dsp:nvSpPr>
        <dsp:cNvPr id="0" name=""/>
        <dsp:cNvSpPr/>
      </dsp:nvSpPr>
      <dsp:spPr>
        <a:xfrm>
          <a:off x="3167220" y="1483964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培训课程管理</a:t>
          </a:r>
        </a:p>
      </dsp:txBody>
      <dsp:txXfrm>
        <a:off x="3167220" y="1483964"/>
        <a:ext cx="966917" cy="483458"/>
      </dsp:txXfrm>
    </dsp:sp>
    <dsp:sp modelId="{713C1814-52A0-405B-9FA5-57E7C5B10669}">
      <dsp:nvSpPr>
        <dsp:cNvPr id="0" name=""/>
        <dsp:cNvSpPr/>
      </dsp:nvSpPr>
      <dsp:spPr>
        <a:xfrm>
          <a:off x="1412264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培训期数管理</a:t>
          </a:r>
        </a:p>
      </dsp:txBody>
      <dsp:txXfrm>
        <a:off x="1412264" y="2170476"/>
        <a:ext cx="966917" cy="483458"/>
      </dsp:txXfrm>
    </dsp:sp>
    <dsp:sp modelId="{41FF6D1E-8F3C-4073-83F6-77C31B9B524D}">
      <dsp:nvSpPr>
        <dsp:cNvPr id="0" name=""/>
        <dsp:cNvSpPr/>
      </dsp:nvSpPr>
      <dsp:spPr>
        <a:xfrm>
          <a:off x="1653994" y="2856988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添加培训期数</a:t>
          </a:r>
        </a:p>
      </dsp:txBody>
      <dsp:txXfrm>
        <a:off x="1653994" y="2856988"/>
        <a:ext cx="966917" cy="483458"/>
      </dsp:txXfrm>
    </dsp:sp>
    <dsp:sp modelId="{534169FF-3BC0-4792-87DC-C1A1E2DF04A2}">
      <dsp:nvSpPr>
        <dsp:cNvPr id="0" name=""/>
        <dsp:cNvSpPr/>
      </dsp:nvSpPr>
      <dsp:spPr>
        <a:xfrm>
          <a:off x="1653994" y="3543499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删除培训期数</a:t>
          </a:r>
        </a:p>
      </dsp:txBody>
      <dsp:txXfrm>
        <a:off x="1653994" y="3543499"/>
        <a:ext cx="966917" cy="483458"/>
      </dsp:txXfrm>
    </dsp:sp>
    <dsp:sp modelId="{88B6C942-C316-401F-B191-9B9A6EEAB529}">
      <dsp:nvSpPr>
        <dsp:cNvPr id="0" name=""/>
        <dsp:cNvSpPr/>
      </dsp:nvSpPr>
      <dsp:spPr>
        <a:xfrm>
          <a:off x="2582235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分组管理</a:t>
          </a:r>
          <a:endParaRPr lang="zh-CN" altLang="en-US" sz="1100" kern="1200" dirty="0"/>
        </a:p>
      </dsp:txBody>
      <dsp:txXfrm>
        <a:off x="2582235" y="2170476"/>
        <a:ext cx="966917" cy="483458"/>
      </dsp:txXfrm>
    </dsp:sp>
    <dsp:sp modelId="{61DE39AD-7A15-4339-AAA8-F3BBF26C2FD4}">
      <dsp:nvSpPr>
        <dsp:cNvPr id="0" name=""/>
        <dsp:cNvSpPr/>
      </dsp:nvSpPr>
      <dsp:spPr>
        <a:xfrm>
          <a:off x="2823964" y="2856988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添加分组</a:t>
          </a:r>
          <a:endParaRPr lang="zh-CN" altLang="en-US" sz="1100" kern="1200" dirty="0"/>
        </a:p>
      </dsp:txBody>
      <dsp:txXfrm>
        <a:off x="2823964" y="2856988"/>
        <a:ext cx="966917" cy="483458"/>
      </dsp:txXfrm>
    </dsp:sp>
    <dsp:sp modelId="{10D7AA1E-65BD-4F67-96AF-E18E585E122F}">
      <dsp:nvSpPr>
        <dsp:cNvPr id="0" name=""/>
        <dsp:cNvSpPr/>
      </dsp:nvSpPr>
      <dsp:spPr>
        <a:xfrm>
          <a:off x="3752205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录入培训课程</a:t>
          </a:r>
        </a:p>
      </dsp:txBody>
      <dsp:txXfrm>
        <a:off x="3752205" y="2170476"/>
        <a:ext cx="966917" cy="483458"/>
      </dsp:txXfrm>
    </dsp:sp>
    <dsp:sp modelId="{C2482E66-F2C8-4917-BD78-3FBA2C07F205}">
      <dsp:nvSpPr>
        <dsp:cNvPr id="0" name=""/>
        <dsp:cNvSpPr/>
      </dsp:nvSpPr>
      <dsp:spPr>
        <a:xfrm>
          <a:off x="4922176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修改培训课程</a:t>
          </a:r>
        </a:p>
      </dsp:txBody>
      <dsp:txXfrm>
        <a:off x="4922176" y="2170476"/>
        <a:ext cx="966917" cy="483458"/>
      </dsp:txXfrm>
    </dsp:sp>
    <dsp:sp modelId="{5E190998-2959-4E6B-A23A-F3677C782FFD}">
      <dsp:nvSpPr>
        <dsp:cNvPr id="0" name=""/>
        <dsp:cNvSpPr/>
      </dsp:nvSpPr>
      <dsp:spPr>
        <a:xfrm>
          <a:off x="5850417" y="1483964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练习题管理</a:t>
          </a:r>
        </a:p>
      </dsp:txBody>
      <dsp:txXfrm>
        <a:off x="5850417" y="1483964"/>
        <a:ext cx="966917" cy="483458"/>
      </dsp:txXfrm>
    </dsp:sp>
    <dsp:sp modelId="{5ACC6687-22A5-4E05-AB6C-F950892CA364}">
      <dsp:nvSpPr>
        <dsp:cNvPr id="0" name=""/>
        <dsp:cNvSpPr/>
      </dsp:nvSpPr>
      <dsp:spPr>
        <a:xfrm>
          <a:off x="6092146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发布练习题</a:t>
          </a:r>
        </a:p>
      </dsp:txBody>
      <dsp:txXfrm>
        <a:off x="6092146" y="2170476"/>
        <a:ext cx="966917" cy="483458"/>
      </dsp:txXfrm>
    </dsp:sp>
    <dsp:sp modelId="{104CDC0E-D3B6-4BB6-9764-68B452A14FDF}">
      <dsp:nvSpPr>
        <dsp:cNvPr id="0" name=""/>
        <dsp:cNvSpPr/>
      </dsp:nvSpPr>
      <dsp:spPr>
        <a:xfrm>
          <a:off x="6092146" y="2856988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提交练习题</a:t>
          </a:r>
        </a:p>
      </dsp:txBody>
      <dsp:txXfrm>
        <a:off x="6092146" y="2856988"/>
        <a:ext cx="966917" cy="483458"/>
      </dsp:txXfrm>
    </dsp:sp>
    <dsp:sp modelId="{F04B0985-164D-48D0-B6B5-13ABA5F4E958}">
      <dsp:nvSpPr>
        <dsp:cNvPr id="0" name=""/>
        <dsp:cNvSpPr/>
      </dsp:nvSpPr>
      <dsp:spPr>
        <a:xfrm>
          <a:off x="6092146" y="3543499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评阅练习题</a:t>
          </a:r>
        </a:p>
      </dsp:txBody>
      <dsp:txXfrm>
        <a:off x="6092146" y="3543499"/>
        <a:ext cx="966917" cy="483458"/>
      </dsp:txXfrm>
    </dsp:sp>
    <dsp:sp modelId="{579BC4A9-477A-47CF-91DE-4A338E5941DA}">
      <dsp:nvSpPr>
        <dsp:cNvPr id="0" name=""/>
        <dsp:cNvSpPr/>
      </dsp:nvSpPr>
      <dsp:spPr>
        <a:xfrm>
          <a:off x="7020387" y="1483964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培训实施进度</a:t>
          </a:r>
        </a:p>
      </dsp:txBody>
      <dsp:txXfrm>
        <a:off x="7020387" y="1483964"/>
        <a:ext cx="966917" cy="483458"/>
      </dsp:txXfrm>
    </dsp:sp>
    <dsp:sp modelId="{66008ACA-F961-47BE-9FBA-CE15AE25FB30}">
      <dsp:nvSpPr>
        <dsp:cNvPr id="0" name=""/>
        <dsp:cNvSpPr/>
      </dsp:nvSpPr>
      <dsp:spPr>
        <a:xfrm>
          <a:off x="7262117" y="2170476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查看课程进度</a:t>
          </a:r>
        </a:p>
      </dsp:txBody>
      <dsp:txXfrm>
        <a:off x="7262117" y="2170476"/>
        <a:ext cx="966917" cy="483458"/>
      </dsp:txXfrm>
    </dsp:sp>
    <dsp:sp modelId="{47D80038-1583-4BEE-8407-BAAA375BE5E0}">
      <dsp:nvSpPr>
        <dsp:cNvPr id="0" name=""/>
        <dsp:cNvSpPr/>
      </dsp:nvSpPr>
      <dsp:spPr>
        <a:xfrm>
          <a:off x="7262117" y="2856988"/>
          <a:ext cx="966917" cy="483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查看练习题进度</a:t>
          </a:r>
        </a:p>
      </dsp:txBody>
      <dsp:txXfrm>
        <a:off x="7262117" y="2856988"/>
        <a:ext cx="966917" cy="483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2CA8-E925-4335-8E78-E304A156DE5B}">
      <dsp:nvSpPr>
        <dsp:cNvPr id="0" name=""/>
        <dsp:cNvSpPr/>
      </dsp:nvSpPr>
      <dsp:spPr>
        <a:xfrm rot="5400000">
          <a:off x="-260419" y="261203"/>
          <a:ext cx="1736128" cy="121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Manager</a:t>
          </a:r>
          <a:endParaRPr lang="zh-CN" altLang="en-US" sz="2500" kern="1200" dirty="0"/>
        </a:p>
      </dsp:txBody>
      <dsp:txXfrm rot="-5400000">
        <a:off x="0" y="608429"/>
        <a:ext cx="1215290" cy="520838"/>
      </dsp:txXfrm>
    </dsp:sp>
    <dsp:sp modelId="{B03C9B58-57A8-439C-9547-23F71F3918E3}">
      <dsp:nvSpPr>
        <dsp:cNvPr id="0" name=""/>
        <dsp:cNvSpPr/>
      </dsp:nvSpPr>
      <dsp:spPr>
        <a:xfrm rot="5400000">
          <a:off x="4158203" y="-2942128"/>
          <a:ext cx="1128483" cy="7014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录入</a:t>
          </a:r>
          <a:r>
            <a:rPr lang="en-US" altLang="zh-CN" sz="1500" kern="1200" dirty="0" smtClean="0"/>
            <a:t>Trainer/Trainee</a:t>
          </a:r>
          <a:r>
            <a:rPr lang="zh-CN" altLang="en-US" sz="1500" kern="1200" dirty="0" smtClean="0"/>
            <a:t>个人信息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修改密码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查询用户信息</a:t>
          </a:r>
          <a:r>
            <a:rPr lang="en-US" altLang="zh-CN" sz="1500" kern="1200" dirty="0" smtClean="0"/>
            <a:t>——</a:t>
          </a:r>
          <a:r>
            <a:rPr lang="zh-CN" altLang="en-US" sz="1500" kern="1200" dirty="0" smtClean="0"/>
            <a:t>通过名字搜素用户信息</a:t>
          </a:r>
          <a:endParaRPr lang="zh-CN" altLang="en-US" sz="1500" kern="1200" dirty="0"/>
        </a:p>
      </dsp:txBody>
      <dsp:txXfrm rot="-5400000">
        <a:off x="1215290" y="55873"/>
        <a:ext cx="6959221" cy="1018307"/>
      </dsp:txXfrm>
    </dsp:sp>
    <dsp:sp modelId="{C435211C-C8EA-485E-8885-59D9D813BFD0}">
      <dsp:nvSpPr>
        <dsp:cNvPr id="0" name=""/>
        <dsp:cNvSpPr/>
      </dsp:nvSpPr>
      <dsp:spPr>
        <a:xfrm rot="5400000">
          <a:off x="-260419" y="1804560"/>
          <a:ext cx="1736128" cy="121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Trainer</a:t>
          </a:r>
          <a:endParaRPr lang="zh-CN" altLang="en-US" sz="2500" kern="1200" dirty="0"/>
        </a:p>
      </dsp:txBody>
      <dsp:txXfrm rot="-5400000">
        <a:off x="0" y="2151786"/>
        <a:ext cx="1215290" cy="520838"/>
      </dsp:txXfrm>
    </dsp:sp>
    <dsp:sp modelId="{329E8C65-8CF6-4428-8226-199C31E71711}">
      <dsp:nvSpPr>
        <dsp:cNvPr id="0" name=""/>
        <dsp:cNvSpPr/>
      </dsp:nvSpPr>
      <dsp:spPr>
        <a:xfrm rot="5400000">
          <a:off x="4158203" y="-1398771"/>
          <a:ext cx="1128483" cy="7014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修改密码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查询用户信息</a:t>
          </a:r>
          <a:r>
            <a:rPr lang="en-US" altLang="zh-CN" sz="1500" kern="1200" dirty="0" smtClean="0"/>
            <a:t>——</a:t>
          </a:r>
          <a:r>
            <a:rPr lang="zh-CN" altLang="en-US" sz="1500" kern="1200" dirty="0" smtClean="0"/>
            <a:t>通过名字搜素用户信息</a:t>
          </a:r>
          <a:endParaRPr lang="zh-CN" altLang="en-US" sz="1500" kern="1200" dirty="0"/>
        </a:p>
      </dsp:txBody>
      <dsp:txXfrm rot="-5400000">
        <a:off x="1215290" y="1599230"/>
        <a:ext cx="6959221" cy="1018307"/>
      </dsp:txXfrm>
    </dsp:sp>
    <dsp:sp modelId="{B5B1B8E6-4AC0-46E4-BCB0-6E9DFC5D064A}">
      <dsp:nvSpPr>
        <dsp:cNvPr id="0" name=""/>
        <dsp:cNvSpPr/>
      </dsp:nvSpPr>
      <dsp:spPr>
        <a:xfrm rot="5400000">
          <a:off x="-260419" y="3347918"/>
          <a:ext cx="1736128" cy="121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Trainee</a:t>
          </a:r>
          <a:endParaRPr lang="zh-CN" altLang="en-US" sz="2500" kern="1200" dirty="0"/>
        </a:p>
      </dsp:txBody>
      <dsp:txXfrm rot="-5400000">
        <a:off x="0" y="3695144"/>
        <a:ext cx="1215290" cy="520838"/>
      </dsp:txXfrm>
    </dsp:sp>
    <dsp:sp modelId="{1E05D1DC-C9F8-4B0F-B800-706621B558D7}">
      <dsp:nvSpPr>
        <dsp:cNvPr id="0" name=""/>
        <dsp:cNvSpPr/>
      </dsp:nvSpPr>
      <dsp:spPr>
        <a:xfrm rot="5400000">
          <a:off x="4158203" y="144585"/>
          <a:ext cx="1128483" cy="7014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修改密码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查询用户信息</a:t>
          </a:r>
          <a:r>
            <a:rPr lang="en-US" altLang="zh-CN" sz="1500" kern="1200" dirty="0" smtClean="0"/>
            <a:t>——</a:t>
          </a:r>
          <a:r>
            <a:rPr lang="zh-CN" altLang="en-US" sz="1500" kern="1200" dirty="0" smtClean="0"/>
            <a:t>通过名字搜素用户信息</a:t>
          </a:r>
          <a:endParaRPr lang="zh-CN" altLang="en-US" sz="1500" kern="1200" dirty="0"/>
        </a:p>
      </dsp:txBody>
      <dsp:txXfrm rot="-5400000">
        <a:off x="1215290" y="3142586"/>
        <a:ext cx="6959221" cy="1018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5AD4-B6E3-4D93-BA32-46AC9571C95B}">
      <dsp:nvSpPr>
        <dsp:cNvPr id="0" name=""/>
        <dsp:cNvSpPr/>
      </dsp:nvSpPr>
      <dsp:spPr>
        <a:xfrm>
          <a:off x="0" y="246580"/>
          <a:ext cx="8229600" cy="326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培训期数管理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添加培训期数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删除培训期数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分组管理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添加分组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录入培训课程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将设定好的培训课程录入，可设置邮件提醒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修改培训课程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修改课程后，可设置邮件提醒</a:t>
          </a:r>
          <a:endParaRPr lang="zh-CN" altLang="en-US" sz="1400" kern="1200" dirty="0"/>
        </a:p>
      </dsp:txBody>
      <dsp:txXfrm>
        <a:off x="0" y="246580"/>
        <a:ext cx="8229600" cy="3263400"/>
      </dsp:txXfrm>
    </dsp:sp>
    <dsp:sp modelId="{B2205FF2-7141-4DF5-B705-D2DD25CC79D2}">
      <dsp:nvSpPr>
        <dsp:cNvPr id="0" name=""/>
        <dsp:cNvSpPr/>
      </dsp:nvSpPr>
      <dsp:spPr>
        <a:xfrm>
          <a:off x="411480" y="39940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Manager</a:t>
          </a:r>
          <a:endParaRPr lang="zh-CN" altLang="en-US" sz="1400" kern="1200" dirty="0"/>
        </a:p>
      </dsp:txBody>
      <dsp:txXfrm>
        <a:off x="431655" y="60115"/>
        <a:ext cx="5720370" cy="372930"/>
      </dsp:txXfrm>
    </dsp:sp>
    <dsp:sp modelId="{EE94F8B6-D790-4A47-9A6B-1C939259ADE8}">
      <dsp:nvSpPr>
        <dsp:cNvPr id="0" name=""/>
        <dsp:cNvSpPr/>
      </dsp:nvSpPr>
      <dsp:spPr>
        <a:xfrm>
          <a:off x="0" y="3792221"/>
          <a:ext cx="8229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修改培训课程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修改课程后，可设置邮件提醒</a:t>
          </a:r>
          <a:endParaRPr lang="zh-CN" altLang="en-US" sz="1400" kern="1200" dirty="0"/>
        </a:p>
      </dsp:txBody>
      <dsp:txXfrm>
        <a:off x="0" y="3792221"/>
        <a:ext cx="8229600" cy="992250"/>
      </dsp:txXfrm>
    </dsp:sp>
    <dsp:sp modelId="{385D7283-77F2-4B45-9A5A-6228F580BBBD}">
      <dsp:nvSpPr>
        <dsp:cNvPr id="0" name=""/>
        <dsp:cNvSpPr/>
      </dsp:nvSpPr>
      <dsp:spPr>
        <a:xfrm>
          <a:off x="411480" y="3585580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Trainer</a:t>
          </a:r>
          <a:endParaRPr lang="zh-CN" altLang="en-US" sz="1400" kern="1200" dirty="0"/>
        </a:p>
      </dsp:txBody>
      <dsp:txXfrm>
        <a:off x="431655" y="3605755"/>
        <a:ext cx="5720370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07BB-D058-465A-B95A-DA1A6835C5C9}">
      <dsp:nvSpPr>
        <dsp:cNvPr id="0" name=""/>
        <dsp:cNvSpPr/>
      </dsp:nvSpPr>
      <dsp:spPr>
        <a:xfrm rot="5400000">
          <a:off x="4654802" y="-1456755"/>
          <a:ext cx="1882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发布练习题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在系统中以文本输入、附件两种方式录入练习</a:t>
          </a:r>
          <a:r>
            <a:rPr lang="en-US" altLang="en-US" sz="1200" kern="1200" dirty="0" smtClean="0"/>
            <a:t>/</a:t>
          </a:r>
          <a:r>
            <a:rPr lang="zh-CN" altLang="en-US" sz="1200" kern="1200" dirty="0" smtClean="0"/>
            <a:t>测试题，可设置邮件提醒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评阅练习题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对</a:t>
          </a:r>
          <a:r>
            <a:rPr lang="en-US" altLang="zh-CN" sz="1200" kern="1200" dirty="0" smtClean="0"/>
            <a:t>Trainee</a:t>
          </a:r>
          <a:r>
            <a:rPr lang="zh-CN" altLang="en-US" sz="1200" kern="1200" dirty="0" smtClean="0"/>
            <a:t>提交的练习答案进行检查，并标记该</a:t>
          </a:r>
          <a:r>
            <a:rPr lang="en-US" altLang="en-US" sz="1200" kern="1200" dirty="0" err="1" smtClean="0"/>
            <a:t>NewComer</a:t>
          </a:r>
          <a:r>
            <a:rPr lang="zh-CN" altLang="en-US" sz="1200" kern="1200" dirty="0" smtClean="0"/>
            <a:t>已完成相关练习</a:t>
          </a:r>
          <a:endParaRPr lang="zh-CN" altLang="en-US" sz="1200" kern="1200" dirty="0"/>
        </a:p>
      </dsp:txBody>
      <dsp:txXfrm rot="-5400000">
        <a:off x="2962656" y="327294"/>
        <a:ext cx="5175041" cy="1698845"/>
      </dsp:txXfrm>
    </dsp:sp>
    <dsp:sp modelId="{9DEDED4C-4F27-45F9-AA10-C83B70B3989E}">
      <dsp:nvSpPr>
        <dsp:cNvPr id="0" name=""/>
        <dsp:cNvSpPr/>
      </dsp:nvSpPr>
      <dsp:spPr>
        <a:xfrm>
          <a:off x="0" y="58"/>
          <a:ext cx="2962656" cy="235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Trainer</a:t>
          </a:r>
          <a:endParaRPr lang="zh-CN" altLang="en-US" sz="5800" kern="1200" dirty="0"/>
        </a:p>
      </dsp:txBody>
      <dsp:txXfrm>
        <a:off x="114879" y="114937"/>
        <a:ext cx="2732898" cy="2123556"/>
      </dsp:txXfrm>
    </dsp:sp>
    <dsp:sp modelId="{D0C75DFA-AED5-45D6-AE4E-CA76FBA23ABD}">
      <dsp:nvSpPr>
        <dsp:cNvPr id="0" name=""/>
        <dsp:cNvSpPr/>
      </dsp:nvSpPr>
      <dsp:spPr>
        <a:xfrm rot="5400000">
          <a:off x="4654802" y="1014223"/>
          <a:ext cx="18826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提交练习题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在系统中以文本输入、附件两种方式提交练习</a:t>
          </a:r>
          <a:r>
            <a:rPr lang="en-US" altLang="en-US" sz="1200" kern="1200" dirty="0" smtClean="0"/>
            <a:t>/</a:t>
          </a:r>
          <a:r>
            <a:rPr lang="zh-CN" altLang="en-US" sz="1200" kern="1200" dirty="0" smtClean="0"/>
            <a:t>测试题，可设置邮件提醒</a:t>
          </a:r>
          <a:endParaRPr lang="zh-CN" altLang="en-US" sz="1200" kern="1200" dirty="0"/>
        </a:p>
      </dsp:txBody>
      <dsp:txXfrm rot="-5400000">
        <a:off x="2962656" y="2798273"/>
        <a:ext cx="5175041" cy="1698845"/>
      </dsp:txXfrm>
    </dsp:sp>
    <dsp:sp modelId="{3D6C36E9-76EF-4353-AEB5-A947E84CCD66}">
      <dsp:nvSpPr>
        <dsp:cNvPr id="0" name=""/>
        <dsp:cNvSpPr/>
      </dsp:nvSpPr>
      <dsp:spPr>
        <a:xfrm>
          <a:off x="0" y="2471038"/>
          <a:ext cx="2962656" cy="2353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Trainee</a:t>
          </a:r>
          <a:endParaRPr lang="zh-CN" altLang="en-US" sz="5800" kern="1200" dirty="0"/>
        </a:p>
      </dsp:txBody>
      <dsp:txXfrm>
        <a:off x="114879" y="2585917"/>
        <a:ext cx="2732898" cy="21235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0F510-7F6C-4CC9-BD1D-63BA5351E3C0}">
      <dsp:nvSpPr>
        <dsp:cNvPr id="0" name=""/>
        <dsp:cNvSpPr/>
      </dsp:nvSpPr>
      <dsp:spPr>
        <a:xfrm>
          <a:off x="0" y="9776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Training Manager</a:t>
          </a:r>
          <a:endParaRPr lang="zh-CN" altLang="en-US" sz="1600" kern="1200" dirty="0"/>
        </a:p>
      </dsp:txBody>
      <dsp:txXfrm>
        <a:off x="18734" y="116499"/>
        <a:ext cx="8192132" cy="346292"/>
      </dsp:txXfrm>
    </dsp:sp>
    <dsp:sp modelId="{EBCB2C4F-3429-4E29-A556-9B178EE9D9E3}">
      <dsp:nvSpPr>
        <dsp:cNvPr id="0" name=""/>
        <dsp:cNvSpPr/>
      </dsp:nvSpPr>
      <dsp:spPr>
        <a:xfrm>
          <a:off x="0" y="481525"/>
          <a:ext cx="82296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看培训计划实施进度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查看该期的所有课程是否上过的状态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</a:t>
          </a:r>
          <a:r>
            <a:rPr lang="en-US" altLang="zh-CN" sz="1200" kern="1200" dirty="0" smtClean="0"/>
            <a:t>Trainee</a:t>
          </a:r>
          <a:r>
            <a:rPr lang="zh-CN" altLang="en-US" sz="1200" kern="1200" dirty="0" smtClean="0"/>
            <a:t>的课程进度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根据</a:t>
          </a:r>
          <a:r>
            <a:rPr lang="en-US" altLang="zh-CN" sz="1200" kern="1200" dirty="0" smtClean="0"/>
            <a:t>Trainee</a:t>
          </a:r>
          <a:r>
            <a:rPr lang="zh-CN" altLang="en-US" sz="1200" kern="1200" dirty="0" smtClean="0"/>
            <a:t>名字查询该位</a:t>
          </a:r>
          <a:r>
            <a:rPr lang="en-US" altLang="zh-CN" sz="1200" kern="1200" dirty="0" smtClean="0"/>
            <a:t>Trainee</a:t>
          </a:r>
          <a:r>
            <a:rPr lang="zh-CN" altLang="en-US" sz="1200" kern="1200" dirty="0" smtClean="0"/>
            <a:t>的一期的所有课程状态。</a:t>
          </a:r>
          <a:endParaRPr lang="zh-CN" altLang="en-US" sz="1200" kern="1200" dirty="0"/>
        </a:p>
      </dsp:txBody>
      <dsp:txXfrm>
        <a:off x="0" y="481525"/>
        <a:ext cx="8229600" cy="1159200"/>
      </dsp:txXfrm>
    </dsp:sp>
    <dsp:sp modelId="{00120C31-4953-4290-9722-E64646EEBD11}">
      <dsp:nvSpPr>
        <dsp:cNvPr id="0" name=""/>
        <dsp:cNvSpPr/>
      </dsp:nvSpPr>
      <dsp:spPr>
        <a:xfrm>
          <a:off x="0" y="164072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Trainer</a:t>
          </a:r>
          <a:endParaRPr lang="zh-CN" altLang="en-US" sz="1600" kern="1200" dirty="0"/>
        </a:p>
      </dsp:txBody>
      <dsp:txXfrm>
        <a:off x="18734" y="1659459"/>
        <a:ext cx="8192132" cy="346292"/>
      </dsp:txXfrm>
    </dsp:sp>
    <dsp:sp modelId="{A40AFD85-9AF6-496A-BCC4-9931917130D8}">
      <dsp:nvSpPr>
        <dsp:cNvPr id="0" name=""/>
        <dsp:cNvSpPr/>
      </dsp:nvSpPr>
      <dsp:spPr>
        <a:xfrm>
          <a:off x="0" y="2024486"/>
          <a:ext cx="82296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看培训计划实施进度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查看该期的所有课程是否上过的状态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查看课程进度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根据自己所上的课程名查询该课程的所有</a:t>
          </a:r>
          <a:r>
            <a:rPr lang="en-US" altLang="zh-CN" sz="1200" kern="1200" dirty="0" err="1" smtClean="0"/>
            <a:t>Tranee</a:t>
          </a:r>
          <a:r>
            <a:rPr lang="zh-CN" altLang="en-US" sz="1200" kern="1200" dirty="0" smtClean="0"/>
            <a:t>课程状态</a:t>
          </a:r>
          <a:endParaRPr lang="zh-CN" altLang="en-US" sz="1200" kern="1200" dirty="0"/>
        </a:p>
      </dsp:txBody>
      <dsp:txXfrm>
        <a:off x="0" y="2024486"/>
        <a:ext cx="8229600" cy="1159200"/>
      </dsp:txXfrm>
    </dsp:sp>
    <dsp:sp modelId="{9487D8FE-92E0-42F7-A520-CFAE9F325845}">
      <dsp:nvSpPr>
        <dsp:cNvPr id="0" name=""/>
        <dsp:cNvSpPr/>
      </dsp:nvSpPr>
      <dsp:spPr>
        <a:xfrm>
          <a:off x="0" y="318368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Trainee</a:t>
          </a:r>
          <a:endParaRPr lang="zh-CN" altLang="en-US" sz="1600" kern="1200" dirty="0"/>
        </a:p>
      </dsp:txBody>
      <dsp:txXfrm>
        <a:off x="18734" y="3202420"/>
        <a:ext cx="8192132" cy="346292"/>
      </dsp:txXfrm>
    </dsp:sp>
    <dsp:sp modelId="{77AB1A4F-1809-49BA-A0F4-E9707F95248D}">
      <dsp:nvSpPr>
        <dsp:cNvPr id="0" name=""/>
        <dsp:cNvSpPr/>
      </dsp:nvSpPr>
      <dsp:spPr>
        <a:xfrm>
          <a:off x="0" y="3567446"/>
          <a:ext cx="82296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看培训计划实施进度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查看该期的所有课程是否上过的状态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查看课程进度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查看自己的该期所有课程的状态</a:t>
          </a:r>
          <a:endParaRPr lang="zh-CN" altLang="en-US" sz="1200" kern="1200" dirty="0"/>
        </a:p>
      </dsp:txBody>
      <dsp:txXfrm>
        <a:off x="0" y="3567446"/>
        <a:ext cx="8229600" cy="115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2BB70-708C-42DE-9CE7-880987892E79}">
      <dsp:nvSpPr>
        <dsp:cNvPr id="0" name=""/>
        <dsp:cNvSpPr/>
      </dsp:nvSpPr>
      <dsp:spPr>
        <a:xfrm>
          <a:off x="1004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UI Layer</a:t>
          </a:r>
          <a:endParaRPr lang="zh-CN" altLang="en-US" sz="3900" kern="1200" dirty="0"/>
        </a:p>
      </dsp:txBody>
      <dsp:txXfrm>
        <a:off x="1004" y="0"/>
        <a:ext cx="2611933" cy="1447323"/>
      </dsp:txXfrm>
    </dsp:sp>
    <dsp:sp modelId="{58D4C702-30BF-40B5-8FDC-E40CE28A631B}">
      <dsp:nvSpPr>
        <dsp:cNvPr id="0" name=""/>
        <dsp:cNvSpPr/>
      </dsp:nvSpPr>
      <dsp:spPr>
        <a:xfrm>
          <a:off x="262197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MVC</a:t>
          </a:r>
          <a:endParaRPr lang="zh-CN" altLang="en-US" sz="1400" kern="1200" dirty="0"/>
        </a:p>
      </dsp:txBody>
      <dsp:txXfrm>
        <a:off x="289957" y="1475495"/>
        <a:ext cx="2034026" cy="892283"/>
      </dsp:txXfrm>
    </dsp:sp>
    <dsp:sp modelId="{5A7AE537-DD0F-4D5A-B241-E01BD4BF340C}">
      <dsp:nvSpPr>
        <dsp:cNvPr id="0" name=""/>
        <dsp:cNvSpPr/>
      </dsp:nvSpPr>
      <dsp:spPr>
        <a:xfrm>
          <a:off x="262197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Dispatcher Servlet &amp; Handler Mapping &amp; </a:t>
          </a:r>
          <a:r>
            <a:rPr lang="en-US" sz="1400" b="0" i="0" kern="1200" dirty="0" smtClean="0"/>
            <a:t>View Resol</a:t>
          </a:r>
          <a:r>
            <a:rPr lang="en-US" altLang="zh-CN" sz="1400" b="0" i="0" kern="1200" dirty="0" smtClean="0"/>
            <a:t>v</a:t>
          </a:r>
          <a:r>
            <a:rPr lang="en-US" sz="1400" b="0" i="0" kern="1200" dirty="0" smtClean="0"/>
            <a:t>er </a:t>
          </a:r>
          <a:r>
            <a:rPr lang="en-US" altLang="zh-CN" sz="1400" b="0" i="0" kern="1200" dirty="0" smtClean="0"/>
            <a:t>&amp; </a:t>
          </a:r>
          <a:r>
            <a:rPr lang="en-US" altLang="zh-CN" sz="1400" kern="1200" dirty="0" smtClean="0"/>
            <a:t>Model And View</a:t>
          </a:r>
        </a:p>
      </dsp:txBody>
      <dsp:txXfrm>
        <a:off x="289957" y="2569115"/>
        <a:ext cx="2034026" cy="892283"/>
      </dsp:txXfrm>
    </dsp:sp>
    <dsp:sp modelId="{07F2197C-48D5-47D3-A10A-357E5E6A05B1}">
      <dsp:nvSpPr>
        <dsp:cNvPr id="0" name=""/>
        <dsp:cNvSpPr/>
      </dsp:nvSpPr>
      <dsp:spPr>
        <a:xfrm>
          <a:off x="262197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Controller Classes</a:t>
          </a:r>
        </a:p>
      </dsp:txBody>
      <dsp:txXfrm>
        <a:off x="289957" y="3662735"/>
        <a:ext cx="2034026" cy="892283"/>
      </dsp:txXfrm>
    </dsp:sp>
    <dsp:sp modelId="{557BB65F-25C2-4878-B87C-AD5426640B39}">
      <dsp:nvSpPr>
        <dsp:cNvPr id="0" name=""/>
        <dsp:cNvSpPr/>
      </dsp:nvSpPr>
      <dsp:spPr>
        <a:xfrm>
          <a:off x="2808833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Business Layer</a:t>
          </a:r>
          <a:endParaRPr lang="zh-CN" altLang="en-US" sz="3900" kern="1200" dirty="0"/>
        </a:p>
      </dsp:txBody>
      <dsp:txXfrm>
        <a:off x="2808833" y="0"/>
        <a:ext cx="2611933" cy="1447323"/>
      </dsp:txXfrm>
    </dsp:sp>
    <dsp:sp modelId="{6115287F-CD3F-45D0-8B9E-5AE6279D4E3D}">
      <dsp:nvSpPr>
        <dsp:cNvPr id="0" name=""/>
        <dsp:cNvSpPr/>
      </dsp:nvSpPr>
      <dsp:spPr>
        <a:xfrm>
          <a:off x="3070026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</a:t>
          </a:r>
          <a:endParaRPr lang="zh-CN" altLang="en-US" sz="1400" kern="1200" dirty="0"/>
        </a:p>
      </dsp:txBody>
      <dsp:txXfrm>
        <a:off x="3097786" y="1475495"/>
        <a:ext cx="2034026" cy="892283"/>
      </dsp:txXfrm>
    </dsp:sp>
    <dsp:sp modelId="{AA0CA432-563B-4F22-8521-1389478F8D0E}">
      <dsp:nvSpPr>
        <dsp:cNvPr id="0" name=""/>
        <dsp:cNvSpPr/>
      </dsp:nvSpPr>
      <dsp:spPr>
        <a:xfrm>
          <a:off x="3070026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Transaction &amp; Hibernate Session Management</a:t>
          </a:r>
          <a:endParaRPr lang="zh-CN" altLang="en-US" sz="1400" kern="1200" dirty="0"/>
        </a:p>
      </dsp:txBody>
      <dsp:txXfrm>
        <a:off x="3097786" y="2569115"/>
        <a:ext cx="2034026" cy="892283"/>
      </dsp:txXfrm>
    </dsp:sp>
    <dsp:sp modelId="{1665A9C4-6FF0-4523-B0A4-6B0568B31370}">
      <dsp:nvSpPr>
        <dsp:cNvPr id="0" name=""/>
        <dsp:cNvSpPr/>
      </dsp:nvSpPr>
      <dsp:spPr>
        <a:xfrm>
          <a:off x="3070026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Business Service Classes</a:t>
          </a:r>
          <a:endParaRPr lang="zh-CN" altLang="en-US" sz="1400" kern="1200" dirty="0"/>
        </a:p>
      </dsp:txBody>
      <dsp:txXfrm>
        <a:off x="3097786" y="3662735"/>
        <a:ext cx="2034026" cy="892283"/>
      </dsp:txXfrm>
    </dsp:sp>
    <dsp:sp modelId="{E3306565-10D2-4092-B16F-D0B471554902}">
      <dsp:nvSpPr>
        <dsp:cNvPr id="0" name=""/>
        <dsp:cNvSpPr/>
      </dsp:nvSpPr>
      <dsp:spPr>
        <a:xfrm>
          <a:off x="5616661" y="0"/>
          <a:ext cx="2611933" cy="4824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Persistence</a:t>
          </a:r>
          <a:endParaRPr lang="zh-CN" altLang="en-US" sz="3900" kern="1200" dirty="0"/>
        </a:p>
      </dsp:txBody>
      <dsp:txXfrm>
        <a:off x="5616661" y="0"/>
        <a:ext cx="2611933" cy="1447323"/>
      </dsp:txXfrm>
    </dsp:sp>
    <dsp:sp modelId="{8FD10EB5-2682-4D5B-BC72-ECADFE1838B9}">
      <dsp:nvSpPr>
        <dsp:cNvPr id="0" name=""/>
        <dsp:cNvSpPr/>
      </dsp:nvSpPr>
      <dsp:spPr>
        <a:xfrm>
          <a:off x="5877855" y="144773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Hibernate</a:t>
          </a:r>
          <a:endParaRPr lang="zh-CN" altLang="en-US" sz="1400" kern="1200" dirty="0"/>
        </a:p>
      </dsp:txBody>
      <dsp:txXfrm>
        <a:off x="5905615" y="1475495"/>
        <a:ext cx="2034026" cy="892283"/>
      </dsp:txXfrm>
    </dsp:sp>
    <dsp:sp modelId="{80CA30BA-1FEC-4E15-B395-FBF215849ABF}">
      <dsp:nvSpPr>
        <dsp:cNvPr id="0" name=""/>
        <dsp:cNvSpPr/>
      </dsp:nvSpPr>
      <dsp:spPr>
        <a:xfrm>
          <a:off x="5877855" y="254135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ORM</a:t>
          </a:r>
          <a:endParaRPr lang="zh-CN" altLang="en-US" sz="1400" kern="1200" dirty="0"/>
        </a:p>
      </dsp:txBody>
      <dsp:txXfrm>
        <a:off x="5905615" y="2569115"/>
        <a:ext cx="2034026" cy="892283"/>
      </dsp:txXfrm>
    </dsp:sp>
    <dsp:sp modelId="{C4123BAB-BA34-4BE0-822F-4754A58B503F}">
      <dsp:nvSpPr>
        <dsp:cNvPr id="0" name=""/>
        <dsp:cNvSpPr/>
      </dsp:nvSpPr>
      <dsp:spPr>
        <a:xfrm>
          <a:off x="5877855" y="3634975"/>
          <a:ext cx="2089546" cy="947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HQL &amp; DAO Classes</a:t>
          </a:r>
          <a:endParaRPr lang="zh-CN" altLang="en-US" sz="1400" kern="1200" dirty="0"/>
        </a:p>
      </dsp:txBody>
      <dsp:txXfrm>
        <a:off x="5905615" y="3662735"/>
        <a:ext cx="2034026" cy="89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2790-B124-4C27-A673-02C9E26578C1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30793-BF23-4A36-83A5-96423419529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3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D0B984-FE6C-4C79-B0A1-4CB202692EE6}" type="datetimeFigureOut">
              <a:rPr lang="zh-CN" altLang="en-US"/>
              <a:pPr/>
              <a:t>2015/1/6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0555-4594-4CE7-8339-12EAEC31E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15212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15212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8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632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66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2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592" y="188913"/>
            <a:ext cx="7690207" cy="863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design-related\png\png-1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2131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068961"/>
            <a:ext cx="7162055" cy="1152128"/>
          </a:xfrm>
        </p:spPr>
        <p:txBody>
          <a:bodyPr>
            <a:normAutofit/>
          </a:bodyPr>
          <a:lstStyle>
            <a:lvl1pPr algn="r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196975"/>
            <a:ext cx="9144000" cy="3429000"/>
          </a:xfrm>
          <a:prstGeom prst="rect">
            <a:avLst/>
          </a:prstGeom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35188"/>
            <a:ext cx="7162055" cy="1152128"/>
          </a:xfrm>
        </p:spPr>
        <p:txBody>
          <a:bodyPr>
            <a:normAutofit/>
          </a:bodyPr>
          <a:lstStyle>
            <a:lvl1pPr algn="r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26360" y="5013177"/>
            <a:ext cx="3094112" cy="93610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47152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39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67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93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2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82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708920"/>
            <a:ext cx="3008313" cy="34172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69501" y="6381328"/>
            <a:ext cx="475252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Training Project ---- Synnex Training System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E2C023-02DD-454A-9158-1105EEA650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99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037690" y="188913"/>
            <a:ext cx="764911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2" name="Picture 3" descr="D:\design-related\png\png-190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88" y="-93663"/>
            <a:ext cx="1219201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270643" y="6390133"/>
            <a:ext cx="3873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130000"/>
        <a:buBlip>
          <a:blip r:embed="rId16"/>
        </a:buBlip>
        <a:defRPr sz="2000" kern="1200">
          <a:solidFill>
            <a:srgbClr val="E46C0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8480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948A54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948A54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948A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469571"/>
            <a:ext cx="7772400" cy="1959429"/>
          </a:xfrm>
        </p:spPr>
        <p:txBody>
          <a:bodyPr/>
          <a:lstStyle/>
          <a:p>
            <a:pPr algn="l"/>
            <a:r>
              <a:rPr lang="en-US" altLang="zh-CN" sz="6600" dirty="0" smtClean="0"/>
              <a:t>Training Project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——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50771" y="4581128"/>
            <a:ext cx="5508172" cy="1152128"/>
          </a:xfrm>
        </p:spPr>
        <p:txBody>
          <a:bodyPr/>
          <a:lstStyle/>
          <a:p>
            <a:r>
              <a:rPr lang="en-US" altLang="zh-CN" dirty="0" smtClean="0"/>
              <a:t>Reporter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Jennifer Tian, </a:t>
            </a:r>
            <a:r>
              <a:rPr lang="en-US" altLang="zh-CN" dirty="0" smtClean="0"/>
              <a:t>Davis Zhang, </a:t>
            </a:r>
            <a:r>
              <a:rPr lang="en-US" altLang="zh-CN" dirty="0" smtClean="0"/>
              <a:t>Hiram Huang</a:t>
            </a:r>
          </a:p>
          <a:p>
            <a:r>
              <a:rPr lang="en-US" altLang="zh-CN" dirty="0" smtClean="0"/>
              <a:t>2015.1.9</a:t>
            </a:r>
            <a:endParaRPr lang="zh-CN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系统框架设</a:t>
            </a:r>
            <a:r>
              <a:rPr lang="zh-CN" altLang="en-US" dirty="0" smtClean="0"/>
              <a:t>计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2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开发运行环境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r>
              <a:rPr lang="zh-CN" altLang="en-US" dirty="0" smtClean="0"/>
              <a:t>器：</a:t>
            </a:r>
            <a:r>
              <a:rPr lang="en-US" altLang="zh-CN" dirty="0" smtClean="0"/>
              <a:t>Tomcat6</a:t>
            </a:r>
          </a:p>
          <a:p>
            <a:r>
              <a:rPr lang="zh-CN" altLang="en-US" dirty="0" smtClean="0"/>
              <a:t>数</a:t>
            </a:r>
            <a:r>
              <a:rPr lang="zh-CN" altLang="en-US" dirty="0"/>
              <a:t>据</a:t>
            </a:r>
            <a:r>
              <a:rPr lang="zh-CN" altLang="en-US" dirty="0" smtClean="0"/>
              <a:t>库：</a:t>
            </a:r>
            <a:r>
              <a:rPr lang="en-US" altLang="zh-CN" dirty="0" smtClean="0"/>
              <a:t>MySQL</a:t>
            </a:r>
          </a:p>
          <a:p>
            <a:r>
              <a:rPr lang="zh-CN" altLang="en-US" dirty="0"/>
              <a:t>版本控</a:t>
            </a:r>
            <a:r>
              <a:rPr lang="zh-CN" altLang="en-US" dirty="0" smtClean="0"/>
              <a:t>制：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目构建及管理：</a:t>
            </a:r>
            <a:r>
              <a:rPr lang="en-US" altLang="zh-CN" dirty="0" smtClean="0"/>
              <a:t>Maven</a:t>
            </a:r>
          </a:p>
          <a:p>
            <a:r>
              <a:rPr lang="zh-CN" altLang="en-US" dirty="0"/>
              <a:t>运行环</a:t>
            </a:r>
            <a:r>
              <a:rPr lang="zh-CN" altLang="en-US" dirty="0" smtClean="0"/>
              <a:t>境：</a:t>
            </a:r>
            <a:r>
              <a:rPr lang="en-US" altLang="zh-CN" dirty="0" smtClean="0"/>
              <a:t>IE 9</a:t>
            </a:r>
            <a:r>
              <a:rPr lang="zh-CN" altLang="en-US" dirty="0" smtClean="0"/>
              <a:t>及以上版本；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01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框架设计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5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076045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系统数</a:t>
            </a:r>
            <a:r>
              <a:rPr lang="zh-CN" altLang="en-US" dirty="0" smtClean="0"/>
              <a:t>据库设计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0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196374"/>
            <a:ext cx="7543800" cy="558311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8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</a:t>
            </a:r>
            <a:r>
              <a:rPr lang="zh-CN" altLang="en-US" dirty="0" smtClean="0"/>
              <a:t>统具体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系统测试与分析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1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91025" y="6381750"/>
            <a:ext cx="4752975" cy="365125"/>
          </a:xfrm>
        </p:spPr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9714" y="2335188"/>
            <a:ext cx="6904654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Thank YOU!</a:t>
            </a:r>
            <a:endParaRPr lang="zh-CN" altLang="en-US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90590"/>
              </p:ext>
            </p:extLst>
          </p:nvPr>
        </p:nvGraphicFramePr>
        <p:xfrm>
          <a:off x="1529992" y="1484312"/>
          <a:ext cx="6231522" cy="476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Training Project ---- </a:t>
            </a:r>
            <a:r>
              <a:rPr lang="en-US" altLang="zh-CN" dirty="0" err="1" smtClean="0"/>
              <a:t>Synnex</a:t>
            </a:r>
            <a:r>
              <a:rPr lang="en-US" altLang="zh-CN" dirty="0" smtClean="0"/>
              <a:t>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5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</a:t>
            </a:r>
            <a:r>
              <a:rPr lang="zh-CN" altLang="en-US" dirty="0"/>
              <a:t>求分析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/>
              <a:t>Synnex Training System现状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功能单一，不能满足当前对新员工培训的使用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/>
              <a:t>系统架构图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993286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功能分析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用户信息管理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753521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19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/>
              <a:t>培训课程管理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058918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题管理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439401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512" y="188913"/>
            <a:ext cx="7618288" cy="863600"/>
          </a:xfrm>
        </p:spPr>
        <p:txBody>
          <a:bodyPr/>
          <a:lstStyle/>
          <a:p>
            <a:r>
              <a:rPr lang="zh-CN" altLang="en-US" dirty="0" smtClean="0"/>
              <a:t>培训实施进度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639983"/>
              </p:ext>
            </p:extLst>
          </p:nvPr>
        </p:nvGraphicFramePr>
        <p:xfrm>
          <a:off x="457200" y="1484313"/>
          <a:ext cx="822960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CN" smtClean="0"/>
              <a:t>Training Project ---- Synnex Training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9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彩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Pages>0</Pages>
  <Words>887</Words>
  <Characters>0</Characters>
  <Application>Microsoft Office PowerPoint</Application>
  <DocSecurity>0</DocSecurity>
  <PresentationFormat>On-screen Show (4:3)</PresentationFormat>
  <Lines>0</Lines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彩虹</vt:lpstr>
      <vt:lpstr>Training Project                       ——Synnex Training System</vt:lpstr>
      <vt:lpstr>Content</vt:lpstr>
      <vt:lpstr>系统需求分析</vt:lpstr>
      <vt:lpstr>Synnex Training System现状</vt:lpstr>
      <vt:lpstr>系统架构图</vt:lpstr>
      <vt:lpstr>功能分析——用户信息管理</vt:lpstr>
      <vt:lpstr>培训课程管理</vt:lpstr>
      <vt:lpstr>练习题管理</vt:lpstr>
      <vt:lpstr>培训实施进度</vt:lpstr>
      <vt:lpstr>系统框架设计</vt:lpstr>
      <vt:lpstr>开发运行环境</vt:lpstr>
      <vt:lpstr>框架设计</vt:lpstr>
      <vt:lpstr>框架设计</vt:lpstr>
      <vt:lpstr>系统数据库设计</vt:lpstr>
      <vt:lpstr>类图</vt:lpstr>
      <vt:lpstr>系统具体实现</vt:lpstr>
      <vt:lpstr>系统测试与分析</vt:lpstr>
      <vt:lpstr>系统展示</vt:lpstr>
      <vt:lpstr>Thank YOU!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jennifert</dc:creator>
  <cp:lastModifiedBy>Jennifer Tian</cp:lastModifiedBy>
  <cp:revision>31</cp:revision>
  <dcterms:created xsi:type="dcterms:W3CDTF">2013-01-25T01:44:32Z</dcterms:created>
  <dcterms:modified xsi:type="dcterms:W3CDTF">2015-01-06T05:30:05Z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