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ChatGPT를 활용한 업무 효율성 극대화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AI 기술 활용 강의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ChatGPT의 기본 원리와 구조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ChatGPT 활용 사례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ChatGPT API와 통합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ChatGPT 활용 시 주의사항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실습: ChatGPT를 활용한 업무 효율성 향상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