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76" r:id="rId10"/>
    <p:sldId id="277" r:id="rId11"/>
    <p:sldId id="265" r:id="rId12"/>
    <p:sldId id="281" r:id="rId13"/>
    <p:sldId id="278" r:id="rId14"/>
    <p:sldId id="280" r:id="rId15"/>
    <p:sldId id="279" r:id="rId16"/>
    <p:sldId id="266" r:id="rId17"/>
    <p:sldId id="267" r:id="rId18"/>
    <p:sldId id="283" r:id="rId19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575" autoAdjust="0"/>
  </p:normalViewPr>
  <p:slideViewPr>
    <p:cSldViewPr>
      <p:cViewPr varScale="1">
        <p:scale>
          <a:sx n="115" d="100"/>
          <a:sy n="115" d="100"/>
        </p:scale>
        <p:origin x="15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87-4488-951D-82C7EC86D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E-4F4A-A912-D7C9A01DB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1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effectLst>
              <a:outerShdw blurRad="203200" dist="101600" dir="2700000" algn="ctr" rotWithShape="0">
                <a:srgbClr val="000000">
                  <a:alpha val="25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A-4E42-9B99-8DC841745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787546C1-DD5C-4D6E-BFDD-D95A52E781AD}">
      <dgm:prSet phldrT="[Text]"/>
      <dgm:spPr/>
      <dgm:t>
        <a:bodyPr/>
        <a:lstStyle/>
        <a:p>
          <a:r>
            <a:rPr lang="ko-KR"/>
            <a:t>텍스트, 그래픽 및 그림</a:t>
          </a:r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ko-KR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ko-KR"/>
        </a:p>
      </dgm:t>
    </dgm:pt>
    <dgm:pt modelId="{AC5265C1-0BAB-4984-A634-E4518A8EC253}">
      <dgm:prSet phldrT="[Text]"/>
      <dgm:spPr/>
      <dgm:t>
        <a:bodyPr/>
        <a:lstStyle/>
        <a:p>
          <a:r>
            <a:rPr lang="ko-KR"/>
            <a:t>SmartArt</a:t>
          </a:r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ko-KR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ko-KR"/>
        </a:p>
      </dgm:t>
    </dgm:pt>
    <dgm:pt modelId="{F50BDB3E-817D-4A89-9D71-D9E0B029567B}">
      <dgm:prSet phldrT="[Text]"/>
      <dgm:spPr/>
      <dgm:t>
        <a:bodyPr/>
        <a:lstStyle/>
        <a:p>
          <a:r>
            <a:rPr lang="ko-KR" dirty="0"/>
            <a:t>테마 및 빠른 스타일</a:t>
          </a:r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ko-KR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ko-KR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r>
            <a:rPr lang="ko-KR"/>
            <a:t>새 레이아웃</a:t>
          </a:r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ko-KR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ko-KR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radial6#1" loCatId="cycle" qsTypeId="urn:microsoft.com/office/officeart/2005/8/quickstyle/simple2#2" qsCatId="simple" csTypeId="urn:microsoft.com/office/officeart/2005/8/colors/accent1_2" csCatId="accent1" phldr="1"/>
      <dgm:spPr/>
      <dgm:t>
        <a:bodyPr/>
        <a:lstStyle/>
        <a:p>
          <a:endParaRPr lang="ko-KR"/>
        </a:p>
      </dgm:t>
    </dgm:pt>
    <dgm:pt modelId="{F9A846BA-06FB-46AF-80ED-5EA0073A08FA}">
      <dgm:prSet phldrT="[Text]"/>
      <dgm:spPr/>
      <dgm:t>
        <a:bodyPr/>
        <a:lstStyle/>
        <a:p>
          <a:r>
            <a:rPr lang="ko-KR"/>
            <a:t>비즈니스 프로세스</a:t>
          </a:r>
        </a:p>
      </dgm:t>
    </dgm:pt>
    <dgm:pt modelId="{867140E2-327F-4343-AA77-39B40F758E20}" type="parTrans" cxnId="{E0A59ECF-A5D6-4165-81D6-37160CDE59E0}">
      <dgm:prSet/>
      <dgm:spPr/>
      <dgm:t>
        <a:bodyPr/>
        <a:lstStyle/>
        <a:p>
          <a:endParaRPr lang="ko-KR"/>
        </a:p>
      </dgm:t>
    </dgm:pt>
    <dgm:pt modelId="{D054D334-137E-4116-BF8C-3B5A64D95A38}" type="sibTrans" cxnId="{E0A59ECF-A5D6-4165-81D6-37160CDE59E0}">
      <dgm:prSet/>
      <dgm:spPr/>
      <dgm:t>
        <a:bodyPr/>
        <a:lstStyle/>
        <a:p>
          <a:endParaRPr lang="ko-KR"/>
        </a:p>
      </dgm:t>
    </dgm:pt>
    <dgm:pt modelId="{F158A836-9807-4BB5-96D7-55AAE48F5E54}">
      <dgm:prSet phldrT="[Text]"/>
      <dgm:spPr/>
      <dgm:t>
        <a:bodyPr/>
        <a:lstStyle/>
        <a:p>
          <a:r>
            <a:rPr lang="ko-KR"/>
            <a:t>운영</a:t>
          </a:r>
        </a:p>
      </dgm:t>
    </dgm:pt>
    <dgm:pt modelId="{558C0938-D0E9-4B08-AF25-06F808A3FD1D}" type="parTrans" cxnId="{5DEF2495-9985-44C6-8EDA-3F14AE904248}">
      <dgm:prSet/>
      <dgm:spPr/>
      <dgm:t>
        <a:bodyPr/>
        <a:lstStyle/>
        <a:p>
          <a:endParaRPr lang="ko-KR"/>
        </a:p>
      </dgm:t>
    </dgm:pt>
    <dgm:pt modelId="{641FD4FB-DEB5-4BAD-8DE6-FF7449A706FD}" type="sibTrans" cxnId="{5DEF2495-9985-44C6-8EDA-3F14AE904248}">
      <dgm:prSet/>
      <dgm:spPr/>
      <dgm:t>
        <a:bodyPr/>
        <a:lstStyle/>
        <a:p>
          <a:endParaRPr lang="ko-KR"/>
        </a:p>
      </dgm:t>
    </dgm:pt>
    <dgm:pt modelId="{1D5437B4-AE63-4725-B3BF-757CE9D3B51A}">
      <dgm:prSet phldrT="[Text]"/>
      <dgm:spPr/>
      <dgm:t>
        <a:bodyPr/>
        <a:lstStyle/>
        <a:p>
          <a:r>
            <a:rPr lang="ko-KR"/>
            <a:t>지원</a:t>
          </a:r>
        </a:p>
      </dgm:t>
    </dgm:pt>
    <dgm:pt modelId="{EE3EA5B9-D085-48DC-A4C9-23E6FD27D486}" type="parTrans" cxnId="{1890C31B-6C5A-492A-B02D-6A7C8BDE111A}">
      <dgm:prSet/>
      <dgm:spPr/>
      <dgm:t>
        <a:bodyPr/>
        <a:lstStyle/>
        <a:p>
          <a:endParaRPr lang="ko-KR"/>
        </a:p>
      </dgm:t>
    </dgm:pt>
    <dgm:pt modelId="{77151872-762C-4E0C-84E2-38FC583BA821}" type="sibTrans" cxnId="{1890C31B-6C5A-492A-B02D-6A7C8BDE111A}">
      <dgm:prSet/>
      <dgm:spPr/>
      <dgm:t>
        <a:bodyPr/>
        <a:lstStyle/>
        <a:p>
          <a:endParaRPr lang="ko-KR"/>
        </a:p>
      </dgm:t>
    </dgm:pt>
    <dgm:pt modelId="{F4DD7773-E0F0-4CA0-AE12-39FE24E2D38B}">
      <dgm:prSet phldrT="[Text]"/>
      <dgm:spPr/>
      <dgm:t>
        <a:bodyPr/>
        <a:lstStyle/>
        <a:p>
          <a:r>
            <a:rPr lang="ko-KR"/>
            <a:t>최적화</a:t>
          </a:r>
        </a:p>
      </dgm:t>
    </dgm:pt>
    <dgm:pt modelId="{5EB1A185-9242-4C2E-BC90-611B22CE7796}" type="parTrans" cxnId="{71F9C174-A9A7-4C4B-82AD-F0A584F94B69}">
      <dgm:prSet/>
      <dgm:spPr/>
      <dgm:t>
        <a:bodyPr/>
        <a:lstStyle/>
        <a:p>
          <a:endParaRPr lang="ko-KR"/>
        </a:p>
      </dgm:t>
    </dgm:pt>
    <dgm:pt modelId="{BDF0DF6A-C77C-48ED-8BA1-44B4EE5AE580}" type="sibTrans" cxnId="{71F9C174-A9A7-4C4B-82AD-F0A584F94B69}">
      <dgm:prSet/>
      <dgm:spPr/>
      <dgm:t>
        <a:bodyPr/>
        <a:lstStyle/>
        <a:p>
          <a:endParaRPr lang="ko-KR"/>
        </a:p>
      </dgm:t>
    </dgm:pt>
    <dgm:pt modelId="{E7099059-3858-4031-AA26-70F1AE740B29}">
      <dgm:prSet phldrT="[Text]"/>
      <dgm:spPr/>
      <dgm:t>
        <a:bodyPr/>
        <a:lstStyle/>
        <a:p>
          <a:r>
            <a:rPr lang="ko-KR"/>
            <a:t>변화</a:t>
          </a:r>
        </a:p>
      </dgm:t>
    </dgm:pt>
    <dgm:pt modelId="{2AD9F856-1FCF-4306-9F3B-5565B9795A99}" type="parTrans" cxnId="{C6BE03DB-B2D6-41F0-AD77-FF31B62F1DBE}">
      <dgm:prSet/>
      <dgm:spPr/>
      <dgm:t>
        <a:bodyPr/>
        <a:lstStyle/>
        <a:p>
          <a:endParaRPr lang="ko-KR"/>
        </a:p>
      </dgm:t>
    </dgm:pt>
    <dgm:pt modelId="{05C988DA-E2F2-414D-AFF5-AF61883FBE3F}" type="sibTrans" cxnId="{C6BE03DB-B2D6-41F0-AD77-FF31B62F1DBE}">
      <dgm:prSet/>
      <dgm:spPr/>
      <dgm:t>
        <a:bodyPr/>
        <a:lstStyle/>
        <a:p>
          <a:endParaRPr lang="ko-KR"/>
        </a:p>
      </dgm:t>
    </dgm:pt>
    <dgm:pt modelId="{3D4D4D43-95D2-4C91-B240-78430E6218B9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1A7CAA9-318E-4CBA-B98D-2203DED9FB9C}" type="pres">
      <dgm:prSet presAssocID="{F9A846BA-06FB-46AF-80ED-5EA0073A08FA}" presName="centerShape" presStyleLbl="node0" presStyleIdx="0" presStyleCnt="1"/>
      <dgm:spPr/>
    </dgm:pt>
    <dgm:pt modelId="{86A79D0C-7F5D-4218-89BF-C121023B74AE}" type="pres">
      <dgm:prSet presAssocID="{F158A836-9807-4BB5-96D7-55AAE48F5E54}" presName="node" presStyleLbl="node1" presStyleIdx="0" presStyleCnt="4">
        <dgm:presLayoutVars>
          <dgm:bulletEnabled val="1"/>
        </dgm:presLayoutVars>
      </dgm:prSet>
      <dgm:spPr/>
    </dgm:pt>
    <dgm:pt modelId="{5C76BEFB-CE8E-4F7E-8C47-F622A6CFDEBF}" type="pres">
      <dgm:prSet presAssocID="{F158A836-9807-4BB5-96D7-55AAE48F5E54}" presName="dummy" presStyleCnt="0"/>
      <dgm:spPr/>
    </dgm:pt>
    <dgm:pt modelId="{7E8FCA14-6E35-4D86-8774-9DEBE17A0AD0}" type="pres">
      <dgm:prSet presAssocID="{641FD4FB-DEB5-4BAD-8DE6-FF7449A706FD}" presName="sibTrans" presStyleLbl="sibTrans2D1" presStyleIdx="0" presStyleCnt="4"/>
      <dgm:spPr/>
    </dgm:pt>
    <dgm:pt modelId="{D8152D92-BBFE-427B-BBE4-CDB00C1C8220}" type="pres">
      <dgm:prSet presAssocID="{1D5437B4-AE63-4725-B3BF-757CE9D3B51A}" presName="node" presStyleLbl="node1" presStyleIdx="1" presStyleCnt="4">
        <dgm:presLayoutVars>
          <dgm:bulletEnabled val="1"/>
        </dgm:presLayoutVars>
      </dgm:prSet>
      <dgm:spPr/>
    </dgm:pt>
    <dgm:pt modelId="{AC9C7443-8962-4A19-AB09-8A666B45BAE2}" type="pres">
      <dgm:prSet presAssocID="{1D5437B4-AE63-4725-B3BF-757CE9D3B51A}" presName="dummy" presStyleCnt="0"/>
      <dgm:spPr/>
    </dgm:pt>
    <dgm:pt modelId="{C2A2C01E-986B-4BE3-994F-EB2FBE9759A5}" type="pres">
      <dgm:prSet presAssocID="{77151872-762C-4E0C-84E2-38FC583BA821}" presName="sibTrans" presStyleLbl="sibTrans2D1" presStyleIdx="1" presStyleCnt="4"/>
      <dgm:spPr/>
    </dgm:pt>
    <dgm:pt modelId="{6996B73F-0E51-4C9A-A0AE-6248F2123DF8}" type="pres">
      <dgm:prSet presAssocID="{F4DD7773-E0F0-4CA0-AE12-39FE24E2D38B}" presName="node" presStyleLbl="node1" presStyleIdx="2" presStyleCnt="4">
        <dgm:presLayoutVars>
          <dgm:bulletEnabled val="1"/>
        </dgm:presLayoutVars>
      </dgm:prSet>
      <dgm:spPr/>
    </dgm:pt>
    <dgm:pt modelId="{67D23CC5-1A27-4FA3-BCC5-634AEC7B868B}" type="pres">
      <dgm:prSet presAssocID="{F4DD7773-E0F0-4CA0-AE12-39FE24E2D38B}" presName="dummy" presStyleCnt="0"/>
      <dgm:spPr/>
    </dgm:pt>
    <dgm:pt modelId="{FCA927B1-9AE4-4F40-8207-CA74D0D24071}" type="pres">
      <dgm:prSet presAssocID="{BDF0DF6A-C77C-48ED-8BA1-44B4EE5AE580}" presName="sibTrans" presStyleLbl="sibTrans2D1" presStyleIdx="2" presStyleCnt="4"/>
      <dgm:spPr/>
    </dgm:pt>
    <dgm:pt modelId="{FCCDFD5F-7039-438F-B4A9-7649B01ACAF8}" type="pres">
      <dgm:prSet presAssocID="{E7099059-3858-4031-AA26-70F1AE740B29}" presName="node" presStyleLbl="node1" presStyleIdx="3" presStyleCnt="4">
        <dgm:presLayoutVars>
          <dgm:bulletEnabled val="1"/>
        </dgm:presLayoutVars>
      </dgm:prSet>
      <dgm:spPr/>
    </dgm:pt>
    <dgm:pt modelId="{96B04D3E-CA34-4F0B-809E-9EAE2E97399A}" type="pres">
      <dgm:prSet presAssocID="{E7099059-3858-4031-AA26-70F1AE740B29}" presName="dummy" presStyleCnt="0"/>
      <dgm:spPr/>
    </dgm:pt>
    <dgm:pt modelId="{772C5452-3B19-4BA4-99E2-C91FFF1629B3}" type="pres">
      <dgm:prSet presAssocID="{05C988DA-E2F2-414D-AFF5-AF61883FBE3F}" presName="sibTrans" presStyleLbl="sibTrans2D1" presStyleIdx="3" presStyleCnt="4"/>
      <dgm:spPr/>
    </dgm:pt>
  </dgm:ptLst>
  <dgm:cxnLst>
    <dgm:cxn modelId="{A8436A01-8DDC-4A58-8AE3-C3E5C99FF48B}" type="presOf" srcId="{BDF0DF6A-C77C-48ED-8BA1-44B4EE5AE580}" destId="{FCA927B1-9AE4-4F40-8207-CA74D0D24071}" srcOrd="0" destOrd="0" presId="urn:microsoft.com/office/officeart/2005/8/layout/radial6#1"/>
    <dgm:cxn modelId="{CA1BF306-CE1A-49EB-BBD7-7D89974D88AF}" type="presOf" srcId="{F9A846BA-06FB-46AF-80ED-5EA0073A08FA}" destId="{71A7CAA9-318E-4CBA-B98D-2203DED9FB9C}" srcOrd="0" destOrd="0" presId="urn:microsoft.com/office/officeart/2005/8/layout/radial6#1"/>
    <dgm:cxn modelId="{BE88EE10-E4CE-4B96-94B3-ABA6A3D2711E}" type="presOf" srcId="{105D35E0-9A5D-4EB8-8A48-4ED52D2D6EAC}" destId="{3D4D4D43-95D2-4C91-B240-78430E6218B9}" srcOrd="0" destOrd="0" presId="urn:microsoft.com/office/officeart/2005/8/layout/radial6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63F8742A-0039-43EF-AB86-3D2178852261}" type="presOf" srcId="{77151872-762C-4E0C-84E2-38FC583BA821}" destId="{C2A2C01E-986B-4BE3-994F-EB2FBE9759A5}" srcOrd="0" destOrd="0" presId="urn:microsoft.com/office/officeart/2005/8/layout/radial6#1"/>
    <dgm:cxn modelId="{64690233-ECD6-42A7-9629-927DA38F32F3}" type="presOf" srcId="{E7099059-3858-4031-AA26-70F1AE740B29}" destId="{FCCDFD5F-7039-438F-B4A9-7649B01ACAF8}" srcOrd="0" destOrd="0" presId="urn:microsoft.com/office/officeart/2005/8/layout/radial6#1"/>
    <dgm:cxn modelId="{03E70040-8793-4481-AA99-5A593E5DE8B8}" type="presOf" srcId="{F4DD7773-E0F0-4CA0-AE12-39FE24E2D38B}" destId="{6996B73F-0E51-4C9A-A0AE-6248F2123DF8}" srcOrd="0" destOrd="0" presId="urn:microsoft.com/office/officeart/2005/8/layout/radial6#1"/>
    <dgm:cxn modelId="{43BD8369-C2C2-4FB2-8BEA-2FFDCFF5E0EF}" type="presOf" srcId="{F158A836-9807-4BB5-96D7-55AAE48F5E54}" destId="{86A79D0C-7F5D-4218-89BF-C121023B74AE}" srcOrd="0" destOrd="0" presId="urn:microsoft.com/office/officeart/2005/8/layout/radial6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DEB53878-78E4-4DE9-88C6-ADD0BB8DC18F}" type="presOf" srcId="{05C988DA-E2F2-414D-AFF5-AF61883FBE3F}" destId="{772C5452-3B19-4BA4-99E2-C91FFF1629B3}" srcOrd="0" destOrd="0" presId="urn:microsoft.com/office/officeart/2005/8/layout/radial6#1"/>
    <dgm:cxn modelId="{1D279B7D-C519-48C8-A7DC-585827609D73}" type="presOf" srcId="{1D5437B4-AE63-4725-B3BF-757CE9D3B51A}" destId="{D8152D92-BBFE-427B-BBE4-CDB00C1C8220}" srcOrd="0" destOrd="0" presId="urn:microsoft.com/office/officeart/2005/8/layout/radial6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3D9ECCED-44B9-449F-A492-D06F559DC12B}" type="presOf" srcId="{641FD4FB-DEB5-4BAD-8DE6-FF7449A706FD}" destId="{7E8FCA14-6E35-4D86-8774-9DEBE17A0AD0}" srcOrd="0" destOrd="0" presId="urn:microsoft.com/office/officeart/2005/8/layout/radial6#1"/>
    <dgm:cxn modelId="{9F5EDD15-5D80-4210-AAFD-47D7F85AC135}" type="presParOf" srcId="{3D4D4D43-95D2-4C91-B240-78430E6218B9}" destId="{71A7CAA9-318E-4CBA-B98D-2203DED9FB9C}" srcOrd="0" destOrd="0" presId="urn:microsoft.com/office/officeart/2005/8/layout/radial6#1"/>
    <dgm:cxn modelId="{290D8ED3-B15C-41F6-8B50-C5CB18D9E85B}" type="presParOf" srcId="{3D4D4D43-95D2-4C91-B240-78430E6218B9}" destId="{86A79D0C-7F5D-4218-89BF-C121023B74AE}" srcOrd="1" destOrd="0" presId="urn:microsoft.com/office/officeart/2005/8/layout/radial6#1"/>
    <dgm:cxn modelId="{B20E0B26-D84C-4A2B-B933-E5C9DE7E4E79}" type="presParOf" srcId="{3D4D4D43-95D2-4C91-B240-78430E6218B9}" destId="{5C76BEFB-CE8E-4F7E-8C47-F622A6CFDEBF}" srcOrd="2" destOrd="0" presId="urn:microsoft.com/office/officeart/2005/8/layout/radial6#1"/>
    <dgm:cxn modelId="{FB50C33C-AC8E-4A61-8B2D-CC5204870DA7}" type="presParOf" srcId="{3D4D4D43-95D2-4C91-B240-78430E6218B9}" destId="{7E8FCA14-6E35-4D86-8774-9DEBE17A0AD0}" srcOrd="3" destOrd="0" presId="urn:microsoft.com/office/officeart/2005/8/layout/radial6#1"/>
    <dgm:cxn modelId="{FDD24B1C-3DA7-44EC-937F-A1F0C7008279}" type="presParOf" srcId="{3D4D4D43-95D2-4C91-B240-78430E6218B9}" destId="{D8152D92-BBFE-427B-BBE4-CDB00C1C8220}" srcOrd="4" destOrd="0" presId="urn:microsoft.com/office/officeart/2005/8/layout/radial6#1"/>
    <dgm:cxn modelId="{ED29ACF5-94BC-4C63-AACB-706CB587D4EB}" type="presParOf" srcId="{3D4D4D43-95D2-4C91-B240-78430E6218B9}" destId="{AC9C7443-8962-4A19-AB09-8A666B45BAE2}" srcOrd="5" destOrd="0" presId="urn:microsoft.com/office/officeart/2005/8/layout/radial6#1"/>
    <dgm:cxn modelId="{AC48F25B-A648-4A69-8CEF-F29AFE2CFA2A}" type="presParOf" srcId="{3D4D4D43-95D2-4C91-B240-78430E6218B9}" destId="{C2A2C01E-986B-4BE3-994F-EB2FBE9759A5}" srcOrd="6" destOrd="0" presId="urn:microsoft.com/office/officeart/2005/8/layout/radial6#1"/>
    <dgm:cxn modelId="{384108EB-7221-47B8-81CE-6AA6CD1664D6}" type="presParOf" srcId="{3D4D4D43-95D2-4C91-B240-78430E6218B9}" destId="{6996B73F-0E51-4C9A-A0AE-6248F2123DF8}" srcOrd="7" destOrd="0" presId="urn:microsoft.com/office/officeart/2005/8/layout/radial6#1"/>
    <dgm:cxn modelId="{ABE93CDB-48DD-4070-96E4-7F924EFE4C84}" type="presParOf" srcId="{3D4D4D43-95D2-4C91-B240-78430E6218B9}" destId="{67D23CC5-1A27-4FA3-BCC5-634AEC7B868B}" srcOrd="8" destOrd="0" presId="urn:microsoft.com/office/officeart/2005/8/layout/radial6#1"/>
    <dgm:cxn modelId="{BB793B38-5C25-4A41-B39A-0C907D368A3B}" type="presParOf" srcId="{3D4D4D43-95D2-4C91-B240-78430E6218B9}" destId="{FCA927B1-9AE4-4F40-8207-CA74D0D24071}" srcOrd="9" destOrd="0" presId="urn:microsoft.com/office/officeart/2005/8/layout/radial6#1"/>
    <dgm:cxn modelId="{AA6ABCCD-8C50-4755-82FA-4741C1861C7A}" type="presParOf" srcId="{3D4D4D43-95D2-4C91-B240-78430E6218B9}" destId="{FCCDFD5F-7039-438F-B4A9-7649B01ACAF8}" srcOrd="10" destOrd="0" presId="urn:microsoft.com/office/officeart/2005/8/layout/radial6#1"/>
    <dgm:cxn modelId="{00FE5B19-B31A-4D24-915A-02BB96EC7FAC}" type="presParOf" srcId="{3D4D4D43-95D2-4C91-B240-78430E6218B9}" destId="{96B04D3E-CA34-4F0B-809E-9EAE2E97399A}" srcOrd="11" destOrd="0" presId="urn:microsoft.com/office/officeart/2005/8/layout/radial6#1"/>
    <dgm:cxn modelId="{13A9E2F9-63E4-46A2-8C1E-A0740C5BB527}" type="presParOf" srcId="{3D4D4D43-95D2-4C91-B240-78430E6218B9}" destId="{772C5452-3B19-4BA4-99E2-C91FFF1629B3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hierarchy4#2" loCatId="hierarchy" qsTypeId="urn:microsoft.com/office/officeart/2005/8/quickstyle/3d5#1" qsCatId="3D" csTypeId="urn:microsoft.com/office/officeart/2005/8/colors/colorful1#2" csCatId="colorful" phldr="1"/>
      <dgm:spPr/>
      <dgm:t>
        <a:bodyPr/>
        <a:lstStyle/>
        <a:p>
          <a:endParaRPr lang="ko-KR"/>
        </a:p>
      </dgm:t>
    </dgm:pt>
    <dgm:pt modelId="{F9A846BA-06FB-46AF-80ED-5EA0073A08FA}">
      <dgm:prSet phldrT="[Text]"/>
      <dgm:spPr/>
      <dgm:t>
        <a:bodyPr/>
        <a:lstStyle/>
        <a:p>
          <a:r>
            <a:rPr lang="ko-KR"/>
            <a:t>비즈니스 프로세스</a:t>
          </a:r>
        </a:p>
      </dgm:t>
    </dgm:pt>
    <dgm:pt modelId="{867140E2-327F-4343-AA77-39B40F758E20}" type="parTrans" cxnId="{E0A59ECF-A5D6-4165-81D6-37160CDE59E0}">
      <dgm:prSet/>
      <dgm:spPr/>
      <dgm:t>
        <a:bodyPr/>
        <a:lstStyle/>
        <a:p>
          <a:endParaRPr lang="ko-KR"/>
        </a:p>
      </dgm:t>
    </dgm:pt>
    <dgm:pt modelId="{D054D334-137E-4116-BF8C-3B5A64D95A38}" type="sibTrans" cxnId="{E0A59ECF-A5D6-4165-81D6-37160CDE59E0}">
      <dgm:prSet/>
      <dgm:spPr/>
      <dgm:t>
        <a:bodyPr/>
        <a:lstStyle/>
        <a:p>
          <a:endParaRPr lang="ko-KR"/>
        </a:p>
      </dgm:t>
    </dgm:pt>
    <dgm:pt modelId="{F158A836-9807-4BB5-96D7-55AAE48F5E54}">
      <dgm:prSet phldrT="[Text]"/>
      <dgm:spPr/>
      <dgm:t>
        <a:bodyPr/>
        <a:lstStyle/>
        <a:p>
          <a:r>
            <a:rPr lang="ko-KR"/>
            <a:t>운영</a:t>
          </a:r>
        </a:p>
      </dgm:t>
    </dgm:pt>
    <dgm:pt modelId="{558C0938-D0E9-4B08-AF25-06F808A3FD1D}" type="parTrans" cxnId="{5DEF2495-9985-44C6-8EDA-3F14AE904248}">
      <dgm:prSet/>
      <dgm:spPr/>
      <dgm:t>
        <a:bodyPr/>
        <a:lstStyle/>
        <a:p>
          <a:endParaRPr lang="ko-KR"/>
        </a:p>
      </dgm:t>
    </dgm:pt>
    <dgm:pt modelId="{641FD4FB-DEB5-4BAD-8DE6-FF7449A706FD}" type="sibTrans" cxnId="{5DEF2495-9985-44C6-8EDA-3F14AE904248}">
      <dgm:prSet/>
      <dgm:spPr/>
      <dgm:t>
        <a:bodyPr/>
        <a:lstStyle/>
        <a:p>
          <a:endParaRPr lang="ko-KR"/>
        </a:p>
      </dgm:t>
    </dgm:pt>
    <dgm:pt modelId="{1D5437B4-AE63-4725-B3BF-757CE9D3B51A}">
      <dgm:prSet phldrT="[Text]"/>
      <dgm:spPr/>
      <dgm:t>
        <a:bodyPr/>
        <a:lstStyle/>
        <a:p>
          <a:r>
            <a:rPr lang="ko-KR"/>
            <a:t>지원</a:t>
          </a:r>
        </a:p>
      </dgm:t>
    </dgm:pt>
    <dgm:pt modelId="{EE3EA5B9-D085-48DC-A4C9-23E6FD27D486}" type="parTrans" cxnId="{1890C31B-6C5A-492A-B02D-6A7C8BDE111A}">
      <dgm:prSet/>
      <dgm:spPr/>
      <dgm:t>
        <a:bodyPr/>
        <a:lstStyle/>
        <a:p>
          <a:endParaRPr lang="ko-KR"/>
        </a:p>
      </dgm:t>
    </dgm:pt>
    <dgm:pt modelId="{77151872-762C-4E0C-84E2-38FC583BA821}" type="sibTrans" cxnId="{1890C31B-6C5A-492A-B02D-6A7C8BDE111A}">
      <dgm:prSet/>
      <dgm:spPr/>
      <dgm:t>
        <a:bodyPr/>
        <a:lstStyle/>
        <a:p>
          <a:endParaRPr lang="ko-KR"/>
        </a:p>
      </dgm:t>
    </dgm:pt>
    <dgm:pt modelId="{F4DD7773-E0F0-4CA0-AE12-39FE24E2D38B}">
      <dgm:prSet phldrT="[Text]"/>
      <dgm:spPr/>
      <dgm:t>
        <a:bodyPr/>
        <a:lstStyle/>
        <a:p>
          <a:r>
            <a:rPr lang="ko-KR"/>
            <a:t>최적화</a:t>
          </a:r>
        </a:p>
      </dgm:t>
    </dgm:pt>
    <dgm:pt modelId="{5EB1A185-9242-4C2E-BC90-611B22CE7796}" type="parTrans" cxnId="{71F9C174-A9A7-4C4B-82AD-F0A584F94B69}">
      <dgm:prSet/>
      <dgm:spPr/>
      <dgm:t>
        <a:bodyPr/>
        <a:lstStyle/>
        <a:p>
          <a:endParaRPr lang="ko-KR"/>
        </a:p>
      </dgm:t>
    </dgm:pt>
    <dgm:pt modelId="{BDF0DF6A-C77C-48ED-8BA1-44B4EE5AE580}" type="sibTrans" cxnId="{71F9C174-A9A7-4C4B-82AD-F0A584F94B69}">
      <dgm:prSet/>
      <dgm:spPr/>
      <dgm:t>
        <a:bodyPr/>
        <a:lstStyle/>
        <a:p>
          <a:endParaRPr lang="ko-KR"/>
        </a:p>
      </dgm:t>
    </dgm:pt>
    <dgm:pt modelId="{E7099059-3858-4031-AA26-70F1AE740B29}">
      <dgm:prSet phldrT="[Text]"/>
      <dgm:spPr/>
      <dgm:t>
        <a:bodyPr/>
        <a:lstStyle/>
        <a:p>
          <a:r>
            <a:rPr lang="ko-KR"/>
            <a:t>변화</a:t>
          </a:r>
        </a:p>
      </dgm:t>
    </dgm:pt>
    <dgm:pt modelId="{2AD9F856-1FCF-4306-9F3B-5565B9795A99}" type="parTrans" cxnId="{C6BE03DB-B2D6-41F0-AD77-FF31B62F1DBE}">
      <dgm:prSet/>
      <dgm:spPr/>
      <dgm:t>
        <a:bodyPr/>
        <a:lstStyle/>
        <a:p>
          <a:endParaRPr lang="ko-KR"/>
        </a:p>
      </dgm:t>
    </dgm:pt>
    <dgm:pt modelId="{05C988DA-E2F2-414D-AFF5-AF61883FBE3F}" type="sibTrans" cxnId="{C6BE03DB-B2D6-41F0-AD77-FF31B62F1DBE}">
      <dgm:prSet/>
      <dgm:spPr/>
      <dgm:t>
        <a:bodyPr/>
        <a:lstStyle/>
        <a:p>
          <a:endParaRPr lang="ko-KR"/>
        </a:p>
      </dgm:t>
    </dgm:pt>
    <dgm:pt modelId="{31F49077-DBE9-44A1-A1DC-E5B1FCF7A0AB}" type="pres">
      <dgm:prSet presAssocID="{105D35E0-9A5D-4EB8-8A48-4ED52D2D6E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8E4812-C36C-4299-A23F-F302133DE763}" type="pres">
      <dgm:prSet presAssocID="{F9A846BA-06FB-46AF-80ED-5EA0073A08FA}" presName="vertOne" presStyleCnt="0"/>
      <dgm:spPr/>
    </dgm:pt>
    <dgm:pt modelId="{C09C4BAB-D6A7-468D-B07E-BB5310B681B1}" type="pres">
      <dgm:prSet presAssocID="{F9A846BA-06FB-46AF-80ED-5EA0073A08FA}" presName="txOne" presStyleLbl="node0" presStyleIdx="0" presStyleCnt="1">
        <dgm:presLayoutVars>
          <dgm:chPref val="3"/>
        </dgm:presLayoutVars>
      </dgm:prSet>
      <dgm:spPr/>
    </dgm:pt>
    <dgm:pt modelId="{18A19349-6365-47F8-835F-0C81437E72A0}" type="pres">
      <dgm:prSet presAssocID="{F9A846BA-06FB-46AF-80ED-5EA0073A08FA}" presName="parTransOne" presStyleCnt="0"/>
      <dgm:spPr/>
    </dgm:pt>
    <dgm:pt modelId="{C5AC6143-59D1-4B00-BB54-9411E2A2B7A8}" type="pres">
      <dgm:prSet presAssocID="{F9A846BA-06FB-46AF-80ED-5EA0073A08FA}" presName="horzOne" presStyleCnt="0"/>
      <dgm:spPr/>
    </dgm:pt>
    <dgm:pt modelId="{4A9763C1-EDA1-45C9-8C0D-0D8BCFBFE4CE}" type="pres">
      <dgm:prSet presAssocID="{F158A836-9807-4BB5-96D7-55AAE48F5E54}" presName="vertTwo" presStyleCnt="0"/>
      <dgm:spPr/>
    </dgm:pt>
    <dgm:pt modelId="{65D17466-8AE6-4EF6-80A3-4A2D022A1AF2}" type="pres">
      <dgm:prSet presAssocID="{F158A836-9807-4BB5-96D7-55AAE48F5E54}" presName="txTwo" presStyleLbl="node2" presStyleIdx="0" presStyleCnt="4">
        <dgm:presLayoutVars>
          <dgm:chPref val="3"/>
        </dgm:presLayoutVars>
      </dgm:prSet>
      <dgm:spPr/>
    </dgm:pt>
    <dgm:pt modelId="{43B90D46-2F30-46ED-8AD5-00925FB7223A}" type="pres">
      <dgm:prSet presAssocID="{F158A836-9807-4BB5-96D7-55AAE48F5E54}" presName="parTransTwo" presStyleCnt="0"/>
      <dgm:spPr/>
    </dgm:pt>
    <dgm:pt modelId="{5265AFDA-E228-4DDC-9FDB-99B5739E8799}" type="pres">
      <dgm:prSet presAssocID="{F158A836-9807-4BB5-96D7-55AAE48F5E54}" presName="horzTwo" presStyleCnt="0"/>
      <dgm:spPr/>
    </dgm:pt>
    <dgm:pt modelId="{34141CC7-894D-4C91-ABB5-790C952BBCF1}" type="pres">
      <dgm:prSet presAssocID="{641FD4FB-DEB5-4BAD-8DE6-FF7449A706FD}" presName="sibSpaceTwo" presStyleCnt="0"/>
      <dgm:spPr/>
    </dgm:pt>
    <dgm:pt modelId="{4DBD85E0-526A-433E-AA20-844244992F90}" type="pres">
      <dgm:prSet presAssocID="{1D5437B4-AE63-4725-B3BF-757CE9D3B51A}" presName="vertTwo" presStyleCnt="0"/>
      <dgm:spPr/>
    </dgm:pt>
    <dgm:pt modelId="{D1C32F7D-B459-45E7-8599-1C37444288A4}" type="pres">
      <dgm:prSet presAssocID="{1D5437B4-AE63-4725-B3BF-757CE9D3B51A}" presName="txTwo" presStyleLbl="node2" presStyleIdx="1" presStyleCnt="4">
        <dgm:presLayoutVars>
          <dgm:chPref val="3"/>
        </dgm:presLayoutVars>
      </dgm:prSet>
      <dgm:spPr/>
    </dgm:pt>
    <dgm:pt modelId="{5D2D5C49-3FCA-409B-A2C5-D92FC98F2CAA}" type="pres">
      <dgm:prSet presAssocID="{1D5437B4-AE63-4725-B3BF-757CE9D3B51A}" presName="parTransTwo" presStyleCnt="0"/>
      <dgm:spPr/>
    </dgm:pt>
    <dgm:pt modelId="{626C0D09-BFC6-4CE1-B7D1-362C534ADE8D}" type="pres">
      <dgm:prSet presAssocID="{1D5437B4-AE63-4725-B3BF-757CE9D3B51A}" presName="horzTwo" presStyleCnt="0"/>
      <dgm:spPr/>
    </dgm:pt>
    <dgm:pt modelId="{446599AB-B680-4B28-82B7-0593C47118C8}" type="pres">
      <dgm:prSet presAssocID="{77151872-762C-4E0C-84E2-38FC583BA821}" presName="sibSpaceTwo" presStyleCnt="0"/>
      <dgm:spPr/>
    </dgm:pt>
    <dgm:pt modelId="{65C5EE98-B3C9-4E5C-8CBF-883A24D98EC7}" type="pres">
      <dgm:prSet presAssocID="{F4DD7773-E0F0-4CA0-AE12-39FE24E2D38B}" presName="vertTwo" presStyleCnt="0"/>
      <dgm:spPr/>
    </dgm:pt>
    <dgm:pt modelId="{5C53023D-DA3B-429C-A637-D4C76DD550B7}" type="pres">
      <dgm:prSet presAssocID="{F4DD7773-E0F0-4CA0-AE12-39FE24E2D38B}" presName="txTwo" presStyleLbl="node2" presStyleIdx="2" presStyleCnt="4">
        <dgm:presLayoutVars>
          <dgm:chPref val="3"/>
        </dgm:presLayoutVars>
      </dgm:prSet>
      <dgm:spPr/>
    </dgm:pt>
    <dgm:pt modelId="{8D10DD1F-A51D-4898-B8C6-0BEA1FF0195A}" type="pres">
      <dgm:prSet presAssocID="{F4DD7773-E0F0-4CA0-AE12-39FE24E2D38B}" presName="parTransTwo" presStyleCnt="0"/>
      <dgm:spPr/>
    </dgm:pt>
    <dgm:pt modelId="{58BE194D-6F64-4005-9BF5-B80B19E05BEF}" type="pres">
      <dgm:prSet presAssocID="{F4DD7773-E0F0-4CA0-AE12-39FE24E2D38B}" presName="horzTwo" presStyleCnt="0"/>
      <dgm:spPr/>
    </dgm:pt>
    <dgm:pt modelId="{D7003DC4-A656-4909-B2FF-FAA6419ACEC7}" type="pres">
      <dgm:prSet presAssocID="{BDF0DF6A-C77C-48ED-8BA1-44B4EE5AE580}" presName="sibSpaceTwo" presStyleCnt="0"/>
      <dgm:spPr/>
    </dgm:pt>
    <dgm:pt modelId="{12A9463C-744C-4DE4-8E88-C6444D940494}" type="pres">
      <dgm:prSet presAssocID="{E7099059-3858-4031-AA26-70F1AE740B29}" presName="vertTwo" presStyleCnt="0"/>
      <dgm:spPr/>
    </dgm:pt>
    <dgm:pt modelId="{71888359-F0DC-489E-B35A-9F5289C4BFFD}" type="pres">
      <dgm:prSet presAssocID="{E7099059-3858-4031-AA26-70F1AE740B29}" presName="txTwo" presStyleLbl="node2" presStyleIdx="3" presStyleCnt="4">
        <dgm:presLayoutVars>
          <dgm:chPref val="3"/>
        </dgm:presLayoutVars>
      </dgm:prSet>
      <dgm:spPr/>
    </dgm:pt>
    <dgm:pt modelId="{4D76A402-D8DD-43C1-A7CD-A27840BCC8B9}" type="pres">
      <dgm:prSet presAssocID="{E7099059-3858-4031-AA26-70F1AE740B29}" presName="parTransTwo" presStyleCnt="0"/>
      <dgm:spPr/>
    </dgm:pt>
    <dgm:pt modelId="{856176A2-0199-4FA6-AC46-6B8D767AB282}" type="pres">
      <dgm:prSet presAssocID="{E7099059-3858-4031-AA26-70F1AE740B29}" presName="horzTwo" presStyleCnt="0"/>
      <dgm:spPr/>
    </dgm:pt>
  </dgm:ptLst>
  <dgm:cxnLst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4CF0A864-B5D8-42BA-9101-F66B8F6945DD}" type="presOf" srcId="{1D5437B4-AE63-4725-B3BF-757CE9D3B51A}" destId="{D1C32F7D-B459-45E7-8599-1C37444288A4}" srcOrd="0" destOrd="0" presId="urn:microsoft.com/office/officeart/2005/8/layout/hierarchy4#2"/>
    <dgm:cxn modelId="{180DAC74-716C-4B91-927A-EB59F07C3D47}" type="presOf" srcId="{F9A846BA-06FB-46AF-80ED-5EA0073A08FA}" destId="{C09C4BAB-D6A7-468D-B07E-BB5310B681B1}" srcOrd="0" destOrd="0" presId="urn:microsoft.com/office/officeart/2005/8/layout/hierarchy4#2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F0D93C89-B981-4EC7-A158-B41F12973EF1}" type="presOf" srcId="{F4DD7773-E0F0-4CA0-AE12-39FE24E2D38B}" destId="{5C53023D-DA3B-429C-A637-D4C76DD550B7}" srcOrd="0" destOrd="0" presId="urn:microsoft.com/office/officeart/2005/8/layout/hierarchy4#2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29E6389A-95A4-4601-AAE6-0D1F2035B251}" type="presOf" srcId="{105D35E0-9A5D-4EB8-8A48-4ED52D2D6EAC}" destId="{31F49077-DBE9-44A1-A1DC-E5B1FCF7A0AB}" srcOrd="0" destOrd="0" presId="urn:microsoft.com/office/officeart/2005/8/layout/hierarchy4#2"/>
    <dgm:cxn modelId="{7DADF4A3-01CF-44AB-B22D-12966F7A757F}" type="presOf" srcId="{E7099059-3858-4031-AA26-70F1AE740B29}" destId="{71888359-F0DC-489E-B35A-9F5289C4BFFD}" srcOrd="0" destOrd="0" presId="urn:microsoft.com/office/officeart/2005/8/layout/hierarchy4#2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77ECA4F6-222A-4392-9631-810129090796}" type="presOf" srcId="{F158A836-9807-4BB5-96D7-55AAE48F5E54}" destId="{65D17466-8AE6-4EF6-80A3-4A2D022A1AF2}" srcOrd="0" destOrd="0" presId="urn:microsoft.com/office/officeart/2005/8/layout/hierarchy4#2"/>
    <dgm:cxn modelId="{6E5FF87A-EF21-4C6F-973C-4194F1A84FC1}" type="presParOf" srcId="{31F49077-DBE9-44A1-A1DC-E5B1FCF7A0AB}" destId="{C18E4812-C36C-4299-A23F-F302133DE763}" srcOrd="0" destOrd="0" presId="urn:microsoft.com/office/officeart/2005/8/layout/hierarchy4#2"/>
    <dgm:cxn modelId="{9FF011B4-BE67-4925-835E-2F8D1C1ED733}" type="presParOf" srcId="{C18E4812-C36C-4299-A23F-F302133DE763}" destId="{C09C4BAB-D6A7-468D-B07E-BB5310B681B1}" srcOrd="0" destOrd="0" presId="urn:microsoft.com/office/officeart/2005/8/layout/hierarchy4#2"/>
    <dgm:cxn modelId="{AC0D0812-CB6B-4A67-B4E7-D96496C7D9CC}" type="presParOf" srcId="{C18E4812-C36C-4299-A23F-F302133DE763}" destId="{18A19349-6365-47F8-835F-0C81437E72A0}" srcOrd="1" destOrd="0" presId="urn:microsoft.com/office/officeart/2005/8/layout/hierarchy4#2"/>
    <dgm:cxn modelId="{C0BA2F4A-470D-4EFC-9780-18BE46D59070}" type="presParOf" srcId="{C18E4812-C36C-4299-A23F-F302133DE763}" destId="{C5AC6143-59D1-4B00-BB54-9411E2A2B7A8}" srcOrd="2" destOrd="0" presId="urn:microsoft.com/office/officeart/2005/8/layout/hierarchy4#2"/>
    <dgm:cxn modelId="{6ED225B3-B8BE-45E7-80BE-93729EED8A23}" type="presParOf" srcId="{C5AC6143-59D1-4B00-BB54-9411E2A2B7A8}" destId="{4A9763C1-EDA1-45C9-8C0D-0D8BCFBFE4CE}" srcOrd="0" destOrd="0" presId="urn:microsoft.com/office/officeart/2005/8/layout/hierarchy4#2"/>
    <dgm:cxn modelId="{450595F5-D4DC-4058-B727-CD0E3956EDAC}" type="presParOf" srcId="{4A9763C1-EDA1-45C9-8C0D-0D8BCFBFE4CE}" destId="{65D17466-8AE6-4EF6-80A3-4A2D022A1AF2}" srcOrd="0" destOrd="0" presId="urn:microsoft.com/office/officeart/2005/8/layout/hierarchy4#2"/>
    <dgm:cxn modelId="{38CD89B1-83FF-4663-A14A-2A4C52E5B64D}" type="presParOf" srcId="{4A9763C1-EDA1-45C9-8C0D-0D8BCFBFE4CE}" destId="{43B90D46-2F30-46ED-8AD5-00925FB7223A}" srcOrd="1" destOrd="0" presId="urn:microsoft.com/office/officeart/2005/8/layout/hierarchy4#2"/>
    <dgm:cxn modelId="{27B99D7E-4548-4DEB-909F-344F804FC9D8}" type="presParOf" srcId="{4A9763C1-EDA1-45C9-8C0D-0D8BCFBFE4CE}" destId="{5265AFDA-E228-4DDC-9FDB-99B5739E8799}" srcOrd="2" destOrd="0" presId="urn:microsoft.com/office/officeart/2005/8/layout/hierarchy4#2"/>
    <dgm:cxn modelId="{EF38F944-8C9F-4954-BB72-7F867490F0B3}" type="presParOf" srcId="{C5AC6143-59D1-4B00-BB54-9411E2A2B7A8}" destId="{34141CC7-894D-4C91-ABB5-790C952BBCF1}" srcOrd="1" destOrd="0" presId="urn:microsoft.com/office/officeart/2005/8/layout/hierarchy4#2"/>
    <dgm:cxn modelId="{3784D0A2-8710-4959-AA26-D018E401D58C}" type="presParOf" srcId="{C5AC6143-59D1-4B00-BB54-9411E2A2B7A8}" destId="{4DBD85E0-526A-433E-AA20-844244992F90}" srcOrd="2" destOrd="0" presId="urn:microsoft.com/office/officeart/2005/8/layout/hierarchy4#2"/>
    <dgm:cxn modelId="{AE638A02-8094-4149-9179-1045F88C748E}" type="presParOf" srcId="{4DBD85E0-526A-433E-AA20-844244992F90}" destId="{D1C32F7D-B459-45E7-8599-1C37444288A4}" srcOrd="0" destOrd="0" presId="urn:microsoft.com/office/officeart/2005/8/layout/hierarchy4#2"/>
    <dgm:cxn modelId="{20A13AAD-F9A6-4E8B-ADB9-CCBB6E16B5C7}" type="presParOf" srcId="{4DBD85E0-526A-433E-AA20-844244992F90}" destId="{5D2D5C49-3FCA-409B-A2C5-D92FC98F2CAA}" srcOrd="1" destOrd="0" presId="urn:microsoft.com/office/officeart/2005/8/layout/hierarchy4#2"/>
    <dgm:cxn modelId="{EAA06C8F-EDE7-4BFB-87A2-5961BDD3F696}" type="presParOf" srcId="{4DBD85E0-526A-433E-AA20-844244992F90}" destId="{626C0D09-BFC6-4CE1-B7D1-362C534ADE8D}" srcOrd="2" destOrd="0" presId="urn:microsoft.com/office/officeart/2005/8/layout/hierarchy4#2"/>
    <dgm:cxn modelId="{F9115974-EE6D-4AC2-BD32-6C93ED3418E5}" type="presParOf" srcId="{C5AC6143-59D1-4B00-BB54-9411E2A2B7A8}" destId="{446599AB-B680-4B28-82B7-0593C47118C8}" srcOrd="3" destOrd="0" presId="urn:microsoft.com/office/officeart/2005/8/layout/hierarchy4#2"/>
    <dgm:cxn modelId="{53233DDF-6171-4BBA-8DFF-16F34E3716C7}" type="presParOf" srcId="{C5AC6143-59D1-4B00-BB54-9411E2A2B7A8}" destId="{65C5EE98-B3C9-4E5C-8CBF-883A24D98EC7}" srcOrd="4" destOrd="0" presId="urn:microsoft.com/office/officeart/2005/8/layout/hierarchy4#2"/>
    <dgm:cxn modelId="{F0EDF3FA-A321-4EF3-BAAD-134579E2D43A}" type="presParOf" srcId="{65C5EE98-B3C9-4E5C-8CBF-883A24D98EC7}" destId="{5C53023D-DA3B-429C-A637-D4C76DD550B7}" srcOrd="0" destOrd="0" presId="urn:microsoft.com/office/officeart/2005/8/layout/hierarchy4#2"/>
    <dgm:cxn modelId="{D05A455C-0951-42B1-89C0-E453166528D3}" type="presParOf" srcId="{65C5EE98-B3C9-4E5C-8CBF-883A24D98EC7}" destId="{8D10DD1F-A51D-4898-B8C6-0BEA1FF0195A}" srcOrd="1" destOrd="0" presId="urn:microsoft.com/office/officeart/2005/8/layout/hierarchy4#2"/>
    <dgm:cxn modelId="{E03824CE-8E66-4F15-AA15-BDF9F25A9865}" type="presParOf" srcId="{65C5EE98-B3C9-4E5C-8CBF-883A24D98EC7}" destId="{58BE194D-6F64-4005-9BF5-B80B19E05BEF}" srcOrd="2" destOrd="0" presId="urn:microsoft.com/office/officeart/2005/8/layout/hierarchy4#2"/>
    <dgm:cxn modelId="{D40EB434-6C38-4AA0-9B40-BA305AE0C07C}" type="presParOf" srcId="{C5AC6143-59D1-4B00-BB54-9411E2A2B7A8}" destId="{D7003DC4-A656-4909-B2FF-FAA6419ACEC7}" srcOrd="5" destOrd="0" presId="urn:microsoft.com/office/officeart/2005/8/layout/hierarchy4#2"/>
    <dgm:cxn modelId="{A80C1538-E05C-41DA-B046-76ABDC68A714}" type="presParOf" srcId="{C5AC6143-59D1-4B00-BB54-9411E2A2B7A8}" destId="{12A9463C-744C-4DE4-8E88-C6444D940494}" srcOrd="6" destOrd="0" presId="urn:microsoft.com/office/officeart/2005/8/layout/hierarchy4#2"/>
    <dgm:cxn modelId="{8BE0C5ED-7405-4FAC-BB29-761F084712C1}" type="presParOf" srcId="{12A9463C-744C-4DE4-8E88-C6444D940494}" destId="{71888359-F0DC-489E-B35A-9F5289C4BFFD}" srcOrd="0" destOrd="0" presId="urn:microsoft.com/office/officeart/2005/8/layout/hierarchy4#2"/>
    <dgm:cxn modelId="{3C14A752-CB66-4049-A241-F473D96D64BF}" type="presParOf" srcId="{12A9463C-744C-4DE4-8E88-C6444D940494}" destId="{4D76A402-D8DD-43C1-A7CD-A27840BCC8B9}" srcOrd="1" destOrd="0" presId="urn:microsoft.com/office/officeart/2005/8/layout/hierarchy4#2"/>
    <dgm:cxn modelId="{C4C5EB46-2279-4376-A887-D1CF26B156B2}" type="presParOf" srcId="{12A9463C-744C-4DE4-8E88-C6444D940494}" destId="{856176A2-0199-4FA6-AC46-6B8D767AB282}" srcOrd="2" destOrd="0" presId="urn:microsoft.com/office/officeart/2005/8/layout/hierarchy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matrix1#1" loCatId="matrix" qsTypeId="urn:microsoft.com/office/officeart/2005/8/quickstyle/3d6#1" qsCatId="3D" csTypeId="urn:microsoft.com/office/officeart/2005/8/colors/colorful1#3" csCatId="colorful" phldr="1"/>
      <dgm:spPr/>
      <dgm:t>
        <a:bodyPr/>
        <a:lstStyle/>
        <a:p>
          <a:endParaRPr lang="ko-KR"/>
        </a:p>
      </dgm:t>
    </dgm:pt>
    <dgm:pt modelId="{F9A846BA-06FB-46AF-80ED-5EA0073A08FA}">
      <dgm:prSet phldrT="[Text]"/>
      <dgm:spPr/>
      <dgm:t>
        <a:bodyPr/>
        <a:lstStyle/>
        <a:p>
          <a:r>
            <a:rPr lang="ko-KR"/>
            <a:t>비즈니스 프로세스</a:t>
          </a:r>
        </a:p>
      </dgm:t>
    </dgm:pt>
    <dgm:pt modelId="{867140E2-327F-4343-AA77-39B40F758E20}" type="parTrans" cxnId="{E0A59ECF-A5D6-4165-81D6-37160CDE59E0}">
      <dgm:prSet/>
      <dgm:spPr/>
      <dgm:t>
        <a:bodyPr/>
        <a:lstStyle/>
        <a:p>
          <a:endParaRPr lang="ko-KR"/>
        </a:p>
      </dgm:t>
    </dgm:pt>
    <dgm:pt modelId="{D054D334-137E-4116-BF8C-3B5A64D95A38}" type="sibTrans" cxnId="{E0A59ECF-A5D6-4165-81D6-37160CDE59E0}">
      <dgm:prSet/>
      <dgm:spPr/>
      <dgm:t>
        <a:bodyPr/>
        <a:lstStyle/>
        <a:p>
          <a:endParaRPr lang="ko-KR"/>
        </a:p>
      </dgm:t>
    </dgm:pt>
    <dgm:pt modelId="{F158A836-9807-4BB5-96D7-55AAE48F5E54}">
      <dgm:prSet phldrT="[Text]"/>
      <dgm:spPr/>
      <dgm:t>
        <a:bodyPr/>
        <a:lstStyle/>
        <a:p>
          <a:r>
            <a:rPr lang="ko-KR"/>
            <a:t>운영</a:t>
          </a:r>
        </a:p>
      </dgm:t>
    </dgm:pt>
    <dgm:pt modelId="{558C0938-D0E9-4B08-AF25-06F808A3FD1D}" type="parTrans" cxnId="{5DEF2495-9985-44C6-8EDA-3F14AE904248}">
      <dgm:prSet/>
      <dgm:spPr/>
      <dgm:t>
        <a:bodyPr/>
        <a:lstStyle/>
        <a:p>
          <a:endParaRPr lang="ko-KR"/>
        </a:p>
      </dgm:t>
    </dgm:pt>
    <dgm:pt modelId="{641FD4FB-DEB5-4BAD-8DE6-FF7449A706FD}" type="sibTrans" cxnId="{5DEF2495-9985-44C6-8EDA-3F14AE904248}">
      <dgm:prSet/>
      <dgm:spPr/>
      <dgm:t>
        <a:bodyPr/>
        <a:lstStyle/>
        <a:p>
          <a:endParaRPr lang="ko-KR"/>
        </a:p>
      </dgm:t>
    </dgm:pt>
    <dgm:pt modelId="{1D5437B4-AE63-4725-B3BF-757CE9D3B51A}">
      <dgm:prSet phldrT="[Text]"/>
      <dgm:spPr/>
      <dgm:t>
        <a:bodyPr/>
        <a:lstStyle/>
        <a:p>
          <a:r>
            <a:rPr lang="ko-KR"/>
            <a:t>지원</a:t>
          </a:r>
        </a:p>
      </dgm:t>
    </dgm:pt>
    <dgm:pt modelId="{EE3EA5B9-D085-48DC-A4C9-23E6FD27D486}" type="parTrans" cxnId="{1890C31B-6C5A-492A-B02D-6A7C8BDE111A}">
      <dgm:prSet/>
      <dgm:spPr/>
      <dgm:t>
        <a:bodyPr/>
        <a:lstStyle/>
        <a:p>
          <a:endParaRPr lang="ko-KR"/>
        </a:p>
      </dgm:t>
    </dgm:pt>
    <dgm:pt modelId="{77151872-762C-4E0C-84E2-38FC583BA821}" type="sibTrans" cxnId="{1890C31B-6C5A-492A-B02D-6A7C8BDE111A}">
      <dgm:prSet/>
      <dgm:spPr/>
      <dgm:t>
        <a:bodyPr/>
        <a:lstStyle/>
        <a:p>
          <a:endParaRPr lang="ko-KR"/>
        </a:p>
      </dgm:t>
    </dgm:pt>
    <dgm:pt modelId="{F4DD7773-E0F0-4CA0-AE12-39FE24E2D38B}">
      <dgm:prSet phldrT="[Text]"/>
      <dgm:spPr/>
      <dgm:t>
        <a:bodyPr/>
        <a:lstStyle/>
        <a:p>
          <a:r>
            <a:rPr lang="ko-KR"/>
            <a:t>최적화</a:t>
          </a:r>
        </a:p>
      </dgm:t>
    </dgm:pt>
    <dgm:pt modelId="{5EB1A185-9242-4C2E-BC90-611B22CE7796}" type="parTrans" cxnId="{71F9C174-A9A7-4C4B-82AD-F0A584F94B69}">
      <dgm:prSet/>
      <dgm:spPr/>
      <dgm:t>
        <a:bodyPr/>
        <a:lstStyle/>
        <a:p>
          <a:endParaRPr lang="ko-KR"/>
        </a:p>
      </dgm:t>
    </dgm:pt>
    <dgm:pt modelId="{BDF0DF6A-C77C-48ED-8BA1-44B4EE5AE580}" type="sibTrans" cxnId="{71F9C174-A9A7-4C4B-82AD-F0A584F94B69}">
      <dgm:prSet/>
      <dgm:spPr/>
      <dgm:t>
        <a:bodyPr/>
        <a:lstStyle/>
        <a:p>
          <a:endParaRPr lang="ko-KR"/>
        </a:p>
      </dgm:t>
    </dgm:pt>
    <dgm:pt modelId="{E7099059-3858-4031-AA26-70F1AE740B29}">
      <dgm:prSet phldrT="[Text]"/>
      <dgm:spPr/>
      <dgm:t>
        <a:bodyPr/>
        <a:lstStyle/>
        <a:p>
          <a:r>
            <a:rPr lang="ko-KR"/>
            <a:t>변화</a:t>
          </a:r>
        </a:p>
      </dgm:t>
    </dgm:pt>
    <dgm:pt modelId="{2AD9F856-1FCF-4306-9F3B-5565B9795A99}" type="parTrans" cxnId="{C6BE03DB-B2D6-41F0-AD77-FF31B62F1DBE}">
      <dgm:prSet/>
      <dgm:spPr/>
      <dgm:t>
        <a:bodyPr/>
        <a:lstStyle/>
        <a:p>
          <a:endParaRPr lang="ko-KR"/>
        </a:p>
      </dgm:t>
    </dgm:pt>
    <dgm:pt modelId="{05C988DA-E2F2-414D-AFF5-AF61883FBE3F}" type="sibTrans" cxnId="{C6BE03DB-B2D6-41F0-AD77-FF31B62F1DBE}">
      <dgm:prSet/>
      <dgm:spPr/>
      <dgm:t>
        <a:bodyPr/>
        <a:lstStyle/>
        <a:p>
          <a:endParaRPr lang="ko-KR"/>
        </a:p>
      </dgm:t>
    </dgm:pt>
    <dgm:pt modelId="{BFC31097-458E-4F60-9C82-108FD60BDAB0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1CBED-D293-43F5-BC03-AAC365EA0A4C}" type="pres">
      <dgm:prSet presAssocID="{105D35E0-9A5D-4EB8-8A48-4ED52D2D6EAC}" presName="matrix" presStyleCnt="0"/>
      <dgm:spPr/>
    </dgm:pt>
    <dgm:pt modelId="{FFB9287B-8E97-4F8F-B24C-D9F2A4B775E7}" type="pres">
      <dgm:prSet presAssocID="{105D35E0-9A5D-4EB8-8A48-4ED52D2D6EAC}" presName="tile1" presStyleLbl="node1" presStyleIdx="0" presStyleCnt="4"/>
      <dgm:spPr/>
    </dgm:pt>
    <dgm:pt modelId="{19A5FE15-19D2-4AF0-857B-79ACE9A0464C}" type="pres">
      <dgm:prSet presAssocID="{105D35E0-9A5D-4EB8-8A48-4ED52D2D6EA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1B2E022-D947-4A36-9425-E70251C9DC27}" type="pres">
      <dgm:prSet presAssocID="{105D35E0-9A5D-4EB8-8A48-4ED52D2D6EAC}" presName="tile2" presStyleLbl="node1" presStyleIdx="1" presStyleCnt="4"/>
      <dgm:spPr/>
    </dgm:pt>
    <dgm:pt modelId="{9F35149E-0314-4C0F-BF5A-644C750C05EB}" type="pres">
      <dgm:prSet presAssocID="{105D35E0-9A5D-4EB8-8A48-4ED52D2D6EA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6459C7-473F-4025-96D9-132B0F109E5D}" type="pres">
      <dgm:prSet presAssocID="{105D35E0-9A5D-4EB8-8A48-4ED52D2D6EAC}" presName="tile3" presStyleLbl="node1" presStyleIdx="2" presStyleCnt="4"/>
      <dgm:spPr/>
    </dgm:pt>
    <dgm:pt modelId="{A41ED008-30D3-4CD3-B843-9A1634C34588}" type="pres">
      <dgm:prSet presAssocID="{105D35E0-9A5D-4EB8-8A48-4ED52D2D6EA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13E633-9EB5-4600-B43A-0DAC78F0D6C6}" type="pres">
      <dgm:prSet presAssocID="{105D35E0-9A5D-4EB8-8A48-4ED52D2D6EAC}" presName="tile4" presStyleLbl="node1" presStyleIdx="3" presStyleCnt="4"/>
      <dgm:spPr/>
    </dgm:pt>
    <dgm:pt modelId="{449187C2-A2EB-4C6F-B55F-00A2FFFAF56A}" type="pres">
      <dgm:prSet presAssocID="{105D35E0-9A5D-4EB8-8A48-4ED52D2D6EA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D53D959-CC82-417F-9E8B-65A2DCA788A7}" type="pres">
      <dgm:prSet presAssocID="{105D35E0-9A5D-4EB8-8A48-4ED52D2D6EA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2A4D805-C227-43DD-818F-B54E35B409D8}" type="presOf" srcId="{E7099059-3858-4031-AA26-70F1AE740B29}" destId="{F013E633-9EB5-4600-B43A-0DAC78F0D6C6}" srcOrd="0" destOrd="0" presId="urn:microsoft.com/office/officeart/2005/8/layout/matrix1#1"/>
    <dgm:cxn modelId="{FBFA7310-CCB7-43C6-BC39-41C2241A7627}" type="presOf" srcId="{F158A836-9807-4BB5-96D7-55AAE48F5E54}" destId="{19A5FE15-19D2-4AF0-857B-79ACE9A0464C}" srcOrd="1" destOrd="0" presId="urn:microsoft.com/office/officeart/2005/8/layout/matrix1#1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AF77403E-134B-4072-8A07-3AA161D93D16}" type="presOf" srcId="{1D5437B4-AE63-4725-B3BF-757CE9D3B51A}" destId="{9F35149E-0314-4C0F-BF5A-644C750C05EB}" srcOrd="1" destOrd="0" presId="urn:microsoft.com/office/officeart/2005/8/layout/matrix1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7542CB58-1A80-4CC1-8BE9-A18581F6B904}" type="presOf" srcId="{E7099059-3858-4031-AA26-70F1AE740B29}" destId="{449187C2-A2EB-4C6F-B55F-00A2FFFAF56A}" srcOrd="1" destOrd="0" presId="urn:microsoft.com/office/officeart/2005/8/layout/matrix1#1"/>
    <dgm:cxn modelId="{D9546191-893B-4447-8618-88876B59D102}" type="presOf" srcId="{105D35E0-9A5D-4EB8-8A48-4ED52D2D6EAC}" destId="{BFC31097-458E-4F60-9C82-108FD60BDAB0}" srcOrd="0" destOrd="0" presId="urn:microsoft.com/office/officeart/2005/8/layout/matrix1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95FA45D8-B062-44B4-9632-BAAA857ED553}" type="presOf" srcId="{F4DD7773-E0F0-4CA0-AE12-39FE24E2D38B}" destId="{A41ED008-30D3-4CD3-B843-9A1634C34588}" srcOrd="1" destOrd="0" presId="urn:microsoft.com/office/officeart/2005/8/layout/matrix1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D8EB83E0-041A-4453-A8B2-E27286B1BD55}" type="presOf" srcId="{F9A846BA-06FB-46AF-80ED-5EA0073A08FA}" destId="{DD53D959-CC82-417F-9E8B-65A2DCA788A7}" srcOrd="0" destOrd="0" presId="urn:microsoft.com/office/officeart/2005/8/layout/matrix1#1"/>
    <dgm:cxn modelId="{CE5F9CE3-63FA-490F-BF17-8B2A4F1A14F3}" type="presOf" srcId="{F158A836-9807-4BB5-96D7-55AAE48F5E54}" destId="{FFB9287B-8E97-4F8F-B24C-D9F2A4B775E7}" srcOrd="0" destOrd="0" presId="urn:microsoft.com/office/officeart/2005/8/layout/matrix1#1"/>
    <dgm:cxn modelId="{08CBCAE8-0530-4C5B-B96B-A9A9C63BC37C}" type="presOf" srcId="{F4DD7773-E0F0-4CA0-AE12-39FE24E2D38B}" destId="{906459C7-473F-4025-96D9-132B0F109E5D}" srcOrd="0" destOrd="0" presId="urn:microsoft.com/office/officeart/2005/8/layout/matrix1#1"/>
    <dgm:cxn modelId="{E4C810F4-02B4-448F-A6BA-8E08A683330E}" type="presOf" srcId="{1D5437B4-AE63-4725-B3BF-757CE9D3B51A}" destId="{A1B2E022-D947-4A36-9425-E70251C9DC27}" srcOrd="0" destOrd="0" presId="urn:microsoft.com/office/officeart/2005/8/layout/matrix1#1"/>
    <dgm:cxn modelId="{6B6CC08B-CB49-4101-A00E-DA6E6F46509E}" type="presParOf" srcId="{BFC31097-458E-4F60-9C82-108FD60BDAB0}" destId="{1221CBED-D293-43F5-BC03-AAC365EA0A4C}" srcOrd="0" destOrd="0" presId="urn:microsoft.com/office/officeart/2005/8/layout/matrix1#1"/>
    <dgm:cxn modelId="{A606817D-D14F-4644-8173-651A771D5530}" type="presParOf" srcId="{1221CBED-D293-43F5-BC03-AAC365EA0A4C}" destId="{FFB9287B-8E97-4F8F-B24C-D9F2A4B775E7}" srcOrd="0" destOrd="0" presId="urn:microsoft.com/office/officeart/2005/8/layout/matrix1#1"/>
    <dgm:cxn modelId="{8E6B6BE1-73C0-4E34-BF69-F3A2A8D5480F}" type="presParOf" srcId="{1221CBED-D293-43F5-BC03-AAC365EA0A4C}" destId="{19A5FE15-19D2-4AF0-857B-79ACE9A0464C}" srcOrd="1" destOrd="0" presId="urn:microsoft.com/office/officeart/2005/8/layout/matrix1#1"/>
    <dgm:cxn modelId="{533B0647-A232-4336-A871-C5045E76D046}" type="presParOf" srcId="{1221CBED-D293-43F5-BC03-AAC365EA0A4C}" destId="{A1B2E022-D947-4A36-9425-E70251C9DC27}" srcOrd="2" destOrd="0" presId="urn:microsoft.com/office/officeart/2005/8/layout/matrix1#1"/>
    <dgm:cxn modelId="{61843673-9C2D-4876-8864-432DFA21BA30}" type="presParOf" srcId="{1221CBED-D293-43F5-BC03-AAC365EA0A4C}" destId="{9F35149E-0314-4C0F-BF5A-644C750C05EB}" srcOrd="3" destOrd="0" presId="urn:microsoft.com/office/officeart/2005/8/layout/matrix1#1"/>
    <dgm:cxn modelId="{5930108E-C76E-4988-8989-48CF53EE5D3A}" type="presParOf" srcId="{1221CBED-D293-43F5-BC03-AAC365EA0A4C}" destId="{906459C7-473F-4025-96D9-132B0F109E5D}" srcOrd="4" destOrd="0" presId="urn:microsoft.com/office/officeart/2005/8/layout/matrix1#1"/>
    <dgm:cxn modelId="{91117979-7E9D-4C65-A0C2-818736C14041}" type="presParOf" srcId="{1221CBED-D293-43F5-BC03-AAC365EA0A4C}" destId="{A41ED008-30D3-4CD3-B843-9A1634C34588}" srcOrd="5" destOrd="0" presId="urn:microsoft.com/office/officeart/2005/8/layout/matrix1#1"/>
    <dgm:cxn modelId="{7151D29F-A02E-4DCA-8489-18AE9ECBD60D}" type="presParOf" srcId="{1221CBED-D293-43F5-BC03-AAC365EA0A4C}" destId="{F013E633-9EB5-4600-B43A-0DAC78F0D6C6}" srcOrd="6" destOrd="0" presId="urn:microsoft.com/office/officeart/2005/8/layout/matrix1#1"/>
    <dgm:cxn modelId="{368D2C04-0C37-4F21-A978-D049F61C888A}" type="presParOf" srcId="{1221CBED-D293-43F5-BC03-AAC365EA0A4C}" destId="{449187C2-A2EB-4C6F-B55F-00A2FFFAF56A}" srcOrd="7" destOrd="0" presId="urn:microsoft.com/office/officeart/2005/8/layout/matrix1#1"/>
    <dgm:cxn modelId="{27F362E3-AD22-4F0E-82E8-B00DDE9248D4}" type="presParOf" srcId="{BFC31097-458E-4F60-9C82-108FD60BDAB0}" destId="{DD53D959-CC82-417F-9E8B-65A2DCA788A7}" srcOrd="1" destOrd="0" presId="urn:microsoft.com/office/officeart/2005/8/layout/matrix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C25133-7994-4A75-971B-727B54FA8D01}" type="doc">
      <dgm:prSet loTypeId="urn:microsoft.com/office/officeart/2005/8/layout/radial6#2" loCatId="cycle" qsTypeId="urn:microsoft.com/office/officeart/2005/8/quickstyle/simple1#1" qsCatId="simple" csTypeId="urn:microsoft.com/office/officeart/2005/8/colors/accent1_2" csCatId="accent1" phldr="1"/>
      <dgm:spPr/>
      <dgm:t>
        <a:bodyPr/>
        <a:lstStyle/>
        <a:p>
          <a:endParaRPr lang="ko-KR"/>
        </a:p>
      </dgm:t>
    </dgm:pt>
    <dgm:pt modelId="{1D6A93C8-8EE0-42CD-B23E-0E451D7842B4}">
      <dgm:prSet phldrT="[Text]"/>
      <dgm:spPr/>
      <dgm:t>
        <a:bodyPr/>
        <a:lstStyle/>
        <a:p>
          <a:r>
            <a:rPr lang="ko-KR"/>
            <a:t>1</a:t>
          </a:r>
        </a:p>
      </dgm:t>
    </dgm:pt>
    <dgm:pt modelId="{9AEFDFF5-8537-490B-9F75-7AC3206E6891}" type="parTrans" cxnId="{00A6D220-98B4-4772-9F8E-5BEE301507B8}">
      <dgm:prSet/>
      <dgm:spPr/>
      <dgm:t>
        <a:bodyPr/>
        <a:lstStyle/>
        <a:p>
          <a:endParaRPr lang="ko-KR"/>
        </a:p>
      </dgm:t>
    </dgm:pt>
    <dgm:pt modelId="{F009C368-4D46-4D92-891B-C11A56A9F3D0}" type="sibTrans" cxnId="{00A6D220-98B4-4772-9F8E-5BEE301507B8}">
      <dgm:prSet/>
      <dgm:spPr/>
      <dgm:t>
        <a:bodyPr/>
        <a:lstStyle/>
        <a:p>
          <a:endParaRPr lang="ko-KR"/>
        </a:p>
      </dgm:t>
    </dgm:pt>
    <dgm:pt modelId="{5CC73220-1D1A-49E3-A900-8B87F8B56203}">
      <dgm:prSet phldrT="[Text]"/>
      <dgm:spPr/>
      <dgm:t>
        <a:bodyPr/>
        <a:lstStyle/>
        <a:p>
          <a:r>
            <a:rPr lang="ko-KR"/>
            <a:t>2</a:t>
          </a:r>
        </a:p>
      </dgm:t>
    </dgm:pt>
    <dgm:pt modelId="{12122AE1-BA16-4ADA-B5BC-324C096CAF86}" type="parTrans" cxnId="{1CD4A123-6F26-481F-BB4B-697B02FA9D48}">
      <dgm:prSet/>
      <dgm:spPr/>
      <dgm:t>
        <a:bodyPr/>
        <a:lstStyle/>
        <a:p>
          <a:endParaRPr lang="ko-KR"/>
        </a:p>
      </dgm:t>
    </dgm:pt>
    <dgm:pt modelId="{0F34BB39-A311-4EC8-9054-03C7E60E64D3}" type="sibTrans" cxnId="{1CD4A123-6F26-481F-BB4B-697B02FA9D48}">
      <dgm:prSet/>
      <dgm:spPr/>
      <dgm:t>
        <a:bodyPr/>
        <a:lstStyle/>
        <a:p>
          <a:endParaRPr lang="ko-KR"/>
        </a:p>
      </dgm:t>
    </dgm:pt>
    <dgm:pt modelId="{2EDF7A7E-5EEB-4E3B-9128-BBDC03DCF27A}">
      <dgm:prSet phldrT="[Text]"/>
      <dgm:spPr/>
      <dgm:t>
        <a:bodyPr/>
        <a:lstStyle/>
        <a:p>
          <a:r>
            <a:rPr lang="ko-KR"/>
            <a:t>3</a:t>
          </a:r>
        </a:p>
      </dgm:t>
    </dgm:pt>
    <dgm:pt modelId="{9864A5E0-B51A-4C6C-B7D2-5EB042003C2A}" type="parTrans" cxnId="{E90DAD52-B42B-434F-84F0-E46315ECF63D}">
      <dgm:prSet/>
      <dgm:spPr/>
      <dgm:t>
        <a:bodyPr/>
        <a:lstStyle/>
        <a:p>
          <a:endParaRPr lang="ko-KR"/>
        </a:p>
      </dgm:t>
    </dgm:pt>
    <dgm:pt modelId="{26106B10-FA9A-4E0D-B426-E50D92E525A7}" type="sibTrans" cxnId="{E90DAD52-B42B-434F-84F0-E46315ECF63D}">
      <dgm:prSet/>
      <dgm:spPr/>
      <dgm:t>
        <a:bodyPr/>
        <a:lstStyle/>
        <a:p>
          <a:endParaRPr lang="ko-KR"/>
        </a:p>
      </dgm:t>
    </dgm:pt>
    <dgm:pt modelId="{2004F42E-085D-4AA9-B5B0-5784E6FAC980}">
      <dgm:prSet phldrT="[Text]"/>
      <dgm:spPr/>
      <dgm:t>
        <a:bodyPr/>
        <a:lstStyle/>
        <a:p>
          <a:r>
            <a:rPr lang="ko-KR"/>
            <a:t>4</a:t>
          </a:r>
        </a:p>
      </dgm:t>
    </dgm:pt>
    <dgm:pt modelId="{2D855346-F7D5-4FF1-A057-92A743F146E5}" type="parTrans" cxnId="{53F5448A-878C-43AF-958C-988916103010}">
      <dgm:prSet/>
      <dgm:spPr/>
      <dgm:t>
        <a:bodyPr/>
        <a:lstStyle/>
        <a:p>
          <a:endParaRPr lang="ko-KR"/>
        </a:p>
      </dgm:t>
    </dgm:pt>
    <dgm:pt modelId="{5D59AD44-73F9-4514-B95B-925EC84C0607}" type="sibTrans" cxnId="{53F5448A-878C-43AF-958C-988916103010}">
      <dgm:prSet/>
      <dgm:spPr/>
      <dgm:t>
        <a:bodyPr/>
        <a:lstStyle/>
        <a:p>
          <a:endParaRPr lang="ko-KR"/>
        </a:p>
      </dgm:t>
    </dgm:pt>
    <dgm:pt modelId="{69E99791-22A5-44AE-8DB7-BF614D366F67}">
      <dgm:prSet phldrT="[Text]"/>
      <dgm:spPr/>
      <dgm:t>
        <a:bodyPr/>
        <a:lstStyle/>
        <a:p>
          <a:r>
            <a:rPr lang="ko-KR"/>
            <a:t>5</a:t>
          </a:r>
        </a:p>
      </dgm:t>
    </dgm:pt>
    <dgm:pt modelId="{21B01DEB-28E9-4701-90D2-F58A2F65EC76}" type="parTrans" cxnId="{E0FF8D09-357D-4F2D-A06C-BC423F517EB1}">
      <dgm:prSet/>
      <dgm:spPr/>
      <dgm:t>
        <a:bodyPr/>
        <a:lstStyle/>
        <a:p>
          <a:endParaRPr lang="ko-KR"/>
        </a:p>
      </dgm:t>
    </dgm:pt>
    <dgm:pt modelId="{AE3AE0CD-C9C0-421B-8F2D-FCB85BAA7FA2}" type="sibTrans" cxnId="{E0FF8D09-357D-4F2D-A06C-BC423F517EB1}">
      <dgm:prSet/>
      <dgm:spPr/>
      <dgm:t>
        <a:bodyPr/>
        <a:lstStyle/>
        <a:p>
          <a:endParaRPr lang="ko-KR"/>
        </a:p>
      </dgm:t>
    </dgm:pt>
    <dgm:pt modelId="{5CD4AC10-0B9B-446A-9388-FD278B1A5746}" type="pres">
      <dgm:prSet presAssocID="{1DC25133-7994-4A75-971B-727B54FA8D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B02D4D-9627-445E-AB7C-B578E042CA35}" type="pres">
      <dgm:prSet presAssocID="{1D6A93C8-8EE0-42CD-B23E-0E451D7842B4}" presName="centerShape" presStyleLbl="node0" presStyleIdx="0" presStyleCnt="1"/>
      <dgm:spPr/>
    </dgm:pt>
    <dgm:pt modelId="{375367E4-F48A-4D59-954B-B7C1045E1EC1}" type="pres">
      <dgm:prSet presAssocID="{5CC73220-1D1A-49E3-A900-8B87F8B56203}" presName="node" presStyleLbl="node1" presStyleIdx="0" presStyleCnt="4">
        <dgm:presLayoutVars>
          <dgm:bulletEnabled val="1"/>
        </dgm:presLayoutVars>
      </dgm:prSet>
      <dgm:spPr/>
    </dgm:pt>
    <dgm:pt modelId="{29AD787D-21CB-4B14-8255-EE66B042BF0A}" type="pres">
      <dgm:prSet presAssocID="{5CC73220-1D1A-49E3-A900-8B87F8B56203}" presName="dummy" presStyleCnt="0"/>
      <dgm:spPr/>
    </dgm:pt>
    <dgm:pt modelId="{9B9E0D02-FC0C-4208-BAD5-1F69AA7E9FD1}" type="pres">
      <dgm:prSet presAssocID="{0F34BB39-A311-4EC8-9054-03C7E60E64D3}" presName="sibTrans" presStyleLbl="sibTrans2D1" presStyleIdx="0" presStyleCnt="4"/>
      <dgm:spPr/>
    </dgm:pt>
    <dgm:pt modelId="{C0BCF126-416B-4B28-9CAE-A8128E4A4C68}" type="pres">
      <dgm:prSet presAssocID="{2EDF7A7E-5EEB-4E3B-9128-BBDC03DCF27A}" presName="node" presStyleLbl="node1" presStyleIdx="1" presStyleCnt="4">
        <dgm:presLayoutVars>
          <dgm:bulletEnabled val="1"/>
        </dgm:presLayoutVars>
      </dgm:prSet>
      <dgm:spPr/>
    </dgm:pt>
    <dgm:pt modelId="{69340990-52A3-4BE1-BF40-7C1577D8DE8F}" type="pres">
      <dgm:prSet presAssocID="{2EDF7A7E-5EEB-4E3B-9128-BBDC03DCF27A}" presName="dummy" presStyleCnt="0"/>
      <dgm:spPr/>
    </dgm:pt>
    <dgm:pt modelId="{D60467AC-0267-4554-B81F-2992BB94D7FA}" type="pres">
      <dgm:prSet presAssocID="{26106B10-FA9A-4E0D-B426-E50D92E525A7}" presName="sibTrans" presStyleLbl="sibTrans2D1" presStyleIdx="1" presStyleCnt="4"/>
      <dgm:spPr/>
    </dgm:pt>
    <dgm:pt modelId="{A18F8AB7-DD12-4193-9E8E-4E2CD905D9A9}" type="pres">
      <dgm:prSet presAssocID="{2004F42E-085D-4AA9-B5B0-5784E6FAC980}" presName="node" presStyleLbl="node1" presStyleIdx="2" presStyleCnt="4">
        <dgm:presLayoutVars>
          <dgm:bulletEnabled val="1"/>
        </dgm:presLayoutVars>
      </dgm:prSet>
      <dgm:spPr/>
    </dgm:pt>
    <dgm:pt modelId="{0CB493F6-4EC6-46F1-907E-64E1EA931D3B}" type="pres">
      <dgm:prSet presAssocID="{2004F42E-085D-4AA9-B5B0-5784E6FAC980}" presName="dummy" presStyleCnt="0"/>
      <dgm:spPr/>
    </dgm:pt>
    <dgm:pt modelId="{B01D48DC-5BF1-4B1D-83D9-185F888BF9B5}" type="pres">
      <dgm:prSet presAssocID="{5D59AD44-73F9-4514-B95B-925EC84C0607}" presName="sibTrans" presStyleLbl="sibTrans2D1" presStyleIdx="2" presStyleCnt="4"/>
      <dgm:spPr/>
    </dgm:pt>
    <dgm:pt modelId="{1FC6F0D4-1A78-47E8-9F4C-DCFA319A5000}" type="pres">
      <dgm:prSet presAssocID="{69E99791-22A5-44AE-8DB7-BF614D366F67}" presName="node" presStyleLbl="node1" presStyleIdx="3" presStyleCnt="4">
        <dgm:presLayoutVars>
          <dgm:bulletEnabled val="1"/>
        </dgm:presLayoutVars>
      </dgm:prSet>
      <dgm:spPr/>
    </dgm:pt>
    <dgm:pt modelId="{73EE2DFC-7302-4070-A7B7-16D27EC8A8DB}" type="pres">
      <dgm:prSet presAssocID="{69E99791-22A5-44AE-8DB7-BF614D366F67}" presName="dummy" presStyleCnt="0"/>
      <dgm:spPr/>
    </dgm:pt>
    <dgm:pt modelId="{00C15641-B3EE-46EA-B055-1ADF8FB42783}" type="pres">
      <dgm:prSet presAssocID="{AE3AE0CD-C9C0-421B-8F2D-FCB85BAA7FA2}" presName="sibTrans" presStyleLbl="sibTrans2D1" presStyleIdx="3" presStyleCnt="4"/>
      <dgm:spPr/>
    </dgm:pt>
  </dgm:ptLst>
  <dgm:cxnLst>
    <dgm:cxn modelId="{E0FF8D09-357D-4F2D-A06C-BC423F517EB1}" srcId="{1D6A93C8-8EE0-42CD-B23E-0E451D7842B4}" destId="{69E99791-22A5-44AE-8DB7-BF614D366F67}" srcOrd="3" destOrd="0" parTransId="{21B01DEB-28E9-4701-90D2-F58A2F65EC76}" sibTransId="{AE3AE0CD-C9C0-421B-8F2D-FCB85BAA7FA2}"/>
    <dgm:cxn modelId="{00A6D220-98B4-4772-9F8E-5BEE301507B8}" srcId="{1DC25133-7994-4A75-971B-727B54FA8D01}" destId="{1D6A93C8-8EE0-42CD-B23E-0E451D7842B4}" srcOrd="0" destOrd="0" parTransId="{9AEFDFF5-8537-490B-9F75-7AC3206E6891}" sibTransId="{F009C368-4D46-4D92-891B-C11A56A9F3D0}"/>
    <dgm:cxn modelId="{1CD4A123-6F26-481F-BB4B-697B02FA9D48}" srcId="{1D6A93C8-8EE0-42CD-B23E-0E451D7842B4}" destId="{5CC73220-1D1A-49E3-A900-8B87F8B56203}" srcOrd="0" destOrd="0" parTransId="{12122AE1-BA16-4ADA-B5BC-324C096CAF86}" sibTransId="{0F34BB39-A311-4EC8-9054-03C7E60E64D3}"/>
    <dgm:cxn modelId="{18F85325-80BC-4905-BBCA-553BEC65D8CA}" type="presOf" srcId="{5D59AD44-73F9-4514-B95B-925EC84C0607}" destId="{B01D48DC-5BF1-4B1D-83D9-185F888BF9B5}" srcOrd="0" destOrd="0" presId="urn:microsoft.com/office/officeart/2005/8/layout/radial6#2"/>
    <dgm:cxn modelId="{2C57C960-3B4D-48F2-AAB8-0B5F4FBB8BD7}" type="presOf" srcId="{1DC25133-7994-4A75-971B-727B54FA8D01}" destId="{5CD4AC10-0B9B-446A-9388-FD278B1A5746}" srcOrd="0" destOrd="0" presId="urn:microsoft.com/office/officeart/2005/8/layout/radial6#2"/>
    <dgm:cxn modelId="{E90DAD52-B42B-434F-84F0-E46315ECF63D}" srcId="{1D6A93C8-8EE0-42CD-B23E-0E451D7842B4}" destId="{2EDF7A7E-5EEB-4E3B-9128-BBDC03DCF27A}" srcOrd="1" destOrd="0" parTransId="{9864A5E0-B51A-4C6C-B7D2-5EB042003C2A}" sibTransId="{26106B10-FA9A-4E0D-B426-E50D92E525A7}"/>
    <dgm:cxn modelId="{AB925382-7729-4B4B-B1D9-9B0C6759C13E}" type="presOf" srcId="{2EDF7A7E-5EEB-4E3B-9128-BBDC03DCF27A}" destId="{C0BCF126-416B-4B28-9CAE-A8128E4A4C68}" srcOrd="0" destOrd="0" presId="urn:microsoft.com/office/officeart/2005/8/layout/radial6#2"/>
    <dgm:cxn modelId="{2C972B87-2E0A-4211-AD71-0AB8AADE8B6B}" type="presOf" srcId="{2004F42E-085D-4AA9-B5B0-5784E6FAC980}" destId="{A18F8AB7-DD12-4193-9E8E-4E2CD905D9A9}" srcOrd="0" destOrd="0" presId="urn:microsoft.com/office/officeart/2005/8/layout/radial6#2"/>
    <dgm:cxn modelId="{53F5448A-878C-43AF-958C-988916103010}" srcId="{1D6A93C8-8EE0-42CD-B23E-0E451D7842B4}" destId="{2004F42E-085D-4AA9-B5B0-5784E6FAC980}" srcOrd="2" destOrd="0" parTransId="{2D855346-F7D5-4FF1-A057-92A743F146E5}" sibTransId="{5D59AD44-73F9-4514-B95B-925EC84C0607}"/>
    <dgm:cxn modelId="{75F8F08B-1037-4D31-8AFB-F0F2877BA94F}" type="presOf" srcId="{69E99791-22A5-44AE-8DB7-BF614D366F67}" destId="{1FC6F0D4-1A78-47E8-9F4C-DCFA319A5000}" srcOrd="0" destOrd="0" presId="urn:microsoft.com/office/officeart/2005/8/layout/radial6#2"/>
    <dgm:cxn modelId="{011A5F91-AF62-4DF1-87A3-30EEFD53C6E3}" type="presOf" srcId="{5CC73220-1D1A-49E3-A900-8B87F8B56203}" destId="{375367E4-F48A-4D59-954B-B7C1045E1EC1}" srcOrd="0" destOrd="0" presId="urn:microsoft.com/office/officeart/2005/8/layout/radial6#2"/>
    <dgm:cxn modelId="{F1AA92CF-C87C-4129-995E-F0E9D311743B}" type="presOf" srcId="{26106B10-FA9A-4E0D-B426-E50D92E525A7}" destId="{D60467AC-0267-4554-B81F-2992BB94D7FA}" srcOrd="0" destOrd="0" presId="urn:microsoft.com/office/officeart/2005/8/layout/radial6#2"/>
    <dgm:cxn modelId="{C53CA3D3-2BC2-4057-BAA6-3D8AF8D69AA9}" type="presOf" srcId="{AE3AE0CD-C9C0-421B-8F2D-FCB85BAA7FA2}" destId="{00C15641-B3EE-46EA-B055-1ADF8FB42783}" srcOrd="0" destOrd="0" presId="urn:microsoft.com/office/officeart/2005/8/layout/radial6#2"/>
    <dgm:cxn modelId="{5BF14EE9-24E0-4F06-9507-DE3533DE73AF}" type="presOf" srcId="{1D6A93C8-8EE0-42CD-B23E-0E451D7842B4}" destId="{73B02D4D-9627-445E-AB7C-B578E042CA35}" srcOrd="0" destOrd="0" presId="urn:microsoft.com/office/officeart/2005/8/layout/radial6#2"/>
    <dgm:cxn modelId="{153D8DF2-2B91-43CC-A5B4-0383CDA5F2EB}" type="presOf" srcId="{0F34BB39-A311-4EC8-9054-03C7E60E64D3}" destId="{9B9E0D02-FC0C-4208-BAD5-1F69AA7E9FD1}" srcOrd="0" destOrd="0" presId="urn:microsoft.com/office/officeart/2005/8/layout/radial6#2"/>
    <dgm:cxn modelId="{6CCE5DE5-05CD-4877-A9FE-7D2554AE6058}" type="presParOf" srcId="{5CD4AC10-0B9B-446A-9388-FD278B1A5746}" destId="{73B02D4D-9627-445E-AB7C-B578E042CA35}" srcOrd="0" destOrd="0" presId="urn:microsoft.com/office/officeart/2005/8/layout/radial6#2"/>
    <dgm:cxn modelId="{03730BF0-45B7-46E7-89EE-7FE11A784A36}" type="presParOf" srcId="{5CD4AC10-0B9B-446A-9388-FD278B1A5746}" destId="{375367E4-F48A-4D59-954B-B7C1045E1EC1}" srcOrd="1" destOrd="0" presId="urn:microsoft.com/office/officeart/2005/8/layout/radial6#2"/>
    <dgm:cxn modelId="{9219C68D-8384-46BE-ABDB-698B3530C5DB}" type="presParOf" srcId="{5CD4AC10-0B9B-446A-9388-FD278B1A5746}" destId="{29AD787D-21CB-4B14-8255-EE66B042BF0A}" srcOrd="2" destOrd="0" presId="urn:microsoft.com/office/officeart/2005/8/layout/radial6#2"/>
    <dgm:cxn modelId="{6768DECE-C717-4E16-A23B-A7B2F62446F1}" type="presParOf" srcId="{5CD4AC10-0B9B-446A-9388-FD278B1A5746}" destId="{9B9E0D02-FC0C-4208-BAD5-1F69AA7E9FD1}" srcOrd="3" destOrd="0" presId="urn:microsoft.com/office/officeart/2005/8/layout/radial6#2"/>
    <dgm:cxn modelId="{B095F14B-A54E-4005-A226-34CB177C887A}" type="presParOf" srcId="{5CD4AC10-0B9B-446A-9388-FD278B1A5746}" destId="{C0BCF126-416B-4B28-9CAE-A8128E4A4C68}" srcOrd="4" destOrd="0" presId="urn:microsoft.com/office/officeart/2005/8/layout/radial6#2"/>
    <dgm:cxn modelId="{B798C3E1-125B-49FF-9A69-5833FDA4FCB6}" type="presParOf" srcId="{5CD4AC10-0B9B-446A-9388-FD278B1A5746}" destId="{69340990-52A3-4BE1-BF40-7C1577D8DE8F}" srcOrd="5" destOrd="0" presId="urn:microsoft.com/office/officeart/2005/8/layout/radial6#2"/>
    <dgm:cxn modelId="{A7955BAD-8C56-4516-9EC6-8DBAE9BDC6E7}" type="presParOf" srcId="{5CD4AC10-0B9B-446A-9388-FD278B1A5746}" destId="{D60467AC-0267-4554-B81F-2992BB94D7FA}" srcOrd="6" destOrd="0" presId="urn:microsoft.com/office/officeart/2005/8/layout/radial6#2"/>
    <dgm:cxn modelId="{6CD7872D-479D-42F9-BC7C-2846A5C346FB}" type="presParOf" srcId="{5CD4AC10-0B9B-446A-9388-FD278B1A5746}" destId="{A18F8AB7-DD12-4193-9E8E-4E2CD905D9A9}" srcOrd="7" destOrd="0" presId="urn:microsoft.com/office/officeart/2005/8/layout/radial6#2"/>
    <dgm:cxn modelId="{A8C7D69C-626A-4805-A49F-B7553B464DBA}" type="presParOf" srcId="{5CD4AC10-0B9B-446A-9388-FD278B1A5746}" destId="{0CB493F6-4EC6-46F1-907E-64E1EA931D3B}" srcOrd="8" destOrd="0" presId="urn:microsoft.com/office/officeart/2005/8/layout/radial6#2"/>
    <dgm:cxn modelId="{15954842-6145-4F3A-BF8F-40E1621DBB3F}" type="presParOf" srcId="{5CD4AC10-0B9B-446A-9388-FD278B1A5746}" destId="{B01D48DC-5BF1-4B1D-83D9-185F888BF9B5}" srcOrd="9" destOrd="0" presId="urn:microsoft.com/office/officeart/2005/8/layout/radial6#2"/>
    <dgm:cxn modelId="{2D4F47A7-C15E-4B06-93B4-68685672FC0E}" type="presParOf" srcId="{5CD4AC10-0B9B-446A-9388-FD278B1A5746}" destId="{1FC6F0D4-1A78-47E8-9F4C-DCFA319A5000}" srcOrd="10" destOrd="0" presId="urn:microsoft.com/office/officeart/2005/8/layout/radial6#2"/>
    <dgm:cxn modelId="{49C07D49-31CD-4D66-B5BC-0304B8AFDF53}" type="presParOf" srcId="{5CD4AC10-0B9B-446A-9388-FD278B1A5746}" destId="{73EE2DFC-7302-4070-A7B7-16D27EC8A8DB}" srcOrd="11" destOrd="0" presId="urn:microsoft.com/office/officeart/2005/8/layout/radial6#2"/>
    <dgm:cxn modelId="{D5AEBACF-AB65-4765-978E-758B84E1DA7A}" type="presParOf" srcId="{5CD4AC10-0B9B-446A-9388-FD278B1A5746}" destId="{00C15641-B3EE-46EA-B055-1ADF8FB42783}" srcOrd="12" destOrd="0" presId="urn:microsoft.com/office/officeart/2005/8/layout/radial6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C25133-7994-4A75-971B-727B54FA8D01}" type="doc">
      <dgm:prSet loTypeId="urn:microsoft.com/office/officeart/2005/8/layout/radial6#3" loCatId="cycle" qsTypeId="urn:microsoft.com/office/officeart/2005/8/quickstyle/simple3#1" qsCatId="simple" csTypeId="urn:microsoft.com/office/officeart/2005/8/colors/accent2_2" csCatId="accent2" phldr="1"/>
      <dgm:spPr/>
      <dgm:t>
        <a:bodyPr/>
        <a:lstStyle/>
        <a:p>
          <a:endParaRPr lang="ko-KR"/>
        </a:p>
      </dgm:t>
    </dgm:pt>
    <dgm:pt modelId="{1D6A93C8-8EE0-42CD-B23E-0E451D7842B4}">
      <dgm:prSet phldrT="[Text]"/>
      <dgm:spPr/>
      <dgm:t>
        <a:bodyPr/>
        <a:lstStyle/>
        <a:p>
          <a:r>
            <a:rPr lang="ko-KR"/>
            <a:t>1</a:t>
          </a:r>
        </a:p>
      </dgm:t>
    </dgm:pt>
    <dgm:pt modelId="{9AEFDFF5-8537-490B-9F75-7AC3206E6891}" type="parTrans" cxnId="{00A6D220-98B4-4772-9F8E-5BEE301507B8}">
      <dgm:prSet/>
      <dgm:spPr/>
      <dgm:t>
        <a:bodyPr/>
        <a:lstStyle/>
        <a:p>
          <a:endParaRPr lang="ko-KR"/>
        </a:p>
      </dgm:t>
    </dgm:pt>
    <dgm:pt modelId="{F009C368-4D46-4D92-891B-C11A56A9F3D0}" type="sibTrans" cxnId="{00A6D220-98B4-4772-9F8E-5BEE301507B8}">
      <dgm:prSet/>
      <dgm:spPr/>
      <dgm:t>
        <a:bodyPr/>
        <a:lstStyle/>
        <a:p>
          <a:endParaRPr lang="ko-KR"/>
        </a:p>
      </dgm:t>
    </dgm:pt>
    <dgm:pt modelId="{5CC73220-1D1A-49E3-A900-8B87F8B56203}">
      <dgm:prSet phldrT="[Text]"/>
      <dgm:spPr/>
      <dgm:t>
        <a:bodyPr/>
        <a:lstStyle/>
        <a:p>
          <a:r>
            <a:rPr lang="ko-KR"/>
            <a:t>2</a:t>
          </a:r>
        </a:p>
      </dgm:t>
    </dgm:pt>
    <dgm:pt modelId="{12122AE1-BA16-4ADA-B5BC-324C096CAF86}" type="parTrans" cxnId="{1CD4A123-6F26-481F-BB4B-697B02FA9D48}">
      <dgm:prSet/>
      <dgm:spPr/>
      <dgm:t>
        <a:bodyPr/>
        <a:lstStyle/>
        <a:p>
          <a:endParaRPr lang="ko-KR"/>
        </a:p>
      </dgm:t>
    </dgm:pt>
    <dgm:pt modelId="{0F34BB39-A311-4EC8-9054-03C7E60E64D3}" type="sibTrans" cxnId="{1CD4A123-6F26-481F-BB4B-697B02FA9D48}">
      <dgm:prSet/>
      <dgm:spPr/>
      <dgm:t>
        <a:bodyPr/>
        <a:lstStyle/>
        <a:p>
          <a:endParaRPr lang="ko-KR"/>
        </a:p>
      </dgm:t>
    </dgm:pt>
    <dgm:pt modelId="{2EDF7A7E-5EEB-4E3B-9128-BBDC03DCF27A}">
      <dgm:prSet phldrT="[Text]"/>
      <dgm:spPr/>
      <dgm:t>
        <a:bodyPr/>
        <a:lstStyle/>
        <a:p>
          <a:r>
            <a:rPr lang="ko-KR"/>
            <a:t>3</a:t>
          </a:r>
        </a:p>
      </dgm:t>
    </dgm:pt>
    <dgm:pt modelId="{9864A5E0-B51A-4C6C-B7D2-5EB042003C2A}" type="parTrans" cxnId="{E90DAD52-B42B-434F-84F0-E46315ECF63D}">
      <dgm:prSet/>
      <dgm:spPr/>
      <dgm:t>
        <a:bodyPr/>
        <a:lstStyle/>
        <a:p>
          <a:endParaRPr lang="ko-KR"/>
        </a:p>
      </dgm:t>
    </dgm:pt>
    <dgm:pt modelId="{26106B10-FA9A-4E0D-B426-E50D92E525A7}" type="sibTrans" cxnId="{E90DAD52-B42B-434F-84F0-E46315ECF63D}">
      <dgm:prSet/>
      <dgm:spPr/>
      <dgm:t>
        <a:bodyPr/>
        <a:lstStyle/>
        <a:p>
          <a:endParaRPr lang="ko-KR"/>
        </a:p>
      </dgm:t>
    </dgm:pt>
    <dgm:pt modelId="{2004F42E-085D-4AA9-B5B0-5784E6FAC980}">
      <dgm:prSet phldrT="[Text]"/>
      <dgm:spPr/>
      <dgm:t>
        <a:bodyPr/>
        <a:lstStyle/>
        <a:p>
          <a:r>
            <a:rPr lang="ko-KR"/>
            <a:t>4</a:t>
          </a:r>
        </a:p>
      </dgm:t>
    </dgm:pt>
    <dgm:pt modelId="{2D855346-F7D5-4FF1-A057-92A743F146E5}" type="parTrans" cxnId="{53F5448A-878C-43AF-958C-988916103010}">
      <dgm:prSet/>
      <dgm:spPr/>
      <dgm:t>
        <a:bodyPr/>
        <a:lstStyle/>
        <a:p>
          <a:endParaRPr lang="ko-KR"/>
        </a:p>
      </dgm:t>
    </dgm:pt>
    <dgm:pt modelId="{5D59AD44-73F9-4514-B95B-925EC84C0607}" type="sibTrans" cxnId="{53F5448A-878C-43AF-958C-988916103010}">
      <dgm:prSet/>
      <dgm:spPr/>
      <dgm:t>
        <a:bodyPr/>
        <a:lstStyle/>
        <a:p>
          <a:endParaRPr lang="ko-KR"/>
        </a:p>
      </dgm:t>
    </dgm:pt>
    <dgm:pt modelId="{69E99791-22A5-44AE-8DB7-BF614D366F67}">
      <dgm:prSet phldrT="[Text]"/>
      <dgm:spPr/>
      <dgm:t>
        <a:bodyPr/>
        <a:lstStyle/>
        <a:p>
          <a:r>
            <a:rPr lang="ko-KR"/>
            <a:t>5</a:t>
          </a:r>
        </a:p>
      </dgm:t>
    </dgm:pt>
    <dgm:pt modelId="{21B01DEB-28E9-4701-90D2-F58A2F65EC76}" type="parTrans" cxnId="{E0FF8D09-357D-4F2D-A06C-BC423F517EB1}">
      <dgm:prSet/>
      <dgm:spPr/>
      <dgm:t>
        <a:bodyPr/>
        <a:lstStyle/>
        <a:p>
          <a:endParaRPr lang="ko-KR"/>
        </a:p>
      </dgm:t>
    </dgm:pt>
    <dgm:pt modelId="{AE3AE0CD-C9C0-421B-8F2D-FCB85BAA7FA2}" type="sibTrans" cxnId="{E0FF8D09-357D-4F2D-A06C-BC423F517EB1}">
      <dgm:prSet/>
      <dgm:spPr/>
      <dgm:t>
        <a:bodyPr/>
        <a:lstStyle/>
        <a:p>
          <a:endParaRPr lang="ko-KR"/>
        </a:p>
      </dgm:t>
    </dgm:pt>
    <dgm:pt modelId="{5CD4AC10-0B9B-446A-9388-FD278B1A5746}" type="pres">
      <dgm:prSet presAssocID="{1DC25133-7994-4A75-971B-727B54FA8D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B02D4D-9627-445E-AB7C-B578E042CA35}" type="pres">
      <dgm:prSet presAssocID="{1D6A93C8-8EE0-42CD-B23E-0E451D7842B4}" presName="centerShape" presStyleLbl="node0" presStyleIdx="0" presStyleCnt="1"/>
      <dgm:spPr/>
    </dgm:pt>
    <dgm:pt modelId="{375367E4-F48A-4D59-954B-B7C1045E1EC1}" type="pres">
      <dgm:prSet presAssocID="{5CC73220-1D1A-49E3-A900-8B87F8B56203}" presName="node" presStyleLbl="node1" presStyleIdx="0" presStyleCnt="4">
        <dgm:presLayoutVars>
          <dgm:bulletEnabled val="1"/>
        </dgm:presLayoutVars>
      </dgm:prSet>
      <dgm:spPr/>
    </dgm:pt>
    <dgm:pt modelId="{29AD787D-21CB-4B14-8255-EE66B042BF0A}" type="pres">
      <dgm:prSet presAssocID="{5CC73220-1D1A-49E3-A900-8B87F8B56203}" presName="dummy" presStyleCnt="0"/>
      <dgm:spPr/>
    </dgm:pt>
    <dgm:pt modelId="{9B9E0D02-FC0C-4208-BAD5-1F69AA7E9FD1}" type="pres">
      <dgm:prSet presAssocID="{0F34BB39-A311-4EC8-9054-03C7E60E64D3}" presName="sibTrans" presStyleLbl="sibTrans2D1" presStyleIdx="0" presStyleCnt="4"/>
      <dgm:spPr/>
    </dgm:pt>
    <dgm:pt modelId="{C0BCF126-416B-4B28-9CAE-A8128E4A4C68}" type="pres">
      <dgm:prSet presAssocID="{2EDF7A7E-5EEB-4E3B-9128-BBDC03DCF27A}" presName="node" presStyleLbl="node1" presStyleIdx="1" presStyleCnt="4">
        <dgm:presLayoutVars>
          <dgm:bulletEnabled val="1"/>
        </dgm:presLayoutVars>
      </dgm:prSet>
      <dgm:spPr/>
    </dgm:pt>
    <dgm:pt modelId="{69340990-52A3-4BE1-BF40-7C1577D8DE8F}" type="pres">
      <dgm:prSet presAssocID="{2EDF7A7E-5EEB-4E3B-9128-BBDC03DCF27A}" presName="dummy" presStyleCnt="0"/>
      <dgm:spPr/>
    </dgm:pt>
    <dgm:pt modelId="{D60467AC-0267-4554-B81F-2992BB94D7FA}" type="pres">
      <dgm:prSet presAssocID="{26106B10-FA9A-4E0D-B426-E50D92E525A7}" presName="sibTrans" presStyleLbl="sibTrans2D1" presStyleIdx="1" presStyleCnt="4"/>
      <dgm:spPr/>
    </dgm:pt>
    <dgm:pt modelId="{A18F8AB7-DD12-4193-9E8E-4E2CD905D9A9}" type="pres">
      <dgm:prSet presAssocID="{2004F42E-085D-4AA9-B5B0-5784E6FAC980}" presName="node" presStyleLbl="node1" presStyleIdx="2" presStyleCnt="4">
        <dgm:presLayoutVars>
          <dgm:bulletEnabled val="1"/>
        </dgm:presLayoutVars>
      </dgm:prSet>
      <dgm:spPr/>
    </dgm:pt>
    <dgm:pt modelId="{0CB493F6-4EC6-46F1-907E-64E1EA931D3B}" type="pres">
      <dgm:prSet presAssocID="{2004F42E-085D-4AA9-B5B0-5784E6FAC980}" presName="dummy" presStyleCnt="0"/>
      <dgm:spPr/>
    </dgm:pt>
    <dgm:pt modelId="{B01D48DC-5BF1-4B1D-83D9-185F888BF9B5}" type="pres">
      <dgm:prSet presAssocID="{5D59AD44-73F9-4514-B95B-925EC84C0607}" presName="sibTrans" presStyleLbl="sibTrans2D1" presStyleIdx="2" presStyleCnt="4"/>
      <dgm:spPr/>
    </dgm:pt>
    <dgm:pt modelId="{1FC6F0D4-1A78-47E8-9F4C-DCFA319A5000}" type="pres">
      <dgm:prSet presAssocID="{69E99791-22A5-44AE-8DB7-BF614D366F67}" presName="node" presStyleLbl="node1" presStyleIdx="3" presStyleCnt="4">
        <dgm:presLayoutVars>
          <dgm:bulletEnabled val="1"/>
        </dgm:presLayoutVars>
      </dgm:prSet>
      <dgm:spPr/>
    </dgm:pt>
    <dgm:pt modelId="{73EE2DFC-7302-4070-A7B7-16D27EC8A8DB}" type="pres">
      <dgm:prSet presAssocID="{69E99791-22A5-44AE-8DB7-BF614D366F67}" presName="dummy" presStyleCnt="0"/>
      <dgm:spPr/>
    </dgm:pt>
    <dgm:pt modelId="{00C15641-B3EE-46EA-B055-1ADF8FB42783}" type="pres">
      <dgm:prSet presAssocID="{AE3AE0CD-C9C0-421B-8F2D-FCB85BAA7FA2}" presName="sibTrans" presStyleLbl="sibTrans2D1" presStyleIdx="3" presStyleCnt="4"/>
      <dgm:spPr/>
    </dgm:pt>
  </dgm:ptLst>
  <dgm:cxnLst>
    <dgm:cxn modelId="{E0FF8D09-357D-4F2D-A06C-BC423F517EB1}" srcId="{1D6A93C8-8EE0-42CD-B23E-0E451D7842B4}" destId="{69E99791-22A5-44AE-8DB7-BF614D366F67}" srcOrd="3" destOrd="0" parTransId="{21B01DEB-28E9-4701-90D2-F58A2F65EC76}" sibTransId="{AE3AE0CD-C9C0-421B-8F2D-FCB85BAA7FA2}"/>
    <dgm:cxn modelId="{6D4A2A14-5147-4BA1-B000-AA99E5C65404}" type="presOf" srcId="{69E99791-22A5-44AE-8DB7-BF614D366F67}" destId="{1FC6F0D4-1A78-47E8-9F4C-DCFA319A5000}" srcOrd="0" destOrd="0" presId="urn:microsoft.com/office/officeart/2005/8/layout/radial6#3"/>
    <dgm:cxn modelId="{D2450915-6A62-4065-AEB8-103E3E0CA824}" type="presOf" srcId="{0F34BB39-A311-4EC8-9054-03C7E60E64D3}" destId="{9B9E0D02-FC0C-4208-BAD5-1F69AA7E9FD1}" srcOrd="0" destOrd="0" presId="urn:microsoft.com/office/officeart/2005/8/layout/radial6#3"/>
    <dgm:cxn modelId="{00A6D220-98B4-4772-9F8E-5BEE301507B8}" srcId="{1DC25133-7994-4A75-971B-727B54FA8D01}" destId="{1D6A93C8-8EE0-42CD-B23E-0E451D7842B4}" srcOrd="0" destOrd="0" parTransId="{9AEFDFF5-8537-490B-9F75-7AC3206E6891}" sibTransId="{F009C368-4D46-4D92-891B-C11A56A9F3D0}"/>
    <dgm:cxn modelId="{1CD4A123-6F26-481F-BB4B-697B02FA9D48}" srcId="{1D6A93C8-8EE0-42CD-B23E-0E451D7842B4}" destId="{5CC73220-1D1A-49E3-A900-8B87F8B56203}" srcOrd="0" destOrd="0" parTransId="{12122AE1-BA16-4ADA-B5BC-324C096CAF86}" sibTransId="{0F34BB39-A311-4EC8-9054-03C7E60E64D3}"/>
    <dgm:cxn modelId="{C9741649-3769-49A1-AE02-570BE9581D66}" type="presOf" srcId="{1DC25133-7994-4A75-971B-727B54FA8D01}" destId="{5CD4AC10-0B9B-446A-9388-FD278B1A5746}" srcOrd="0" destOrd="0" presId="urn:microsoft.com/office/officeart/2005/8/layout/radial6#3"/>
    <dgm:cxn modelId="{C6EF404D-0BE5-4AA3-8737-D60868BE863A}" type="presOf" srcId="{5D59AD44-73F9-4514-B95B-925EC84C0607}" destId="{B01D48DC-5BF1-4B1D-83D9-185F888BF9B5}" srcOrd="0" destOrd="0" presId="urn:microsoft.com/office/officeart/2005/8/layout/radial6#3"/>
    <dgm:cxn modelId="{E90DAD52-B42B-434F-84F0-E46315ECF63D}" srcId="{1D6A93C8-8EE0-42CD-B23E-0E451D7842B4}" destId="{2EDF7A7E-5EEB-4E3B-9128-BBDC03DCF27A}" srcOrd="1" destOrd="0" parTransId="{9864A5E0-B51A-4C6C-B7D2-5EB042003C2A}" sibTransId="{26106B10-FA9A-4E0D-B426-E50D92E525A7}"/>
    <dgm:cxn modelId="{D3D0D373-94FA-466E-AA59-9A1612F44922}" type="presOf" srcId="{5CC73220-1D1A-49E3-A900-8B87F8B56203}" destId="{375367E4-F48A-4D59-954B-B7C1045E1EC1}" srcOrd="0" destOrd="0" presId="urn:microsoft.com/office/officeart/2005/8/layout/radial6#3"/>
    <dgm:cxn modelId="{53F5448A-878C-43AF-958C-988916103010}" srcId="{1D6A93C8-8EE0-42CD-B23E-0E451D7842B4}" destId="{2004F42E-085D-4AA9-B5B0-5784E6FAC980}" srcOrd="2" destOrd="0" parTransId="{2D855346-F7D5-4FF1-A057-92A743F146E5}" sibTransId="{5D59AD44-73F9-4514-B95B-925EC84C0607}"/>
    <dgm:cxn modelId="{F186ACA5-78F4-45A3-BB74-F4EF735E4894}" type="presOf" srcId="{2004F42E-085D-4AA9-B5B0-5784E6FAC980}" destId="{A18F8AB7-DD12-4193-9E8E-4E2CD905D9A9}" srcOrd="0" destOrd="0" presId="urn:microsoft.com/office/officeart/2005/8/layout/radial6#3"/>
    <dgm:cxn modelId="{142983B4-7947-4C79-B174-901D00FF17F2}" type="presOf" srcId="{1D6A93C8-8EE0-42CD-B23E-0E451D7842B4}" destId="{73B02D4D-9627-445E-AB7C-B578E042CA35}" srcOrd="0" destOrd="0" presId="urn:microsoft.com/office/officeart/2005/8/layout/radial6#3"/>
    <dgm:cxn modelId="{5669DAB9-981C-49CF-B38C-808460FA1397}" type="presOf" srcId="{AE3AE0CD-C9C0-421B-8F2D-FCB85BAA7FA2}" destId="{00C15641-B3EE-46EA-B055-1ADF8FB42783}" srcOrd="0" destOrd="0" presId="urn:microsoft.com/office/officeart/2005/8/layout/radial6#3"/>
    <dgm:cxn modelId="{FBCE6BD4-D8E0-4913-8ADD-CC0B12D53E48}" type="presOf" srcId="{26106B10-FA9A-4E0D-B426-E50D92E525A7}" destId="{D60467AC-0267-4554-B81F-2992BB94D7FA}" srcOrd="0" destOrd="0" presId="urn:microsoft.com/office/officeart/2005/8/layout/radial6#3"/>
    <dgm:cxn modelId="{21F7C3FD-24BC-462B-B65A-A8A244DCC3E3}" type="presOf" srcId="{2EDF7A7E-5EEB-4E3B-9128-BBDC03DCF27A}" destId="{C0BCF126-416B-4B28-9CAE-A8128E4A4C68}" srcOrd="0" destOrd="0" presId="urn:microsoft.com/office/officeart/2005/8/layout/radial6#3"/>
    <dgm:cxn modelId="{82D8C961-A9F4-40EC-8F6F-FDB55D4C7EF4}" type="presParOf" srcId="{5CD4AC10-0B9B-446A-9388-FD278B1A5746}" destId="{73B02D4D-9627-445E-AB7C-B578E042CA35}" srcOrd="0" destOrd="0" presId="urn:microsoft.com/office/officeart/2005/8/layout/radial6#3"/>
    <dgm:cxn modelId="{73FA2075-F064-4A28-97BF-EDC7B1C868CC}" type="presParOf" srcId="{5CD4AC10-0B9B-446A-9388-FD278B1A5746}" destId="{375367E4-F48A-4D59-954B-B7C1045E1EC1}" srcOrd="1" destOrd="0" presId="urn:microsoft.com/office/officeart/2005/8/layout/radial6#3"/>
    <dgm:cxn modelId="{2B40080D-89FF-4609-9E14-6445E5D33B3E}" type="presParOf" srcId="{5CD4AC10-0B9B-446A-9388-FD278B1A5746}" destId="{29AD787D-21CB-4B14-8255-EE66B042BF0A}" srcOrd="2" destOrd="0" presId="urn:microsoft.com/office/officeart/2005/8/layout/radial6#3"/>
    <dgm:cxn modelId="{782779A9-D5D1-4B88-A17C-DE05DB103876}" type="presParOf" srcId="{5CD4AC10-0B9B-446A-9388-FD278B1A5746}" destId="{9B9E0D02-FC0C-4208-BAD5-1F69AA7E9FD1}" srcOrd="3" destOrd="0" presId="urn:microsoft.com/office/officeart/2005/8/layout/radial6#3"/>
    <dgm:cxn modelId="{1CB0E119-F855-4E7B-951D-179F242BECB4}" type="presParOf" srcId="{5CD4AC10-0B9B-446A-9388-FD278B1A5746}" destId="{C0BCF126-416B-4B28-9CAE-A8128E4A4C68}" srcOrd="4" destOrd="0" presId="urn:microsoft.com/office/officeart/2005/8/layout/radial6#3"/>
    <dgm:cxn modelId="{56010A00-8082-4FC9-B334-67C7AA37075A}" type="presParOf" srcId="{5CD4AC10-0B9B-446A-9388-FD278B1A5746}" destId="{69340990-52A3-4BE1-BF40-7C1577D8DE8F}" srcOrd="5" destOrd="0" presId="urn:microsoft.com/office/officeart/2005/8/layout/radial6#3"/>
    <dgm:cxn modelId="{D3DA4EE2-B2EA-48C2-9CE6-FB5E27EFB726}" type="presParOf" srcId="{5CD4AC10-0B9B-446A-9388-FD278B1A5746}" destId="{D60467AC-0267-4554-B81F-2992BB94D7FA}" srcOrd="6" destOrd="0" presId="urn:microsoft.com/office/officeart/2005/8/layout/radial6#3"/>
    <dgm:cxn modelId="{627F5E30-1AAB-4191-B69C-A9417D36EB7F}" type="presParOf" srcId="{5CD4AC10-0B9B-446A-9388-FD278B1A5746}" destId="{A18F8AB7-DD12-4193-9E8E-4E2CD905D9A9}" srcOrd="7" destOrd="0" presId="urn:microsoft.com/office/officeart/2005/8/layout/radial6#3"/>
    <dgm:cxn modelId="{C60E5321-66EC-4C1E-B206-967E31CFDD62}" type="presParOf" srcId="{5CD4AC10-0B9B-446A-9388-FD278B1A5746}" destId="{0CB493F6-4EC6-46F1-907E-64E1EA931D3B}" srcOrd="8" destOrd="0" presId="urn:microsoft.com/office/officeart/2005/8/layout/radial6#3"/>
    <dgm:cxn modelId="{2EAE05EA-1D07-4794-BD8E-B56B964F1599}" type="presParOf" srcId="{5CD4AC10-0B9B-446A-9388-FD278B1A5746}" destId="{B01D48DC-5BF1-4B1D-83D9-185F888BF9B5}" srcOrd="9" destOrd="0" presId="urn:microsoft.com/office/officeart/2005/8/layout/radial6#3"/>
    <dgm:cxn modelId="{E7C978B4-1986-410A-B661-0E45E34E8085}" type="presParOf" srcId="{5CD4AC10-0B9B-446A-9388-FD278B1A5746}" destId="{1FC6F0D4-1A78-47E8-9F4C-DCFA319A5000}" srcOrd="10" destOrd="0" presId="urn:microsoft.com/office/officeart/2005/8/layout/radial6#3"/>
    <dgm:cxn modelId="{02860B6A-9BB5-4CA7-8B7C-A37D5853EEFC}" type="presParOf" srcId="{5CD4AC10-0B9B-446A-9388-FD278B1A5746}" destId="{73EE2DFC-7302-4070-A7B7-16D27EC8A8DB}" srcOrd="11" destOrd="0" presId="urn:microsoft.com/office/officeart/2005/8/layout/radial6#3"/>
    <dgm:cxn modelId="{207EBADE-7E3E-436B-AD60-39CA514580C5}" type="presParOf" srcId="{5CD4AC10-0B9B-446A-9388-FD278B1A5746}" destId="{00C15641-B3EE-46EA-B055-1ADF8FB42783}" srcOrd="12" destOrd="0" presId="urn:microsoft.com/office/officeart/2005/8/layout/radial6#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C25133-7994-4A75-971B-727B54FA8D01}" type="doc">
      <dgm:prSet loTypeId="urn:microsoft.com/office/officeart/2005/8/layout/radial6#4" loCatId="cycle" qsTypeId="urn:microsoft.com/office/officeart/2005/8/quickstyle/simple4#1" qsCatId="simple" csTypeId="urn:microsoft.com/office/officeart/2005/8/colors/colorful1#4" csCatId="colorful" phldr="1"/>
      <dgm:spPr/>
      <dgm:t>
        <a:bodyPr/>
        <a:lstStyle/>
        <a:p>
          <a:endParaRPr lang="ko-KR"/>
        </a:p>
      </dgm:t>
    </dgm:pt>
    <dgm:pt modelId="{1D6A93C8-8EE0-42CD-B23E-0E451D7842B4}">
      <dgm:prSet phldrT="[Text]"/>
      <dgm:spPr/>
      <dgm:t>
        <a:bodyPr/>
        <a:lstStyle/>
        <a:p>
          <a:r>
            <a:rPr lang="ko-KR"/>
            <a:t>1</a:t>
          </a:r>
        </a:p>
      </dgm:t>
    </dgm:pt>
    <dgm:pt modelId="{9AEFDFF5-8537-490B-9F75-7AC3206E6891}" type="parTrans" cxnId="{00A6D220-98B4-4772-9F8E-5BEE301507B8}">
      <dgm:prSet/>
      <dgm:spPr/>
      <dgm:t>
        <a:bodyPr/>
        <a:lstStyle/>
        <a:p>
          <a:endParaRPr lang="ko-KR"/>
        </a:p>
      </dgm:t>
    </dgm:pt>
    <dgm:pt modelId="{F009C368-4D46-4D92-891B-C11A56A9F3D0}" type="sibTrans" cxnId="{00A6D220-98B4-4772-9F8E-5BEE301507B8}">
      <dgm:prSet/>
      <dgm:spPr/>
      <dgm:t>
        <a:bodyPr/>
        <a:lstStyle/>
        <a:p>
          <a:endParaRPr lang="ko-KR"/>
        </a:p>
      </dgm:t>
    </dgm:pt>
    <dgm:pt modelId="{5CC73220-1D1A-49E3-A900-8B87F8B56203}">
      <dgm:prSet phldrT="[Text]"/>
      <dgm:spPr/>
      <dgm:t>
        <a:bodyPr/>
        <a:lstStyle/>
        <a:p>
          <a:r>
            <a:rPr lang="ko-KR"/>
            <a:t>2</a:t>
          </a:r>
        </a:p>
      </dgm:t>
    </dgm:pt>
    <dgm:pt modelId="{12122AE1-BA16-4ADA-B5BC-324C096CAF86}" type="parTrans" cxnId="{1CD4A123-6F26-481F-BB4B-697B02FA9D48}">
      <dgm:prSet/>
      <dgm:spPr/>
      <dgm:t>
        <a:bodyPr/>
        <a:lstStyle/>
        <a:p>
          <a:endParaRPr lang="ko-KR"/>
        </a:p>
      </dgm:t>
    </dgm:pt>
    <dgm:pt modelId="{0F34BB39-A311-4EC8-9054-03C7E60E64D3}" type="sibTrans" cxnId="{1CD4A123-6F26-481F-BB4B-697B02FA9D48}">
      <dgm:prSet/>
      <dgm:spPr/>
      <dgm:t>
        <a:bodyPr/>
        <a:lstStyle/>
        <a:p>
          <a:endParaRPr lang="ko-KR"/>
        </a:p>
      </dgm:t>
    </dgm:pt>
    <dgm:pt modelId="{2EDF7A7E-5EEB-4E3B-9128-BBDC03DCF27A}">
      <dgm:prSet phldrT="[Text]"/>
      <dgm:spPr/>
      <dgm:t>
        <a:bodyPr/>
        <a:lstStyle/>
        <a:p>
          <a:r>
            <a:rPr lang="ko-KR"/>
            <a:t>3</a:t>
          </a:r>
        </a:p>
      </dgm:t>
    </dgm:pt>
    <dgm:pt modelId="{9864A5E0-B51A-4C6C-B7D2-5EB042003C2A}" type="parTrans" cxnId="{E90DAD52-B42B-434F-84F0-E46315ECF63D}">
      <dgm:prSet/>
      <dgm:spPr/>
      <dgm:t>
        <a:bodyPr/>
        <a:lstStyle/>
        <a:p>
          <a:endParaRPr lang="ko-KR"/>
        </a:p>
      </dgm:t>
    </dgm:pt>
    <dgm:pt modelId="{26106B10-FA9A-4E0D-B426-E50D92E525A7}" type="sibTrans" cxnId="{E90DAD52-B42B-434F-84F0-E46315ECF63D}">
      <dgm:prSet/>
      <dgm:spPr/>
      <dgm:t>
        <a:bodyPr/>
        <a:lstStyle/>
        <a:p>
          <a:endParaRPr lang="ko-KR"/>
        </a:p>
      </dgm:t>
    </dgm:pt>
    <dgm:pt modelId="{2004F42E-085D-4AA9-B5B0-5784E6FAC980}">
      <dgm:prSet phldrT="[Text]"/>
      <dgm:spPr/>
      <dgm:t>
        <a:bodyPr/>
        <a:lstStyle/>
        <a:p>
          <a:r>
            <a:rPr lang="ko-KR"/>
            <a:t>4</a:t>
          </a:r>
        </a:p>
      </dgm:t>
    </dgm:pt>
    <dgm:pt modelId="{2D855346-F7D5-4FF1-A057-92A743F146E5}" type="parTrans" cxnId="{53F5448A-878C-43AF-958C-988916103010}">
      <dgm:prSet/>
      <dgm:spPr/>
      <dgm:t>
        <a:bodyPr/>
        <a:lstStyle/>
        <a:p>
          <a:endParaRPr lang="ko-KR"/>
        </a:p>
      </dgm:t>
    </dgm:pt>
    <dgm:pt modelId="{5D59AD44-73F9-4514-B95B-925EC84C0607}" type="sibTrans" cxnId="{53F5448A-878C-43AF-958C-988916103010}">
      <dgm:prSet/>
      <dgm:spPr/>
      <dgm:t>
        <a:bodyPr/>
        <a:lstStyle/>
        <a:p>
          <a:endParaRPr lang="ko-KR"/>
        </a:p>
      </dgm:t>
    </dgm:pt>
    <dgm:pt modelId="{69E99791-22A5-44AE-8DB7-BF614D366F67}">
      <dgm:prSet phldrT="[Text]"/>
      <dgm:spPr/>
      <dgm:t>
        <a:bodyPr/>
        <a:lstStyle/>
        <a:p>
          <a:r>
            <a:rPr lang="ko-KR"/>
            <a:t>5</a:t>
          </a:r>
        </a:p>
      </dgm:t>
    </dgm:pt>
    <dgm:pt modelId="{21B01DEB-28E9-4701-90D2-F58A2F65EC76}" type="parTrans" cxnId="{E0FF8D09-357D-4F2D-A06C-BC423F517EB1}">
      <dgm:prSet/>
      <dgm:spPr/>
      <dgm:t>
        <a:bodyPr/>
        <a:lstStyle/>
        <a:p>
          <a:endParaRPr lang="ko-KR"/>
        </a:p>
      </dgm:t>
    </dgm:pt>
    <dgm:pt modelId="{AE3AE0CD-C9C0-421B-8F2D-FCB85BAA7FA2}" type="sibTrans" cxnId="{E0FF8D09-357D-4F2D-A06C-BC423F517EB1}">
      <dgm:prSet/>
      <dgm:spPr/>
      <dgm:t>
        <a:bodyPr/>
        <a:lstStyle/>
        <a:p>
          <a:endParaRPr lang="ko-KR"/>
        </a:p>
      </dgm:t>
    </dgm:pt>
    <dgm:pt modelId="{5CD4AC10-0B9B-446A-9388-FD278B1A5746}" type="pres">
      <dgm:prSet presAssocID="{1DC25133-7994-4A75-971B-727B54FA8D0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B02D4D-9627-445E-AB7C-B578E042CA35}" type="pres">
      <dgm:prSet presAssocID="{1D6A93C8-8EE0-42CD-B23E-0E451D7842B4}" presName="centerShape" presStyleLbl="node0" presStyleIdx="0" presStyleCnt="1"/>
      <dgm:spPr/>
    </dgm:pt>
    <dgm:pt modelId="{375367E4-F48A-4D59-954B-B7C1045E1EC1}" type="pres">
      <dgm:prSet presAssocID="{5CC73220-1D1A-49E3-A900-8B87F8B56203}" presName="node" presStyleLbl="node1" presStyleIdx="0" presStyleCnt="4">
        <dgm:presLayoutVars>
          <dgm:bulletEnabled val="1"/>
        </dgm:presLayoutVars>
      </dgm:prSet>
      <dgm:spPr/>
    </dgm:pt>
    <dgm:pt modelId="{29AD787D-21CB-4B14-8255-EE66B042BF0A}" type="pres">
      <dgm:prSet presAssocID="{5CC73220-1D1A-49E3-A900-8B87F8B56203}" presName="dummy" presStyleCnt="0"/>
      <dgm:spPr/>
    </dgm:pt>
    <dgm:pt modelId="{9B9E0D02-FC0C-4208-BAD5-1F69AA7E9FD1}" type="pres">
      <dgm:prSet presAssocID="{0F34BB39-A311-4EC8-9054-03C7E60E64D3}" presName="sibTrans" presStyleLbl="sibTrans2D1" presStyleIdx="0" presStyleCnt="4"/>
      <dgm:spPr/>
    </dgm:pt>
    <dgm:pt modelId="{C0BCF126-416B-4B28-9CAE-A8128E4A4C68}" type="pres">
      <dgm:prSet presAssocID="{2EDF7A7E-5EEB-4E3B-9128-BBDC03DCF27A}" presName="node" presStyleLbl="node1" presStyleIdx="1" presStyleCnt="4">
        <dgm:presLayoutVars>
          <dgm:bulletEnabled val="1"/>
        </dgm:presLayoutVars>
      </dgm:prSet>
      <dgm:spPr/>
    </dgm:pt>
    <dgm:pt modelId="{69340990-52A3-4BE1-BF40-7C1577D8DE8F}" type="pres">
      <dgm:prSet presAssocID="{2EDF7A7E-5EEB-4E3B-9128-BBDC03DCF27A}" presName="dummy" presStyleCnt="0"/>
      <dgm:spPr/>
    </dgm:pt>
    <dgm:pt modelId="{D60467AC-0267-4554-B81F-2992BB94D7FA}" type="pres">
      <dgm:prSet presAssocID="{26106B10-FA9A-4E0D-B426-E50D92E525A7}" presName="sibTrans" presStyleLbl="sibTrans2D1" presStyleIdx="1" presStyleCnt="4"/>
      <dgm:spPr/>
    </dgm:pt>
    <dgm:pt modelId="{A18F8AB7-DD12-4193-9E8E-4E2CD905D9A9}" type="pres">
      <dgm:prSet presAssocID="{2004F42E-085D-4AA9-B5B0-5784E6FAC980}" presName="node" presStyleLbl="node1" presStyleIdx="2" presStyleCnt="4">
        <dgm:presLayoutVars>
          <dgm:bulletEnabled val="1"/>
        </dgm:presLayoutVars>
      </dgm:prSet>
      <dgm:spPr/>
    </dgm:pt>
    <dgm:pt modelId="{0CB493F6-4EC6-46F1-907E-64E1EA931D3B}" type="pres">
      <dgm:prSet presAssocID="{2004F42E-085D-4AA9-B5B0-5784E6FAC980}" presName="dummy" presStyleCnt="0"/>
      <dgm:spPr/>
    </dgm:pt>
    <dgm:pt modelId="{B01D48DC-5BF1-4B1D-83D9-185F888BF9B5}" type="pres">
      <dgm:prSet presAssocID="{5D59AD44-73F9-4514-B95B-925EC84C0607}" presName="sibTrans" presStyleLbl="sibTrans2D1" presStyleIdx="2" presStyleCnt="4"/>
      <dgm:spPr/>
    </dgm:pt>
    <dgm:pt modelId="{1FC6F0D4-1A78-47E8-9F4C-DCFA319A5000}" type="pres">
      <dgm:prSet presAssocID="{69E99791-22A5-44AE-8DB7-BF614D366F67}" presName="node" presStyleLbl="node1" presStyleIdx="3" presStyleCnt="4">
        <dgm:presLayoutVars>
          <dgm:bulletEnabled val="1"/>
        </dgm:presLayoutVars>
      </dgm:prSet>
      <dgm:spPr/>
    </dgm:pt>
    <dgm:pt modelId="{73EE2DFC-7302-4070-A7B7-16D27EC8A8DB}" type="pres">
      <dgm:prSet presAssocID="{69E99791-22A5-44AE-8DB7-BF614D366F67}" presName="dummy" presStyleCnt="0"/>
      <dgm:spPr/>
    </dgm:pt>
    <dgm:pt modelId="{00C15641-B3EE-46EA-B055-1ADF8FB42783}" type="pres">
      <dgm:prSet presAssocID="{AE3AE0CD-C9C0-421B-8F2D-FCB85BAA7FA2}" presName="sibTrans" presStyleLbl="sibTrans2D1" presStyleIdx="3" presStyleCnt="4"/>
      <dgm:spPr/>
    </dgm:pt>
  </dgm:ptLst>
  <dgm:cxnLst>
    <dgm:cxn modelId="{CF372901-F618-4AD9-ADB5-FDED2182BB05}" type="presOf" srcId="{AE3AE0CD-C9C0-421B-8F2D-FCB85BAA7FA2}" destId="{00C15641-B3EE-46EA-B055-1ADF8FB42783}" srcOrd="0" destOrd="0" presId="urn:microsoft.com/office/officeart/2005/8/layout/radial6#4"/>
    <dgm:cxn modelId="{4075BB03-205B-4572-93BB-F692712B8C17}" type="presOf" srcId="{0F34BB39-A311-4EC8-9054-03C7E60E64D3}" destId="{9B9E0D02-FC0C-4208-BAD5-1F69AA7E9FD1}" srcOrd="0" destOrd="0" presId="urn:microsoft.com/office/officeart/2005/8/layout/radial6#4"/>
    <dgm:cxn modelId="{E0FF8D09-357D-4F2D-A06C-BC423F517EB1}" srcId="{1D6A93C8-8EE0-42CD-B23E-0E451D7842B4}" destId="{69E99791-22A5-44AE-8DB7-BF614D366F67}" srcOrd="3" destOrd="0" parTransId="{21B01DEB-28E9-4701-90D2-F58A2F65EC76}" sibTransId="{AE3AE0CD-C9C0-421B-8F2D-FCB85BAA7FA2}"/>
    <dgm:cxn modelId="{F7C1D020-A6A5-42FD-8769-BAFE4AF06E30}" type="presOf" srcId="{2EDF7A7E-5EEB-4E3B-9128-BBDC03DCF27A}" destId="{C0BCF126-416B-4B28-9CAE-A8128E4A4C68}" srcOrd="0" destOrd="0" presId="urn:microsoft.com/office/officeart/2005/8/layout/radial6#4"/>
    <dgm:cxn modelId="{00A6D220-98B4-4772-9F8E-5BEE301507B8}" srcId="{1DC25133-7994-4A75-971B-727B54FA8D01}" destId="{1D6A93C8-8EE0-42CD-B23E-0E451D7842B4}" srcOrd="0" destOrd="0" parTransId="{9AEFDFF5-8537-490B-9F75-7AC3206E6891}" sibTransId="{F009C368-4D46-4D92-891B-C11A56A9F3D0}"/>
    <dgm:cxn modelId="{1CD4A123-6F26-481F-BB4B-697B02FA9D48}" srcId="{1D6A93C8-8EE0-42CD-B23E-0E451D7842B4}" destId="{5CC73220-1D1A-49E3-A900-8B87F8B56203}" srcOrd="0" destOrd="0" parTransId="{12122AE1-BA16-4ADA-B5BC-324C096CAF86}" sibTransId="{0F34BB39-A311-4EC8-9054-03C7E60E64D3}"/>
    <dgm:cxn modelId="{7D6A273C-EB95-4FCA-9491-93B6AB5F7439}" type="presOf" srcId="{1D6A93C8-8EE0-42CD-B23E-0E451D7842B4}" destId="{73B02D4D-9627-445E-AB7C-B578E042CA35}" srcOrd="0" destOrd="0" presId="urn:microsoft.com/office/officeart/2005/8/layout/radial6#4"/>
    <dgm:cxn modelId="{E90DAD52-B42B-434F-84F0-E46315ECF63D}" srcId="{1D6A93C8-8EE0-42CD-B23E-0E451D7842B4}" destId="{2EDF7A7E-5EEB-4E3B-9128-BBDC03DCF27A}" srcOrd="1" destOrd="0" parTransId="{9864A5E0-B51A-4C6C-B7D2-5EB042003C2A}" sibTransId="{26106B10-FA9A-4E0D-B426-E50D92E525A7}"/>
    <dgm:cxn modelId="{8EF51657-1C1D-4B0D-8E5B-6E6585BC71B7}" type="presOf" srcId="{26106B10-FA9A-4E0D-B426-E50D92E525A7}" destId="{D60467AC-0267-4554-B81F-2992BB94D7FA}" srcOrd="0" destOrd="0" presId="urn:microsoft.com/office/officeart/2005/8/layout/radial6#4"/>
    <dgm:cxn modelId="{450B1082-51F0-467B-A09B-83648FDC6506}" type="presOf" srcId="{1DC25133-7994-4A75-971B-727B54FA8D01}" destId="{5CD4AC10-0B9B-446A-9388-FD278B1A5746}" srcOrd="0" destOrd="0" presId="urn:microsoft.com/office/officeart/2005/8/layout/radial6#4"/>
    <dgm:cxn modelId="{0484FA82-8A69-4F6C-92F0-FCC17E2129C7}" type="presOf" srcId="{5D59AD44-73F9-4514-B95B-925EC84C0607}" destId="{B01D48DC-5BF1-4B1D-83D9-185F888BF9B5}" srcOrd="0" destOrd="0" presId="urn:microsoft.com/office/officeart/2005/8/layout/radial6#4"/>
    <dgm:cxn modelId="{53F5448A-878C-43AF-958C-988916103010}" srcId="{1D6A93C8-8EE0-42CD-B23E-0E451D7842B4}" destId="{2004F42E-085D-4AA9-B5B0-5784E6FAC980}" srcOrd="2" destOrd="0" parTransId="{2D855346-F7D5-4FF1-A057-92A743F146E5}" sibTransId="{5D59AD44-73F9-4514-B95B-925EC84C0607}"/>
    <dgm:cxn modelId="{723DB1AE-0B9C-48C7-9FC3-2DFB8598BE48}" type="presOf" srcId="{2004F42E-085D-4AA9-B5B0-5784E6FAC980}" destId="{A18F8AB7-DD12-4193-9E8E-4E2CD905D9A9}" srcOrd="0" destOrd="0" presId="urn:microsoft.com/office/officeart/2005/8/layout/radial6#4"/>
    <dgm:cxn modelId="{094574B9-F6AA-4236-9939-56E935859CC3}" type="presOf" srcId="{5CC73220-1D1A-49E3-A900-8B87F8B56203}" destId="{375367E4-F48A-4D59-954B-B7C1045E1EC1}" srcOrd="0" destOrd="0" presId="urn:microsoft.com/office/officeart/2005/8/layout/radial6#4"/>
    <dgm:cxn modelId="{01F24EE7-05B9-4667-80CF-484FBE11EEF3}" type="presOf" srcId="{69E99791-22A5-44AE-8DB7-BF614D366F67}" destId="{1FC6F0D4-1A78-47E8-9F4C-DCFA319A5000}" srcOrd="0" destOrd="0" presId="urn:microsoft.com/office/officeart/2005/8/layout/radial6#4"/>
    <dgm:cxn modelId="{11FC58E5-1CB5-49A5-9484-801019E38FAC}" type="presParOf" srcId="{5CD4AC10-0B9B-446A-9388-FD278B1A5746}" destId="{73B02D4D-9627-445E-AB7C-B578E042CA35}" srcOrd="0" destOrd="0" presId="urn:microsoft.com/office/officeart/2005/8/layout/radial6#4"/>
    <dgm:cxn modelId="{E789D6A7-D98E-44AA-ADE5-AC3C9718C343}" type="presParOf" srcId="{5CD4AC10-0B9B-446A-9388-FD278B1A5746}" destId="{375367E4-F48A-4D59-954B-B7C1045E1EC1}" srcOrd="1" destOrd="0" presId="urn:microsoft.com/office/officeart/2005/8/layout/radial6#4"/>
    <dgm:cxn modelId="{B87C078B-75EE-49B0-AA2C-E4F6FF4594CE}" type="presParOf" srcId="{5CD4AC10-0B9B-446A-9388-FD278B1A5746}" destId="{29AD787D-21CB-4B14-8255-EE66B042BF0A}" srcOrd="2" destOrd="0" presId="urn:microsoft.com/office/officeart/2005/8/layout/radial6#4"/>
    <dgm:cxn modelId="{979AB35D-0961-4432-ADD1-4D0CB6D5864E}" type="presParOf" srcId="{5CD4AC10-0B9B-446A-9388-FD278B1A5746}" destId="{9B9E0D02-FC0C-4208-BAD5-1F69AA7E9FD1}" srcOrd="3" destOrd="0" presId="urn:microsoft.com/office/officeart/2005/8/layout/radial6#4"/>
    <dgm:cxn modelId="{1B67AEB7-3919-4D23-A94A-11E3D1D05D07}" type="presParOf" srcId="{5CD4AC10-0B9B-446A-9388-FD278B1A5746}" destId="{C0BCF126-416B-4B28-9CAE-A8128E4A4C68}" srcOrd="4" destOrd="0" presId="urn:microsoft.com/office/officeart/2005/8/layout/radial6#4"/>
    <dgm:cxn modelId="{6E53C0E1-D37F-43A6-B950-FFDF45EF88F8}" type="presParOf" srcId="{5CD4AC10-0B9B-446A-9388-FD278B1A5746}" destId="{69340990-52A3-4BE1-BF40-7C1577D8DE8F}" srcOrd="5" destOrd="0" presId="urn:microsoft.com/office/officeart/2005/8/layout/radial6#4"/>
    <dgm:cxn modelId="{5A3FB1A8-C9DD-4A16-9472-0E479BDF686E}" type="presParOf" srcId="{5CD4AC10-0B9B-446A-9388-FD278B1A5746}" destId="{D60467AC-0267-4554-B81F-2992BB94D7FA}" srcOrd="6" destOrd="0" presId="urn:microsoft.com/office/officeart/2005/8/layout/radial6#4"/>
    <dgm:cxn modelId="{49F02B83-A55A-40A1-A8AA-3B8709B5313E}" type="presParOf" srcId="{5CD4AC10-0B9B-446A-9388-FD278B1A5746}" destId="{A18F8AB7-DD12-4193-9E8E-4E2CD905D9A9}" srcOrd="7" destOrd="0" presId="urn:microsoft.com/office/officeart/2005/8/layout/radial6#4"/>
    <dgm:cxn modelId="{C3E4EBB4-F871-45EF-89D8-C24E885FE067}" type="presParOf" srcId="{5CD4AC10-0B9B-446A-9388-FD278B1A5746}" destId="{0CB493F6-4EC6-46F1-907E-64E1EA931D3B}" srcOrd="8" destOrd="0" presId="urn:microsoft.com/office/officeart/2005/8/layout/radial6#4"/>
    <dgm:cxn modelId="{B900A2BE-F39C-40A6-9BE0-668B603F01BB}" type="presParOf" srcId="{5CD4AC10-0B9B-446A-9388-FD278B1A5746}" destId="{B01D48DC-5BF1-4B1D-83D9-185F888BF9B5}" srcOrd="9" destOrd="0" presId="urn:microsoft.com/office/officeart/2005/8/layout/radial6#4"/>
    <dgm:cxn modelId="{5004F24C-C79D-4196-9BA3-74009C14D658}" type="presParOf" srcId="{5CD4AC10-0B9B-446A-9388-FD278B1A5746}" destId="{1FC6F0D4-1A78-47E8-9F4C-DCFA319A5000}" srcOrd="10" destOrd="0" presId="urn:microsoft.com/office/officeart/2005/8/layout/radial6#4"/>
    <dgm:cxn modelId="{488FB77E-8454-4E24-BFD3-EC4AD8409D66}" type="presParOf" srcId="{5CD4AC10-0B9B-446A-9388-FD278B1A5746}" destId="{73EE2DFC-7302-4070-A7B7-16D27EC8A8DB}" srcOrd="11" destOrd="0" presId="urn:microsoft.com/office/officeart/2005/8/layout/radial6#4"/>
    <dgm:cxn modelId="{AE23C0AC-2A5A-458C-8D69-AD47A7671839}" type="presParOf" srcId="{5CD4AC10-0B9B-446A-9388-FD278B1A5746}" destId="{00C15641-B3EE-46EA-B055-1ADF8FB42783}" srcOrd="12" destOrd="0" presId="urn:microsoft.com/office/officeart/2005/8/layout/radial6#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651261"/>
          <a:ext cx="441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96420"/>
          <a:ext cx="357736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텍스트, 그래픽 및 그림</a:t>
          </a:r>
        </a:p>
      </dsp:txBody>
      <dsp:txXfrm>
        <a:off x="273181" y="328123"/>
        <a:ext cx="3513955" cy="586034"/>
      </dsp:txXfrm>
    </dsp:sp>
    <dsp:sp modelId="{51228DB3-E7D4-486B-A0C1-9A59D129891F}">
      <dsp:nvSpPr>
        <dsp:cNvPr id="0" name=""/>
        <dsp:cNvSpPr/>
      </dsp:nvSpPr>
      <dsp:spPr>
        <a:xfrm>
          <a:off x="0" y="1649181"/>
          <a:ext cx="441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306653"/>
          <a:ext cx="361835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SmartArt</a:t>
          </a:r>
        </a:p>
      </dsp:txBody>
      <dsp:txXfrm>
        <a:off x="273181" y="1338356"/>
        <a:ext cx="3554947" cy="586034"/>
      </dsp:txXfrm>
    </dsp:sp>
    <dsp:sp modelId="{2DB5D132-AB90-49A4-A479-F0988A86E33E}">
      <dsp:nvSpPr>
        <dsp:cNvPr id="0" name=""/>
        <dsp:cNvSpPr/>
      </dsp:nvSpPr>
      <dsp:spPr>
        <a:xfrm>
          <a:off x="0" y="2627542"/>
          <a:ext cx="441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2260"/>
          <a:ext cx="36183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테마 및 빠른 스타일</a:t>
          </a:r>
        </a:p>
      </dsp:txBody>
      <dsp:txXfrm>
        <a:off x="252683" y="2323963"/>
        <a:ext cx="3554977" cy="586034"/>
      </dsp:txXfrm>
    </dsp:sp>
    <dsp:sp modelId="{56015E43-931D-4CAD-85C0-E9EB84437182}">
      <dsp:nvSpPr>
        <dsp:cNvPr id="0" name=""/>
        <dsp:cNvSpPr/>
      </dsp:nvSpPr>
      <dsp:spPr>
        <a:xfrm>
          <a:off x="0" y="3645021"/>
          <a:ext cx="441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320301"/>
          <a:ext cx="3594067" cy="64944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새 레이아웃</a:t>
          </a:r>
        </a:p>
      </dsp:txBody>
      <dsp:txXfrm>
        <a:off x="252683" y="3352004"/>
        <a:ext cx="3530661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5452-3B19-4BA4-99E2-C91FFF1629B3}">
      <dsp:nvSpPr>
        <dsp:cNvPr id="0" name=""/>
        <dsp:cNvSpPr/>
      </dsp:nvSpPr>
      <dsp:spPr>
        <a:xfrm>
          <a:off x="-150786" y="54795"/>
          <a:ext cx="9256134" cy="9256134"/>
        </a:xfrm>
        <a:prstGeom prst="blockArc">
          <a:avLst>
            <a:gd name="adj1" fmla="val 12642252"/>
            <a:gd name="adj2" fmla="val 143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A927B1-9AE4-4F40-8207-CA74D0D24071}">
      <dsp:nvSpPr>
        <dsp:cNvPr id="0" name=""/>
        <dsp:cNvSpPr/>
      </dsp:nvSpPr>
      <dsp:spPr>
        <a:xfrm>
          <a:off x="-150786" y="-4632567"/>
          <a:ext cx="9256134" cy="9256134"/>
        </a:xfrm>
        <a:prstGeom prst="blockArc">
          <a:avLst>
            <a:gd name="adj1" fmla="val 7242252"/>
            <a:gd name="adj2" fmla="val 89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A2C01E-986B-4BE3-994F-EB2FBE9759A5}">
      <dsp:nvSpPr>
        <dsp:cNvPr id="0" name=""/>
        <dsp:cNvSpPr/>
      </dsp:nvSpPr>
      <dsp:spPr>
        <a:xfrm>
          <a:off x="-4838148" y="-4632567"/>
          <a:ext cx="9256134" cy="9256134"/>
        </a:xfrm>
        <a:prstGeom prst="blockArc">
          <a:avLst>
            <a:gd name="adj1" fmla="val 1842252"/>
            <a:gd name="adj2" fmla="val 35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FCA14-6E35-4D86-8774-9DEBE17A0AD0}">
      <dsp:nvSpPr>
        <dsp:cNvPr id="0" name=""/>
        <dsp:cNvSpPr/>
      </dsp:nvSpPr>
      <dsp:spPr>
        <a:xfrm>
          <a:off x="-4838148" y="54795"/>
          <a:ext cx="9256134" cy="9256134"/>
        </a:xfrm>
        <a:prstGeom prst="blockArc">
          <a:avLst>
            <a:gd name="adj1" fmla="val 18042252"/>
            <a:gd name="adj2" fmla="val 19757748"/>
            <a:gd name="adj3" fmla="val 1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CAA9-318E-4CBA-B98D-2203DED9FB9C}">
      <dsp:nvSpPr>
        <dsp:cNvPr id="0" name=""/>
        <dsp:cNvSpPr/>
      </dsp:nvSpPr>
      <dsp:spPr>
        <a:xfrm>
          <a:off x="1378297" y="1583878"/>
          <a:ext cx="1510605" cy="1510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비즈니스 프로세스</a:t>
          </a:r>
        </a:p>
      </dsp:txBody>
      <dsp:txXfrm>
        <a:off x="1599520" y="1805101"/>
        <a:ext cx="1068159" cy="1068159"/>
      </dsp:txXfrm>
    </dsp:sp>
    <dsp:sp modelId="{86A79D0C-7F5D-4218-89BF-C121023B74AE}">
      <dsp:nvSpPr>
        <dsp:cNvPr id="0" name=""/>
        <dsp:cNvSpPr/>
      </dsp:nvSpPr>
      <dsp:spPr>
        <a:xfrm>
          <a:off x="1604888" y="207600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운영</a:t>
          </a:r>
        </a:p>
      </dsp:txBody>
      <dsp:txXfrm>
        <a:off x="1759744" y="362456"/>
        <a:ext cx="747711" cy="747711"/>
      </dsp:txXfrm>
    </dsp:sp>
    <dsp:sp modelId="{D8152D92-BBFE-427B-BBE4-CDB00C1C8220}">
      <dsp:nvSpPr>
        <dsp:cNvPr id="0" name=""/>
        <dsp:cNvSpPr/>
      </dsp:nvSpPr>
      <dsp:spPr>
        <a:xfrm>
          <a:off x="3207757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지원</a:t>
          </a:r>
        </a:p>
      </dsp:txBody>
      <dsp:txXfrm>
        <a:off x="3362613" y="1965325"/>
        <a:ext cx="747711" cy="747711"/>
      </dsp:txXfrm>
    </dsp:sp>
    <dsp:sp modelId="{6996B73F-0E51-4C9A-A0AE-6248F2123DF8}">
      <dsp:nvSpPr>
        <dsp:cNvPr id="0" name=""/>
        <dsp:cNvSpPr/>
      </dsp:nvSpPr>
      <dsp:spPr>
        <a:xfrm>
          <a:off x="1604888" y="3413338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최적화</a:t>
          </a:r>
        </a:p>
      </dsp:txBody>
      <dsp:txXfrm>
        <a:off x="1759744" y="3568194"/>
        <a:ext cx="747711" cy="747711"/>
      </dsp:txXfrm>
    </dsp:sp>
    <dsp:sp modelId="{FCCDFD5F-7039-438F-B4A9-7649B01ACAF8}">
      <dsp:nvSpPr>
        <dsp:cNvPr id="0" name=""/>
        <dsp:cNvSpPr/>
      </dsp:nvSpPr>
      <dsp:spPr>
        <a:xfrm>
          <a:off x="2019" y="1810469"/>
          <a:ext cx="1057423" cy="1057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변화</a:t>
          </a:r>
        </a:p>
      </dsp:txBody>
      <dsp:txXfrm>
        <a:off x="156875" y="1965325"/>
        <a:ext cx="747711" cy="747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C4BAB-D6A7-468D-B07E-BB5310B681B1}">
      <dsp:nvSpPr>
        <dsp:cNvPr id="0" name=""/>
        <dsp:cNvSpPr/>
      </dsp:nvSpPr>
      <dsp:spPr>
        <a:xfrm>
          <a:off x="3050" y="938"/>
          <a:ext cx="6242298" cy="201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5400" kern="1200"/>
            <a:t>비즈니스 프로세스</a:t>
          </a:r>
        </a:p>
      </dsp:txBody>
      <dsp:txXfrm>
        <a:off x="61941" y="59829"/>
        <a:ext cx="6124516" cy="1892920"/>
      </dsp:txXfrm>
    </dsp:sp>
    <dsp:sp modelId="{65D17466-8AE6-4EF6-80A3-4A2D022A1AF2}">
      <dsp:nvSpPr>
        <dsp:cNvPr id="0" name=""/>
        <dsp:cNvSpPr/>
      </dsp:nvSpPr>
      <dsp:spPr>
        <a:xfrm>
          <a:off x="405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운영</a:t>
          </a:r>
        </a:p>
      </dsp:txBody>
      <dsp:txXfrm>
        <a:off x="47044" y="2255893"/>
        <a:ext cx="1381640" cy="1924732"/>
      </dsp:txXfrm>
    </dsp:sp>
    <dsp:sp modelId="{D1C32F7D-B459-45E7-8599-1C37444288A4}">
      <dsp:nvSpPr>
        <dsp:cNvPr id="0" name=""/>
        <dsp:cNvSpPr/>
      </dsp:nvSpPr>
      <dsp:spPr>
        <a:xfrm>
          <a:off x="159494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지원</a:t>
          </a:r>
        </a:p>
      </dsp:txBody>
      <dsp:txXfrm>
        <a:off x="1637934" y="2255893"/>
        <a:ext cx="1381640" cy="1924732"/>
      </dsp:txXfrm>
    </dsp:sp>
    <dsp:sp modelId="{5C53023D-DA3B-429C-A637-D4C76DD550B7}">
      <dsp:nvSpPr>
        <dsp:cNvPr id="0" name=""/>
        <dsp:cNvSpPr/>
      </dsp:nvSpPr>
      <dsp:spPr>
        <a:xfrm>
          <a:off x="318583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최적화</a:t>
          </a:r>
        </a:p>
      </dsp:txBody>
      <dsp:txXfrm>
        <a:off x="3228824" y="2255893"/>
        <a:ext cx="1381640" cy="1924732"/>
      </dsp:txXfrm>
    </dsp:sp>
    <dsp:sp modelId="{71888359-F0DC-489E-B35A-9F5289C4BFFD}">
      <dsp:nvSpPr>
        <dsp:cNvPr id="0" name=""/>
        <dsp:cNvSpPr/>
      </dsp:nvSpPr>
      <dsp:spPr>
        <a:xfrm>
          <a:off x="477672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변화</a:t>
          </a:r>
        </a:p>
      </dsp:txBody>
      <dsp:txXfrm>
        <a:off x="4819714" y="2255893"/>
        <a:ext cx="1381640" cy="1924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9287B-8E97-4F8F-B24C-D9F2A4B775E7}">
      <dsp:nvSpPr>
        <dsp:cNvPr id="0" name=""/>
        <dsp:cNvSpPr/>
      </dsp:nvSpPr>
      <dsp:spPr>
        <a:xfrm rot="16200000">
          <a:off x="-196715" y="196715"/>
          <a:ext cx="3212831" cy="28194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운영</a:t>
          </a:r>
        </a:p>
      </dsp:txBody>
      <dsp:txXfrm rot="5400000">
        <a:off x="0" y="141151"/>
        <a:ext cx="2819400" cy="2268472"/>
      </dsp:txXfrm>
    </dsp:sp>
    <dsp:sp modelId="{A1B2E022-D947-4A36-9425-E70251C9DC27}">
      <dsp:nvSpPr>
        <dsp:cNvPr id="0" name=""/>
        <dsp:cNvSpPr/>
      </dsp:nvSpPr>
      <dsp:spPr>
        <a:xfrm>
          <a:off x="2819400" y="0"/>
          <a:ext cx="2819400" cy="3212831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99060" rIns="99060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지원</a:t>
          </a:r>
        </a:p>
      </dsp:txBody>
      <dsp:txXfrm>
        <a:off x="2819400" y="0"/>
        <a:ext cx="2701772" cy="2409623"/>
      </dsp:txXfrm>
    </dsp:sp>
    <dsp:sp modelId="{906459C7-473F-4025-96D9-132B0F109E5D}">
      <dsp:nvSpPr>
        <dsp:cNvPr id="0" name=""/>
        <dsp:cNvSpPr/>
      </dsp:nvSpPr>
      <dsp:spPr>
        <a:xfrm rot="10800000">
          <a:off x="0" y="3212831"/>
          <a:ext cx="2819400" cy="3212831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184912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최적화</a:t>
          </a:r>
        </a:p>
      </dsp:txBody>
      <dsp:txXfrm rot="10800000">
        <a:off x="117628" y="4016038"/>
        <a:ext cx="2701772" cy="2409623"/>
      </dsp:txXfrm>
    </dsp:sp>
    <dsp:sp modelId="{F013E633-9EB5-4600-B43A-0DAC78F0D6C6}">
      <dsp:nvSpPr>
        <dsp:cNvPr id="0" name=""/>
        <dsp:cNvSpPr/>
      </dsp:nvSpPr>
      <dsp:spPr>
        <a:xfrm rot="5400000">
          <a:off x="2622684" y="3409546"/>
          <a:ext cx="3212831" cy="28194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변화</a:t>
          </a:r>
        </a:p>
      </dsp:txBody>
      <dsp:txXfrm rot="-5400000">
        <a:off x="2819400" y="4016038"/>
        <a:ext cx="2819400" cy="2291995"/>
      </dsp:txXfrm>
    </dsp:sp>
    <dsp:sp modelId="{DD53D959-CC82-417F-9E8B-65A2DCA788A7}">
      <dsp:nvSpPr>
        <dsp:cNvPr id="0" name=""/>
        <dsp:cNvSpPr/>
      </dsp:nvSpPr>
      <dsp:spPr>
        <a:xfrm>
          <a:off x="1973579" y="2409623"/>
          <a:ext cx="1691640" cy="160641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비즈니스 프로세스</a:t>
          </a:r>
        </a:p>
      </dsp:txBody>
      <dsp:txXfrm>
        <a:off x="2051998" y="2488042"/>
        <a:ext cx="1534802" cy="1449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15641-B3EE-46EA-B055-1ADF8FB42783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D48DC-5BF1-4B1D-83D9-185F888BF9B5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467AC-0267-4554-B81F-2992BB94D7FA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0D02-FC0C-4208-BAD5-1F69AA7E9FD1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2D4D-9627-445E-AB7C-B578E042CA35}">
      <dsp:nvSpPr>
        <dsp:cNvPr id="0" name=""/>
        <dsp:cNvSpPr/>
      </dsp:nvSpPr>
      <dsp:spPr>
        <a:xfrm>
          <a:off x="419794" y="608153"/>
          <a:ext cx="460092" cy="460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1</a:t>
          </a:r>
        </a:p>
      </dsp:txBody>
      <dsp:txXfrm>
        <a:off x="487173" y="675532"/>
        <a:ext cx="325334" cy="325334"/>
      </dsp:txXfrm>
    </dsp:sp>
    <dsp:sp modelId="{375367E4-F48A-4D59-954B-B7C1045E1EC1}">
      <dsp:nvSpPr>
        <dsp:cNvPr id="0" name=""/>
        <dsp:cNvSpPr/>
      </dsp:nvSpPr>
      <dsp:spPr>
        <a:xfrm>
          <a:off x="488808" y="188974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2</a:t>
          </a:r>
        </a:p>
      </dsp:txBody>
      <dsp:txXfrm>
        <a:off x="535973" y="236139"/>
        <a:ext cx="227734" cy="227734"/>
      </dsp:txXfrm>
    </dsp:sp>
    <dsp:sp modelId="{C0BCF126-416B-4B28-9CAE-A8128E4A4C68}">
      <dsp:nvSpPr>
        <dsp:cNvPr id="0" name=""/>
        <dsp:cNvSpPr/>
      </dsp:nvSpPr>
      <dsp:spPr>
        <a:xfrm>
          <a:off x="977001" y="677167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3</a:t>
          </a:r>
        </a:p>
      </dsp:txBody>
      <dsp:txXfrm>
        <a:off x="1024166" y="724332"/>
        <a:ext cx="227734" cy="227734"/>
      </dsp:txXfrm>
    </dsp:sp>
    <dsp:sp modelId="{A18F8AB7-DD12-4193-9E8E-4E2CD905D9A9}">
      <dsp:nvSpPr>
        <dsp:cNvPr id="0" name=""/>
        <dsp:cNvSpPr/>
      </dsp:nvSpPr>
      <dsp:spPr>
        <a:xfrm>
          <a:off x="488808" y="1165361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4</a:t>
          </a:r>
        </a:p>
      </dsp:txBody>
      <dsp:txXfrm>
        <a:off x="535973" y="1212526"/>
        <a:ext cx="227734" cy="227734"/>
      </dsp:txXfrm>
    </dsp:sp>
    <dsp:sp modelId="{1FC6F0D4-1A78-47E8-9F4C-DCFA319A5000}">
      <dsp:nvSpPr>
        <dsp:cNvPr id="0" name=""/>
        <dsp:cNvSpPr/>
      </dsp:nvSpPr>
      <dsp:spPr>
        <a:xfrm>
          <a:off x="614" y="677167"/>
          <a:ext cx="322064" cy="322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5</a:t>
          </a:r>
        </a:p>
      </dsp:txBody>
      <dsp:txXfrm>
        <a:off x="47779" y="724332"/>
        <a:ext cx="227734" cy="227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15641-B3EE-46EA-B055-1ADF8FB42783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1D48DC-5BF1-4B1D-83D9-185F888BF9B5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0467AC-0267-4554-B81F-2992BB94D7FA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9E0D02-FC0C-4208-BAD5-1F69AA7E9FD1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20000">
              <a:schemeClr val="accent2">
                <a:tint val="60000"/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B02D4D-9627-445E-AB7C-B578E042CA35}">
      <dsp:nvSpPr>
        <dsp:cNvPr id="0" name=""/>
        <dsp:cNvSpPr/>
      </dsp:nvSpPr>
      <dsp:spPr>
        <a:xfrm>
          <a:off x="419794" y="608153"/>
          <a:ext cx="460092" cy="460092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1</a:t>
          </a:r>
        </a:p>
      </dsp:txBody>
      <dsp:txXfrm>
        <a:off x="487173" y="675532"/>
        <a:ext cx="325334" cy="325334"/>
      </dsp:txXfrm>
    </dsp:sp>
    <dsp:sp modelId="{375367E4-F48A-4D59-954B-B7C1045E1EC1}">
      <dsp:nvSpPr>
        <dsp:cNvPr id="0" name=""/>
        <dsp:cNvSpPr/>
      </dsp:nvSpPr>
      <dsp:spPr>
        <a:xfrm>
          <a:off x="488808" y="188974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2</a:t>
          </a:r>
        </a:p>
      </dsp:txBody>
      <dsp:txXfrm>
        <a:off x="535973" y="236139"/>
        <a:ext cx="227734" cy="227734"/>
      </dsp:txXfrm>
    </dsp:sp>
    <dsp:sp modelId="{C0BCF126-416B-4B28-9CAE-A8128E4A4C68}">
      <dsp:nvSpPr>
        <dsp:cNvPr id="0" name=""/>
        <dsp:cNvSpPr/>
      </dsp:nvSpPr>
      <dsp:spPr>
        <a:xfrm>
          <a:off x="977001" y="677167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3</a:t>
          </a:r>
        </a:p>
      </dsp:txBody>
      <dsp:txXfrm>
        <a:off x="1024166" y="724332"/>
        <a:ext cx="227734" cy="227734"/>
      </dsp:txXfrm>
    </dsp:sp>
    <dsp:sp modelId="{A18F8AB7-DD12-4193-9E8E-4E2CD905D9A9}">
      <dsp:nvSpPr>
        <dsp:cNvPr id="0" name=""/>
        <dsp:cNvSpPr/>
      </dsp:nvSpPr>
      <dsp:spPr>
        <a:xfrm>
          <a:off x="488808" y="1165361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4</a:t>
          </a:r>
        </a:p>
      </dsp:txBody>
      <dsp:txXfrm>
        <a:off x="535973" y="1212526"/>
        <a:ext cx="227734" cy="227734"/>
      </dsp:txXfrm>
    </dsp:sp>
    <dsp:sp modelId="{1FC6F0D4-1A78-47E8-9F4C-DCFA319A5000}">
      <dsp:nvSpPr>
        <dsp:cNvPr id="0" name=""/>
        <dsp:cNvSpPr/>
      </dsp:nvSpPr>
      <dsp:spPr>
        <a:xfrm>
          <a:off x="614" y="677167"/>
          <a:ext cx="322064" cy="322064"/>
        </a:xfrm>
        <a:prstGeom prst="ellipse">
          <a:avLst/>
        </a:prstGeom>
        <a:gradFill rotWithShape="0">
          <a:gsLst>
            <a:gs pos="20000">
              <a:schemeClr val="accent2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5</a:t>
          </a:r>
        </a:p>
      </dsp:txBody>
      <dsp:txXfrm>
        <a:off x="47779" y="724332"/>
        <a:ext cx="227734" cy="227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15641-B3EE-46EA-B055-1ADF8FB42783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1D48DC-5BF1-4B1D-83D9-185F888BF9B5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467AC-0267-4554-B81F-2992BB94D7FA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3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9E0D02-FC0C-4208-BAD5-1F69AA7E9FD1}">
      <dsp:nvSpPr>
        <dsp:cNvPr id="0" name=""/>
        <dsp:cNvSpPr/>
      </dsp:nvSpPr>
      <dsp:spPr>
        <a:xfrm>
          <a:off x="150052" y="338412"/>
          <a:ext cx="999575" cy="999575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02D4D-9627-445E-AB7C-B578E042CA35}">
      <dsp:nvSpPr>
        <dsp:cNvPr id="0" name=""/>
        <dsp:cNvSpPr/>
      </dsp:nvSpPr>
      <dsp:spPr>
        <a:xfrm>
          <a:off x="419794" y="608153"/>
          <a:ext cx="460092" cy="4600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1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1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1</a:t>
          </a:r>
        </a:p>
      </dsp:txBody>
      <dsp:txXfrm>
        <a:off x="487173" y="675532"/>
        <a:ext cx="325334" cy="325334"/>
      </dsp:txXfrm>
    </dsp:sp>
    <dsp:sp modelId="{375367E4-F48A-4D59-954B-B7C1045E1EC1}">
      <dsp:nvSpPr>
        <dsp:cNvPr id="0" name=""/>
        <dsp:cNvSpPr/>
      </dsp:nvSpPr>
      <dsp:spPr>
        <a:xfrm>
          <a:off x="488808" y="188974"/>
          <a:ext cx="322064" cy="3220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2</a:t>
          </a:r>
        </a:p>
      </dsp:txBody>
      <dsp:txXfrm>
        <a:off x="535973" y="236139"/>
        <a:ext cx="227734" cy="227734"/>
      </dsp:txXfrm>
    </dsp:sp>
    <dsp:sp modelId="{C0BCF126-416B-4B28-9CAE-A8128E4A4C68}">
      <dsp:nvSpPr>
        <dsp:cNvPr id="0" name=""/>
        <dsp:cNvSpPr/>
      </dsp:nvSpPr>
      <dsp:spPr>
        <a:xfrm>
          <a:off x="977001" y="677167"/>
          <a:ext cx="322064" cy="32206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3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3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3</a:t>
          </a:r>
        </a:p>
      </dsp:txBody>
      <dsp:txXfrm>
        <a:off x="1024166" y="724332"/>
        <a:ext cx="227734" cy="227734"/>
      </dsp:txXfrm>
    </dsp:sp>
    <dsp:sp modelId="{A18F8AB7-DD12-4193-9E8E-4E2CD905D9A9}">
      <dsp:nvSpPr>
        <dsp:cNvPr id="0" name=""/>
        <dsp:cNvSpPr/>
      </dsp:nvSpPr>
      <dsp:spPr>
        <a:xfrm>
          <a:off x="488808" y="1165361"/>
          <a:ext cx="322064" cy="3220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4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4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4</a:t>
          </a:r>
        </a:p>
      </dsp:txBody>
      <dsp:txXfrm>
        <a:off x="535973" y="1212526"/>
        <a:ext cx="227734" cy="227734"/>
      </dsp:txXfrm>
    </dsp:sp>
    <dsp:sp modelId="{1FC6F0D4-1A78-47E8-9F4C-DCFA319A5000}">
      <dsp:nvSpPr>
        <dsp:cNvPr id="0" name=""/>
        <dsp:cNvSpPr/>
      </dsp:nvSpPr>
      <dsp:spPr>
        <a:xfrm>
          <a:off x="614" y="677167"/>
          <a:ext cx="322064" cy="32206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5</a:t>
          </a:r>
        </a:p>
      </dsp:txBody>
      <dsp:txXfrm>
        <a:off x="47779" y="724332"/>
        <a:ext cx="227734" cy="22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#1" minVer="12.0">
  <dgm:title val=""/>
  <dgm:desc val=""/>
  <dgm:catLst>
    <dgm:cat type="cycle" pri="9000"/>
    <dgm:cat type="relationship" pri="21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constrLst>
          <dgm:constr type="w" val="1"/>
          <dgm:constr type="h" refType="w"/>
          <dgm:constr type="lMarg"/>
          <dgm:constr type="rMarg"/>
          <dgm:constr type="tMarg"/>
          <dgm:constr type="bMarg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/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constrLst>
                    <dgm:constr type="begPad"/>
                    <dgm:constr type="endPad"/>
                  </dgm:constrLst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constrLst>
                  <dgm:constr type="h" refType="w"/>
                </dgm:constrLst>
                <dgm:presOf/>
              </dgm:layoutNode>
              <dgm:forEach name="sibTransForEach1" axis="followSib" ptType="sibTrans" hideLastTrans="0" cnt="1">
                <dgm:layoutNode name="singleconn" styleLbl="sibTrans2D1">
                  <dgm:choose name="Name25">
                    <dgm:if name="Name26" func="var" arg="dir" op="equ" val="norm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if>
                    <dgm:else name="Name27">
                      <dgm:alg type="conn">
                        <dgm:param type="connRout" val="longCurve"/>
                        <dgm:param type="begPts" val="bCtr"/>
                        <dgm:param type="endPts" val="tCtr"/>
                        <dgm:param type="begSty" val="noArr"/>
                        <dgm:param type="endSty" val="noArr"/>
                        <dgm:param type="srcNode" val="dummyConnPt"/>
                        <dgm:param type="dstNode" val="dummyConnPt"/>
                      </dgm:alg>
                      <dgm:shape xmlns:r="http://schemas.openxmlformats.org/officeDocument/2006/relationships" type="conn" r:blip="" zOrderOff="-999">
                        <dgm:adjLst/>
                      </dgm:shape>
                      <dgm:constrLst>
                        <dgm:constr type="begPad"/>
                        <dgm:constr type="endPad"/>
                      </dgm:constrLst>
                    </dgm:else>
                  </dgm:choose>
                </dgm:layoutNode>
              </dgm:forEach>
            </dgm:if>
            <dgm:else name="Name28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#2" minVer="12.0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val="100"/>
      <dgm:constr type="primFontSz" for="des" forName="txTwo" refType="primFontSz" refFor="des" refForName="txOne" op="lte"/>
      <dgm:constr type="primFontSz" for="des" forName="txThree" val="100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100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#1" minVer="12.0">
  <dgm:title val=""/>
  <dgm:desc val=""/>
  <dgm:catLst>
    <dgm:cat type="matrix" pri="2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100"/>
    </dgm:constrLst>
    <dgm:choose name="Name1">
      <dgm:if name="Name2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3">
              <dgm:if name="Name4" func="var" arg="dir" op="equ" val="norm">
                <dgm:presOf axis="ch ch desOrSelf" ptType="node node node" st="1 1 1" cnt="1 1 0"/>
              </dgm:if>
              <dgm:else name="Name5">
                <dgm:presOf axis="ch ch desOrSelf" ptType="node node node" st="1 2 1" cnt="1 1 0"/>
              </dgm:else>
            </dgm:choose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6">
              <dgm:if name="Name7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8">
                <dgm:alg type="tx"/>
              </dgm:else>
            </dgm:choose>
            <dgm:shape xmlns:r="http://schemas.openxmlformats.org/officeDocument/2006/relationships" rot="270" type="round1Rect" r:blip="" hideGeom="1">
              <dgm:adjLst>
                <dgm:adj idx="1" val="0.2"/>
              </dgm:adjLst>
            </dgm:shape>
            <dgm:choose name="Name9">
              <dgm:if name="Name10" func="var" arg="dir" op="equ" val="norm">
                <dgm:presOf axis="ch ch desOrSelf" ptType="node node node" st="1 1 1" cnt="1 1 0"/>
              </dgm:if>
              <dgm:else name="Name11">
                <dgm:presOf axis="ch ch desOrSelf" ptType="node node node" st="1 2 1" cnt="1 1 0"/>
              </dgm:else>
            </dgm:choose>
            <dgm:constrLst>
              <dgm:constr type="t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2">
              <dgm:if name="Name13" func="var" arg="dir" op="equ" val="norm">
                <dgm:presOf axis="ch ch desOrSelf" ptType="node node node" st="1 2 1" cnt="1 1 0"/>
              </dgm:if>
              <dgm:else name="Name14">
                <dgm:presOf axis="ch ch desOrSelf" ptType="node node node" st="1 1 1" cnt="1 1 0"/>
              </dgm:else>
            </dgm:choose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5">
              <dgm:if name="Name1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7">
                <dgm:alg type="tx"/>
              </dgm:else>
            </dgm:choose>
            <dgm:shape xmlns:r="http://schemas.openxmlformats.org/officeDocument/2006/relationships" type="round1Rect" r:blip="" hideGeom="1">
              <dgm:adjLst/>
            </dgm:shape>
            <dgm:choose name="Name18">
              <dgm:if name="Name19" func="var" arg="dir" op="equ" val="norm">
                <dgm:presOf axis="ch ch desOrSelf" ptType="node node node" st="1 2 1" cnt="1 1 0"/>
              </dgm:if>
              <dgm:else name="Name20">
                <dgm:presOf axis="ch ch desOrSelf" ptType="node node node" st="1 1 1" cnt="1 1 0"/>
              </dgm:else>
            </dgm:choose>
            <dgm:constrLst>
              <dgm:constr type="t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1">
              <dgm:if name="Name22" func="var" arg="dir" op="equ" val="norm">
                <dgm:presOf axis="ch ch desOrSelf" ptType="node node node" st="1 3 1" cnt="1 1 0"/>
              </dgm:if>
              <dgm:else name="Name23">
                <dgm:presOf axis="ch ch desOrSelf" ptType="node node node" st="1 4 1" cnt="1 1 0"/>
              </dgm:else>
            </dgm:choose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4">
              <dgm:if name="Name2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6">
                <dgm:alg type="tx"/>
              </dgm:else>
            </dgm:choose>
            <dgm:shape xmlns:r="http://schemas.openxmlformats.org/officeDocument/2006/relationships" rot="180" type="round1Rect" r:blip="" hideGeom="1">
              <dgm:adjLst/>
            </dgm:shape>
            <dgm:choose name="Name27">
              <dgm:if name="Name28" func="var" arg="dir" op="equ" val="norm">
                <dgm:presOf axis="ch ch desOrSelf" ptType="node node node" st="1 3 1" cnt="1 1 0"/>
              </dgm:if>
              <dgm:else name="Name29">
                <dgm:presOf axis="ch ch desOrSelf" ptType="node node node" st="1 4 1" cnt="1 1 0"/>
              </dgm:else>
            </dgm:choose>
            <dgm:constrLst>
              <dgm:constr type="b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30">
              <dgm:if name="Name31" func="var" arg="dir" op="equ" val="norm">
                <dgm:presOf axis="ch ch desOrSelf" ptType="node node node" st="1 4 1" cnt="1 1 0"/>
              </dgm:if>
              <dgm:else name="Name32">
                <dgm:presOf axis="ch ch desOrSelf" ptType="node node node" st="1 3 1" cnt="1 1 0"/>
              </dgm:else>
            </dgm:choose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3">
              <dgm:if name="Name3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5">
                <dgm:alg type="tx"/>
              </dgm:else>
            </dgm:choose>
            <dgm:shape xmlns:r="http://schemas.openxmlformats.org/officeDocument/2006/relationships" rot="90" type="round1Rect" r:blip="" hideGeom="1">
              <dgm:adjLst/>
            </dgm:shape>
            <dgm:choose name="Name36">
              <dgm:if name="Name37" func="var" arg="dir" op="equ" val="norm">
                <dgm:presOf axis="ch ch desOrSelf" ptType="node node node" st="1 4 1" cnt="1 1 0"/>
              </dgm:if>
              <dgm:else name="Name38">
                <dgm:presOf axis="ch ch desOrSelf" ptType="node node node" st="1 3 1" cnt="1 1 0"/>
              </dgm:else>
            </dgm:choose>
            <dgm:constrLst>
              <dgm:constr type="b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3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#2" minVer="12.0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#3" minVer="12.0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#4" minVer="12.0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100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 fact="-1"/>
              <dgm:constr type="h" for="ch" forName="singleconn" refType="w" refFor="ch" refForName="oneComp" fact="0.24"/>
              <dgm:constr type="diam" for="ch" refType="diam" op="equ" fact="-1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100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2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2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2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3-D Style 5"/>
  <dgm:desc val="3-D Style 5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#1">
  <dgm:title val="3-D Style 6"/>
  <dgm:desc val="3-D Style 6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Simple 4"/>
  <dgm:desc val="Simple 4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C238408C-6839-46EE-8131-EDA75C487F2E}" type="datetimeFigureOut">
              <a:rPr lang="ko-KR" altLang="en-US"/>
              <a:pPr/>
              <a:t>2023-05-23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10</a:t>
            </a:fld>
            <a:endParaRPr 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11</a:t>
            </a:fld>
            <a:endParaRPr 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12</a:t>
            </a:fld>
            <a:endParaRPr 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13</a:t>
            </a:fld>
            <a:endParaRPr 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14</a:t>
            </a:fld>
            <a:endParaRPr 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15</a:t>
            </a:fld>
            <a:endParaRPr 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16</a:t>
            </a:fld>
            <a:endParaRPr 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17</a:t>
            </a:fld>
            <a:endParaRPr 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18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4</a:t>
            </a:fld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5</a:t>
            </a:fld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6</a:t>
            </a:fld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7</a:t>
            </a:fld>
            <a:endParaRPr 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8</a:t>
            </a:fld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ko-KR" smtClean="0"/>
              <a:pPr/>
              <a:t>9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1" lang="ko-K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1" hangingPunct="1">
              <a:defRPr kumimoji="1" lang="ko-KR" sz="380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1" hangingPunct="1">
              <a:spcBef>
                <a:spcPts val="0"/>
              </a:spcBef>
              <a:buNone/>
              <a:defRPr kumimoji="1" lang="ko-KR" sz="2000">
                <a:solidFill>
                  <a:schemeClr val="tx1"/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/>
              <a:t>마스터 부제목 스타일 편집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1" hangingPunct="1">
              <a:buNone/>
              <a:defRPr kumimoji="1" lang="ko-K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1" hangingPunct="1">
              <a:buNone/>
              <a:defRPr kumimoji="1" lang="ko-KR" sz="20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20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1" hangingPunct="1">
              <a:defRPr kumimoji="1" lang="ko-KR" sz="28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1" hangingPunct="1">
              <a:defRPr kumimoji="1" lang="ko-KR" sz="400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1" hangingPunct="1">
              <a:defRPr kumimoji="1" lang="ko-KR" sz="4000" cap="none" baseline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1" hangingPunct="1">
              <a:buNone/>
              <a:defRPr kumimoji="1" lang="ko-KR" sz="3600" b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1" hangingPunct="1"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1" hangingPunct="1">
              <a:defRPr kumimoji="1" lang="ko-KR" sz="3200"/>
            </a:lvl1pPr>
            <a:lvl2pPr eaLnBrk="1" latinLnBrk="1" hangingPunct="1">
              <a:defRPr kumimoji="1" lang="ko-KR" sz="2800"/>
            </a:lvl2pPr>
            <a:lvl3pPr eaLnBrk="1" latinLnBrk="1" hangingPunct="1">
              <a:defRPr kumimoji="1" lang="ko-KR" sz="2400"/>
            </a:lvl3pPr>
            <a:lvl4pPr eaLnBrk="1" latinLnBrk="1" hangingPunct="1">
              <a:defRPr kumimoji="1" lang="ko-KR" sz="2000"/>
            </a:lvl4pPr>
            <a:lvl5pPr eaLnBrk="1" latinLnBrk="1" hangingPunct="1">
              <a:defRPr kumimoji="1" lang="ko-KR" sz="20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1" hangingPunct="1">
              <a:buNone/>
              <a:defRPr kumimoji="1" lang="ko-KR" sz="2100" b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1" hangingPunct="1">
              <a:spcBef>
                <a:spcPts val="0"/>
              </a:spcBef>
              <a:buNone/>
              <a:defRPr kumimoji="1" lang="ko-KR" sz="1400">
                <a:solidFill>
                  <a:srgbClr val="FFFFFF"/>
                </a:solidFill>
              </a:defRPr>
            </a:lvl1pPr>
            <a:lvl2pPr eaLnBrk="1" latinLnBrk="1" hangingPunct="1">
              <a:defRPr kumimoji="1" lang="ko-KR" sz="1200"/>
            </a:lvl2pPr>
            <a:lvl3pPr eaLnBrk="1" latinLnBrk="1" hangingPunct="1">
              <a:defRPr kumimoji="1" lang="ko-KR" sz="1000"/>
            </a:lvl3pPr>
            <a:lvl4pPr eaLnBrk="1" latinLnBrk="1" hangingPunct="1">
              <a:defRPr kumimoji="1" lang="ko-KR" sz="900"/>
            </a:lvl4pPr>
            <a:lvl5pPr eaLnBrk="1" latinLnBrk="1" hangingPunct="1"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1" hangingPunct="1"/>
            <a:r>
              <a:rPr kumimoji="1" lang="ko-KR" altLang="en-US"/>
              <a:t>마스터 제목 스타일 편집</a:t>
            </a:r>
            <a:endParaRPr kumimoji="1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1" lang="ko-KR" altLang="en-US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/>
              <a:t>둘째 수준</a:t>
            </a:r>
          </a:p>
          <a:p>
            <a:pPr lvl="2" eaLnBrk="1" latinLnBrk="1" hangingPunct="1"/>
            <a:r>
              <a:rPr kumimoji="1" lang="ko-KR" altLang="en-US"/>
              <a:t>셋째 수준</a:t>
            </a:r>
          </a:p>
          <a:p>
            <a:pPr lvl="3" eaLnBrk="1" latinLnBrk="1" hangingPunct="1"/>
            <a:r>
              <a:rPr kumimoji="1" lang="ko-KR" altLang="en-US"/>
              <a:t>넷째 수준</a:t>
            </a:r>
          </a:p>
          <a:p>
            <a:pPr lvl="4" eaLnBrk="1" latinLnBrk="1" hangingPunct="1"/>
            <a:r>
              <a:rPr kumimoji="1" lang="ko-KR" altLang="en-US"/>
              <a:t>다섯째 수준</a:t>
            </a:r>
            <a:endParaRPr kumimoji="1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1" lang="en-US" altLang="ko-KR">
                <a:solidFill>
                  <a:schemeClr val="tx2"/>
                </a:solidFill>
              </a:rPr>
              <a:pPr/>
              <a:t>5/23/2023</a:t>
            </a:fld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200">
                <a:solidFill>
                  <a:schemeClr val="tx2"/>
                </a:solidFill>
              </a:defRPr>
            </a:lvl1pPr>
            <a:extLst/>
          </a:lstStyle>
          <a:p>
            <a:pPr algn="l" latinLnBrk="1"/>
            <a:fld id="{72AC53DF-4216-466D-99A7-94400E6C2A25}" type="slidenum">
              <a:rPr kumimoji="1" lang="ko-KR" sz="120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1" hangingPunct="1">
        <a:spcBef>
          <a:spcPct val="0"/>
        </a:spcBef>
        <a:buNone/>
        <a:defRPr kumimoji="1" lang="ko-K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SzPct val="95000"/>
        <a:buFont typeface="Wingdings"/>
        <a:buChar char=""/>
        <a:defRPr kumimoji="1" lang="ko-K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1" lang="ko-K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1"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1" lang="ko-K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diagramQuickStyle" Target="../diagrams/quickStyle6.xml"/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3" Type="http://schemas.openxmlformats.org/officeDocument/2006/relationships/diagramData" Target="../diagrams/data7.xml"/><Relationship Id="rId14" Type="http://schemas.openxmlformats.org/officeDocument/2006/relationships/diagramLayout" Target="../diagrams/layout7.xml"/><Relationship Id="rId15" Type="http://schemas.openxmlformats.org/officeDocument/2006/relationships/diagramQuickStyle" Target="../diagrams/quickStyle7.xml"/><Relationship Id="rId16" Type="http://schemas.openxmlformats.org/officeDocument/2006/relationships/diagramColors" Target="../diagrams/colors7.xml"/><Relationship Id="rId17" Type="http://schemas.microsoft.com/office/2007/relationships/diagramDrawing" Target="../diagrams/drawing7.xml"/><Relationship Id="rId18" Type="http://schemas.openxmlformats.org/officeDocument/2006/relationships/chart" Target="../charts/chart1.xml"/><Relationship Id="rId19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20" Type="http://schemas.openxmlformats.org/officeDocument/2006/relationships/chart" Target="../charts/chart3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PowerPoint </a:t>
            </a:r>
            <a:r>
              <a:rPr lang="ko-KR" dirty="0">
                <a:solidFill>
                  <a:schemeClr val="accent1"/>
                </a:solidFill>
              </a:rPr>
              <a:t>2007</a:t>
            </a:r>
            <a:r>
              <a:rPr lang="ko-KR" dirty="0"/>
              <a:t> 소개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/>
              <a:t>새 기능 살펴보기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752600" y="216170"/>
          <a:ext cx="5638800" cy="642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테마 및 빠른 스타일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테마를 사용해 보십시오!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/>
              <a:t>Office 테마를 사용하면 다양한 색, 글꼴 및 그래픽 효과를 원하는 대로 조합하여 프레젠테이션에 적용할 수 있습니다. 프레젠테이션에 삽입하는 모든 요소에는 일관된 스타일이 자동으로 지정됩니다.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53000" y="1676400"/>
            <a:ext cx="3491236" cy="4381500"/>
            <a:chOff x="5029200" y="1600200"/>
            <a:chExt cx="3810000" cy="47815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29200" y="1600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9200" y="426720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9" name="Rectangl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19800" y="2609850"/>
              <a:ext cx="2819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254000" algn="tl" rotWithShape="0">
                <a:srgbClr val="000000">
                  <a:alpha val="43137"/>
                </a:srgbClr>
              </a:outerShdw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Word와 Excel에서도 사용할 수 있습니다!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/>
              <a:t>이제 PowerPoint에서는 Word 및 Excel과 공통 “Office 테마” 집합을 공유하므로 프레젠테이션에 어울리는 문서와 스프레드시트를 만들어 “일관된” 모양을 유지할 수 있습니다.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21243"/>
            <a:ext cx="15919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7686" y="1621243"/>
            <a:ext cx="15919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352800"/>
            <a:ext cx="2590800" cy="189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4440643"/>
            <a:ext cx="1905000" cy="142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여러 테마를 조합하여 사용해 보십시오!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/>
              <a:t>Office 테마는 얼마든지 사용자 지정할 수 있습니다. 다양한 테마의 색, 글꼴 및 효과를 조합하여 사용할 수 있습니다. 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243500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24200"/>
            <a:ext cx="24469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648200"/>
            <a:ext cx="244522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빠른 스타일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/>
              <a:t>프레젠테이션에 추가할 수 있는 모든 차트, 다이어그램, 표 또는 그림에 대한 다양한 디자이너 스타일이 있습니다. 한 번 클릭으로 일반적인 스타일에서 화려한  스타일까지 모두 적용할 수 있습니다.</a:t>
            </a:r>
          </a:p>
          <a:p>
            <a:endParaRPr lang="ko-KR"/>
          </a:p>
          <a:p>
            <a:r>
              <a:rPr lang="ko-KR"/>
              <a:t>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6057900" y="1371600"/>
          <a:ext cx="129968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57900" y="3009900"/>
          <a:ext cx="129968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057900" y="4648200"/>
          <a:ext cx="129968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0" y="1752600"/>
          <a:ext cx="1295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0" y="3352800"/>
          <a:ext cx="1295400" cy="914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0" y="4953000"/>
          <a:ext cx="1295400" cy="914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sz="1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4648200" y="1600200"/>
          <a:ext cx="1219200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724400" y="3276600"/>
          <a:ext cx="1219200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4572000" y="4876800"/>
          <a:ext cx="1524000" cy="116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새 레이아웃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dirty="0"/>
              <a:t>PowerPoint는 보다 다양한 방법으로 사용자의 생각, 이미지, 미디어를 표현할 수 있는 새로운 레이아웃을 제공합니다.  </a:t>
            </a:r>
          </a:p>
          <a:p>
            <a:endParaRPr 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4435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276600"/>
            <a:ext cx="244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724400"/>
            <a:ext cx="244519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원하는 대로 배열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/>
              <a:t>사용자 지정 레이아웃을 사용하면 나만의 방식으로 슬라이드를 배열하여 새로운 종류의 PowerPoint 문서를 만들 수 있습니다. 또한 업무 기획서에서 가족 사진 앨범까지 다양한 문서를 쉽게 만들 수 있습니다.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199"/>
            <a:ext cx="2913518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977640"/>
            <a:ext cx="2922755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FF"/>
          </a:solidFill>
        </p:spPr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드론프로그래밍기초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t>11주(10강). 프로그램으로 드론 조종해보기(Ⅰ)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PowerPoint </a:t>
            </a:r>
            <a:r>
              <a:rPr lang="ko-KR" dirty="0">
                <a:solidFill>
                  <a:schemeClr val="accent1"/>
                </a:solidFill>
              </a:rPr>
              <a:t>2007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atinLnBrk="1">
              <a:lnSpc>
                <a:spcPct val="114000"/>
              </a:lnSpc>
            </a:pPr>
            <a:r>
              <a:rPr lang="ko-KR" dirty="0"/>
              <a:t>이 프레젠테이션은 여러 가지 예를 통해 PowerPoint의 새 기능을 보여 줍니다. 슬라이드 쇼로 보거나 기본 보기의 슬라이드를 탐색하여 볼 수 있으며, 이러한 슬라이드는 PowerPoint 2007에서 프레젠테이션을 만드는 데 많은 도움을 줄 것입니다.</a:t>
            </a:r>
            <a:endParaRPr lang="ko-KR" sz="2400" dirty="0"/>
          </a:p>
          <a:p>
            <a:endParaRPr lang="ko-K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pPr algn="ctr">
              <a:defRPr sz="2000">
                <a:solidFill>
                  <a:srgbClr val="FF0000"/>
                </a:solidFill>
              </a:defRPr>
            </a:pPr>
            <a:r>
              <a:t>학습목표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</a:pPr>
            <a:r>
              <a:t>학습목표:</a:t>
            </a:r>
          </a:p>
          <a:p>
            <a:r>
              <a:t>드론 프로그래밍 실습을 위한 환경을 설명할 수 있다.</a:t>
            </a:r>
          </a:p>
          <a:p>
            <a:r>
              <a:t>실습에 사용할 드론(Tello)의 사용법을 숙지할 수 있다.</a:t>
            </a:r>
          </a:p>
          <a:p>
            <a:r>
              <a:t>Tello Edu App을 통해서 </a:t>
            </a:r>
            <a:br/>
            <a:r>
              <a:t>Scratch 기반의 간단한 드론 프로그래밍을 할 수 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pPr algn="ctr">
              <a:defRPr sz="2000">
                <a:solidFill>
                  <a:srgbClr val="FF0000"/>
                </a:solidFill>
              </a:defRPr>
            </a:pPr>
            <a:r>
              <a:t>학습목차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</a:pPr>
            <a:r>
              <a:t>학습목차:</a:t>
            </a:r>
          </a:p>
          <a:p>
            <a:r>
              <a:t>Python 실습 환경 소개</a:t>
            </a:r>
          </a:p>
          <a:p>
            <a:r>
              <a:t>Tello 드론 소개</a:t>
            </a:r>
          </a:p>
          <a:p>
            <a:r>
              <a:t>Tello Edu App 기능 소개</a:t>
            </a:r>
          </a:p>
          <a:p>
            <a:r>
              <a:t>프로그램으로 드론 조종해보기 실습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pPr algn="ctr">
              <a:defRPr sz="1000">
                <a:solidFill>
                  <a:srgbClr val="0000FF"/>
                </a:solidFill>
              </a:defRPr>
            </a:pPr>
            <a:r>
              <a:t>학습하기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학습하기:</a:t>
            </a:r>
          </a:p>
          <a:p>
            <a:r>
              <a:t>1. 학습하기 1</a:t>
            </a:r>
          </a:p>
          <a:p>
            <a:r>
              <a:t>2. 학습하기 2</a:t>
            </a:r>
          </a:p>
          <a:p>
            <a:r>
              <a:t>3. 학습하기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텍스트, 그래픽 및 그림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뛰어난 텍스트 기능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/>
          <a:p>
            <a:pPr latinLnBrk="1">
              <a:lnSpc>
                <a:spcPct val="114000"/>
              </a:lnSpc>
            </a:pPr>
            <a:r>
              <a:rPr lang="ko-KR"/>
              <a:t>PowerPoint 2007의 텍스트 기능이 새롭게 향상되었습니다. 취소선과 같은 편리한 기능과 문자 간격 조정과 같은 고급 기능이 제공됩니다. 또한 부드러운 그림자 효과를 주고 슬라이드 텍스트에 “WordArt” 스타일을 직접 적용하여 더 나은 결과를 얻을 수 있습니다.</a:t>
            </a:r>
            <a:endParaRPr lang="ko-KR" sz="2400"/>
          </a:p>
        </p:txBody>
      </p:sp>
      <p:sp>
        <p:nvSpPr>
          <p:cNvPr id="6" name="TextBox 5"/>
          <p:cNvSpPr txBox="1"/>
          <p:nvPr/>
        </p:nvSpPr>
        <p:spPr>
          <a:xfrm>
            <a:off x="4878259" y="3901369"/>
            <a:ext cx="3427541" cy="7315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sz="3200" spc="-300">
                <a:latin typeface="Gill Sans MT"/>
              </a:rPr>
              <a:t>문자</a:t>
            </a:r>
            <a:r>
              <a:rPr lang="ko-KR" sz="3200" spc="300">
                <a:latin typeface="Gill Sans MT"/>
              </a:rPr>
              <a:t> </a:t>
            </a:r>
            <a:r>
              <a:rPr lang="ko-KR" sz="3200" spc="600">
                <a:latin typeface="Gill Sans MT"/>
              </a:rPr>
              <a:t>간격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8259" y="3070753"/>
            <a:ext cx="1649491" cy="7315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sz="4000" spc="-150">
                <a:latin typeface="Gill Sans MT"/>
              </a:rPr>
              <a:t>커닝</a:t>
            </a:r>
            <a:endParaRPr lang="ko-KR" sz="4000">
              <a:latin typeface="Gill Sans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8259" y="5562600"/>
            <a:ext cx="2446504" cy="7315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sz="3200" strike="sngStrike" kern="100">
                <a:latin typeface="Gill Sans MT"/>
              </a:rPr>
              <a:t>취소선</a:t>
            </a:r>
            <a:endParaRPr lang="ko-KR" sz="3200">
              <a:latin typeface="Gill Sans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8259" y="4731985"/>
            <a:ext cx="2945037" cy="7315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sz="3200" u="heavy" kern="100">
                <a:uFill>
                  <a:solidFill>
                    <a:schemeClr val="accent1"/>
                  </a:solidFill>
                </a:uFill>
                <a:latin typeface="Gill Sans MT"/>
              </a:rPr>
              <a:t>스타일이 지정된 밑줄</a:t>
            </a:r>
            <a:endParaRPr lang="ko-KR" sz="3200" u="heavy">
              <a:uFill>
                <a:solidFill>
                  <a:schemeClr val="accent1"/>
                </a:solidFill>
              </a:uFill>
              <a:latin typeface="Gill Sans M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8259" y="1371600"/>
            <a:ext cx="2766911" cy="731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sz="4000">
                <a:ln w="18415" cap="flat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"/>
              </a:rPr>
              <a:t>부드러운 그림자</a:t>
            </a:r>
            <a:endParaRPr lang="ko-KR" sz="4000">
              <a:ln w="18415" cap="flat" cmpd="sng">
                <a:solidFill>
                  <a:srgbClr val="FFFFFF"/>
                </a:solidFill>
                <a:miter lim="800000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8259" y="2202216"/>
            <a:ext cx="193924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ko-KR" sz="4400" b="1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효과</a:t>
            </a:r>
            <a:endParaRPr lang="ko-KR" sz="4400" b="1">
              <a:solidFill>
                <a:schemeClr val="accent1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OfficeArt 그래픽의 장점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/>
              <a:t>멋진 그래픽을 포함하는 프레젠테이션 문서를 만들어 보십시오. PowerPoint에서는 여러 응용 프로그램을 사용해야만 만들 수 있었던 시각적 표현을 쉽게 생성할 수 있으며 부드러운 그림자, 반사, 네온, 입체 효과, 3D 등을 손쉽게 적용할 수 있습니다.</a:t>
            </a:r>
          </a:p>
          <a:p>
            <a:endParaRPr lang="ko-KR"/>
          </a:p>
        </p:txBody>
      </p:sp>
      <p:sp>
        <p:nvSpPr>
          <p:cNvPr id="5" name="Rounded Rectangle 4"/>
          <p:cNvSpPr/>
          <p:nvPr/>
        </p:nvSpPr>
        <p:spPr>
          <a:xfrm>
            <a:off x="5295900" y="16002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sz="2400"/>
              <a:t>부드러운 그림자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900" y="427228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sz="2400"/>
              <a:t>입체 효과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95900" y="2697480"/>
            <a:ext cx="2819400" cy="731520"/>
          </a:xfrm>
          <a:prstGeom prst="roundRect">
            <a:avLst>
              <a:gd name="adj" fmla="val 16667"/>
            </a:avLst>
          </a:prstGeom>
          <a:effectLst>
            <a:reflection blurRad="12700" stA="50000" endPos="75000" dist="12700" dir="5400000" sy="-100000" algn="bl" rotWithShape="0"/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sz="2400"/>
              <a:t>반사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95900" y="5516880"/>
            <a:ext cx="2819400" cy="731520"/>
          </a:xfrm>
          <a:prstGeom prst="roundRect">
            <a:avLst>
              <a:gd name="adj" fmla="val 16667"/>
            </a:avLst>
          </a:prstGeom>
          <a:ln w="38100" cap="flat" cmpd="sng" algn="ctr">
            <a:noFill/>
            <a:prstDash val="soli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sz="2400"/>
              <a:t>3D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r>
              <a:rPr lang="ko-KR"/>
              <a:t>그림을 사용…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/>
          <a:p>
            <a:r>
              <a:rPr lang="ko-KR"/>
              <a:t>PowerPoint 2007에서는 이전보다 훨씬 다양한 그림 작업을 수행할 수 있습니다. 간편하게 그림의 색을 다시 칠하거나 그림 프레임의 모양을 변경할 수 있으며, 3D 효과를 비롯하여 모든 OfficeArt 효과를 그림에 적용할 수 있습니다.</a:t>
            </a:r>
          </a:p>
        </p:txBody>
      </p:sp>
      <p:pic>
        <p:nvPicPr>
          <p:cNvPr id="5" name="j0314068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16004"/>
          <a:stretch>
            <a:fillRect/>
          </a:stretch>
        </p:blipFill>
        <p:spPr>
          <a:xfrm>
            <a:off x="5638800" y="1371981"/>
            <a:ext cx="220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ctangle 9"/>
          <p:cNvPicPr>
            <a:picLocks noChangeAspect="1"/>
          </p:cNvPicPr>
          <p:nvPr/>
        </p:nvPicPr>
        <p:blipFill>
          <a:blip r:embed="rId3"/>
          <a:srcRect l="6897" r="6897" b="16026"/>
          <a:stretch>
            <a:fillRect/>
          </a:stretch>
        </p:blipFill>
        <p:spPr>
          <a:xfrm>
            <a:off x="5791200" y="4953381"/>
            <a:ext cx="1905000" cy="14474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lum contrast="2000"/>
            <a:duotone>
              <a:schemeClr val="accent3">
                <a:shade val="45000"/>
                <a:satMod val="135000"/>
              </a:schemeClr>
              <a:srgbClr val="FFFFFF"/>
            </a:duotone>
          </a:blip>
          <a:srcRect/>
          <a:stretch>
            <a:fillRect/>
          </a:stretch>
        </p:blipFill>
        <p:spPr bwMode="auto">
          <a:xfrm>
            <a:off x="5638800" y="3162681"/>
            <a:ext cx="2209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SmartArt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시각화하십시오!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atinLnBrk="1">
              <a:lnSpc>
                <a:spcPct val="114000"/>
              </a:lnSpc>
            </a:pPr>
            <a:r>
              <a:rPr lang="ko-KR"/>
              <a:t>SmartArt를 사용하면 한 번 클릭으로 글머리 기호를 그래픽으로 바꿀 수 있습니다. 아이디어를 표현하는 적절한 방법을 찾기 위해 그래픽 레이아웃을 바꿀 수도 있습니다.  </a:t>
            </a:r>
          </a:p>
          <a:p>
            <a:endParaRPr lang="ko-K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447800"/>
          <a:ext cx="42672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447800" y="1447800"/>
          <a:ext cx="6248400" cy="442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489</Words>
  <Application>Microsoft Office PowerPoint</Application>
  <PresentationFormat>화면 슬라이드 쇼(4:3)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Calibri</vt:lpstr>
      <vt:lpstr>Corbel</vt:lpstr>
      <vt:lpstr>Gill Sans MT</vt:lpstr>
      <vt:lpstr>Wingdings</vt:lpstr>
      <vt:lpstr>Wingdings 2</vt:lpstr>
      <vt:lpstr>Wingdings 3</vt:lpstr>
      <vt:lpstr>IntroducingPowerPoint2007</vt:lpstr>
      <vt:lpstr>PowerPoint 2007 소개</vt:lpstr>
      <vt:lpstr>PowerPoint 2007</vt:lpstr>
      <vt:lpstr>텍스트, 그래픽 및 그림</vt:lpstr>
      <vt:lpstr>뛰어난 텍스트 기능</vt:lpstr>
      <vt:lpstr>OfficeArt 그래픽의 장점</vt:lpstr>
      <vt:lpstr>그림을 사용…</vt:lpstr>
      <vt:lpstr>SmartArt</vt:lpstr>
      <vt:lpstr>시각화하십시오!</vt:lpstr>
      <vt:lpstr>PowerPoint 프레젠테이션</vt:lpstr>
      <vt:lpstr>PowerPoint 프레젠테이션</vt:lpstr>
      <vt:lpstr>테마 및 빠른 스타일</vt:lpstr>
      <vt:lpstr>테마를 사용해 보십시오!</vt:lpstr>
      <vt:lpstr>Word와 Excel에서도 사용할 수 있습니다!</vt:lpstr>
      <vt:lpstr>여러 테마를 조합하여 사용해 보십시오!</vt:lpstr>
      <vt:lpstr>빠른 스타일</vt:lpstr>
      <vt:lpstr>새 레이아웃</vt:lpstr>
      <vt:lpstr>PowerPoint 프레젠테이션</vt:lpstr>
      <vt:lpstr>원하는 대로 배열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2007-11-24T20:34:32Z</dcterms:created>
  <dcterms:modified xsi:type="dcterms:W3CDTF">2023-05-23T07:25:53Z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