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575" autoAdjust="0"/>
  </p:normalViewPr>
  <p:slideViewPr>
    <p:cSldViewPr>
      <p:cViewPr varScale="1">
        <p:scale>
          <a:sx n="153" d="100"/>
          <a:sy n="153" d="100"/>
        </p:scale>
        <p:origin x="203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C238408C-6839-46EE-8131-EDA75C487F2E}" type="datetimeFigureOut">
              <a:rPr lang="ko-KR" altLang="en-US"/>
              <a:pPr/>
              <a:t>2023-05-23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1" lang="ko-K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1" lang="ko-K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1" hangingPunct="1">
              <a:defRPr kumimoji="1" lang="ko-KR" sz="380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1" hangingPunct="1">
              <a:spcBef>
                <a:spcPts val="0"/>
              </a:spcBef>
              <a:buNone/>
              <a:defRPr kumimoji="1" lang="ko-KR" sz="2000">
                <a:solidFill>
                  <a:schemeClr val="tx1"/>
                </a:solidFill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/>
              <a:t>마스터 부제목 스타일 편집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1" hangingPunct="1">
              <a:buNone/>
              <a:defRPr kumimoji="1" lang="ko-KR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1" hangingPunct="1">
              <a:buNone/>
              <a:defRPr kumimoji="1" lang="ko-KR" sz="20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1" 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20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1" hangingPunct="1">
              <a:defRPr kumimoji="1" lang="ko-KR" sz="2800"/>
            </a:lvl1pPr>
            <a:lvl2pPr eaLnBrk="1" latinLnBrk="1" hangingPunct="1">
              <a:defRPr kumimoji="1" lang="ko-KR" sz="2400"/>
            </a:lvl2pPr>
            <a:lvl3pPr eaLnBrk="1" latinLnBrk="1" hangingPunct="1">
              <a:defRPr kumimoji="1" lang="ko-KR" sz="2000"/>
            </a:lvl3pPr>
            <a:lvl4pPr eaLnBrk="1" latinLnBrk="1" hangingPunct="1">
              <a:defRPr kumimoji="1" lang="ko-KR" sz="1800"/>
            </a:lvl4pPr>
            <a:lvl5pPr eaLnBrk="1" latinLnBrk="1" hangingPunct="1">
              <a:defRPr kumimoji="1" lang="ko-KR" sz="18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1" hangingPunct="1">
              <a:defRPr kumimoji="1" lang="ko-KR" sz="400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1" hangingPunct="1">
              <a:buNone/>
              <a:defRPr kumimoji="1" lang="ko-KR" sz="2400" b="1">
                <a:solidFill>
                  <a:schemeClr val="accent2"/>
                </a:solidFill>
              </a:defRPr>
            </a:lvl1pPr>
            <a:lvl2pPr eaLnBrk="1" latinLnBrk="1" hangingPunct="1">
              <a:buNone/>
              <a:defRPr kumimoji="1" lang="ko-KR" sz="2000" b="1"/>
            </a:lvl2pPr>
            <a:lvl3pPr eaLnBrk="1" latinLnBrk="1" hangingPunct="1">
              <a:buNone/>
              <a:defRPr kumimoji="1" lang="ko-KR" sz="1800" b="1"/>
            </a:lvl3pPr>
            <a:lvl4pPr eaLnBrk="1" latinLnBrk="1" hangingPunct="1">
              <a:buNone/>
              <a:defRPr kumimoji="1" lang="ko-KR" sz="1600" b="1"/>
            </a:lvl4pPr>
            <a:lvl5pPr eaLnBrk="1" latinLnBrk="1" hangingPunct="1">
              <a:buNone/>
              <a:defRPr kumimoji="1" lang="ko-KR" sz="1600" b="1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1" hangingPunct="1">
              <a:defRPr kumimoji="1" lang="ko-KR" sz="2400"/>
            </a:lvl1pPr>
            <a:lvl2pPr eaLnBrk="1" latinLnBrk="1" hangingPunct="1">
              <a:defRPr kumimoji="1" lang="ko-KR" sz="2000"/>
            </a:lvl2pPr>
            <a:lvl3pPr eaLnBrk="1" latinLnBrk="1" hangingPunct="1">
              <a:defRPr kumimoji="1" lang="ko-KR" sz="1800"/>
            </a:lvl3pPr>
            <a:lvl4pPr eaLnBrk="1" latinLnBrk="1" hangingPunct="1">
              <a:defRPr kumimoji="1" lang="ko-KR" sz="1600"/>
            </a:lvl4pPr>
            <a:lvl5pPr eaLnBrk="1" latinLnBrk="1" hangingPunct="1">
              <a:defRPr kumimoji="1" lang="ko-KR" sz="16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1" hangingPunct="1">
              <a:defRPr kumimoji="1" lang="ko-KR" sz="4000" cap="none" baseline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1" hangingPunct="1">
              <a:buNone/>
              <a:defRPr kumimoji="1" lang="ko-KR" sz="3600" b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1" hangingPunct="1"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1" hangingPunct="1">
              <a:defRPr kumimoji="1" lang="ko-KR" sz="3200"/>
            </a:lvl1pPr>
            <a:lvl2pPr eaLnBrk="1" latinLnBrk="1" hangingPunct="1">
              <a:defRPr kumimoji="1" lang="ko-KR" sz="2800"/>
            </a:lvl2pPr>
            <a:lvl3pPr eaLnBrk="1" latinLnBrk="1" hangingPunct="1">
              <a:defRPr kumimoji="1" lang="ko-KR" sz="2400"/>
            </a:lvl3pPr>
            <a:lvl4pPr eaLnBrk="1" latinLnBrk="1" hangingPunct="1">
              <a:defRPr kumimoji="1" lang="ko-KR" sz="2000"/>
            </a:lvl4pPr>
            <a:lvl5pPr eaLnBrk="1" latinLnBrk="1" hangingPunct="1">
              <a:defRPr kumimoji="1" lang="ko-KR" sz="20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  <a:p>
            <a:pPr lvl="1" eaLnBrk="1" latinLnBrk="1" hangingPunct="1"/>
            <a:r>
              <a:rPr lang="ko-KR" altLang="en-US"/>
              <a:t>둘째 수준</a:t>
            </a:r>
          </a:p>
          <a:p>
            <a:pPr lvl="2" eaLnBrk="1" latinLnBrk="1" hangingPunct="1"/>
            <a:r>
              <a:rPr lang="ko-KR" altLang="en-US"/>
              <a:t>셋째 수준</a:t>
            </a:r>
          </a:p>
          <a:p>
            <a:pPr lvl="3" eaLnBrk="1" latinLnBrk="1" hangingPunct="1"/>
            <a:r>
              <a:rPr lang="ko-KR" altLang="en-US"/>
              <a:t>넷째 수준</a:t>
            </a:r>
          </a:p>
          <a:p>
            <a:pPr lvl="4" eaLnBrk="1" latinLnBrk="1" hangingPunct="1"/>
            <a:r>
              <a:rPr lang="ko-KR" altLang="en-US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1" hangingPunct="1">
              <a:buNone/>
              <a:defRPr kumimoji="1" lang="ko-KR" sz="2100" b="0"/>
            </a:lvl1pPr>
            <a:extLst/>
          </a:lstStyle>
          <a:p>
            <a:pPr eaLnBrk="1" latinLnBrk="1" hangingPunct="1"/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1" hangingPunct="1">
              <a:spcBef>
                <a:spcPts val="0"/>
              </a:spcBef>
              <a:buNone/>
              <a:defRPr kumimoji="1" lang="ko-KR" sz="1400">
                <a:solidFill>
                  <a:srgbClr val="FFFFFF"/>
                </a:solidFill>
              </a:defRPr>
            </a:lvl1pPr>
            <a:lvl2pPr eaLnBrk="1" latinLnBrk="1" hangingPunct="1">
              <a:defRPr kumimoji="1" lang="ko-KR" sz="1200"/>
            </a:lvl2pPr>
            <a:lvl3pPr eaLnBrk="1" latinLnBrk="1" hangingPunct="1">
              <a:defRPr kumimoji="1" lang="ko-KR" sz="1000"/>
            </a:lvl3pPr>
            <a:lvl4pPr eaLnBrk="1" latinLnBrk="1" hangingPunct="1">
              <a:defRPr kumimoji="1" lang="ko-KR" sz="900"/>
            </a:lvl4pPr>
            <a:lvl5pPr eaLnBrk="1" latinLnBrk="1" hangingPunct="1"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/>
              <a:t>마스터 텍스트 스타일을 편집합니다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ko-KR" altLang="en-US"/>
              <a:pPr/>
              <a:t>2023-05-23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pPr/>
              <a:t>‹#›</a:t>
            </a:fld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/>
            <a:endParaRPr kumimoji="1" lang="ko-K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1" hangingPunct="1"/>
            <a:r>
              <a:rPr kumimoji="1" lang="ko-KR" altLang="en-US"/>
              <a:t>마스터 제목 스타일 편집</a:t>
            </a:r>
            <a:endParaRPr kumimoji="1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1" hangingPunct="1"/>
            <a:r>
              <a:rPr kumimoji="1" lang="ko-KR" altLang="en-US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/>
              <a:t>둘째 수준</a:t>
            </a:r>
          </a:p>
          <a:p>
            <a:pPr lvl="2" eaLnBrk="1" latinLnBrk="1" hangingPunct="1"/>
            <a:r>
              <a:rPr kumimoji="1" lang="ko-KR" altLang="en-US"/>
              <a:t>셋째 수준</a:t>
            </a:r>
          </a:p>
          <a:p>
            <a:pPr lvl="3" eaLnBrk="1" latinLnBrk="1" hangingPunct="1"/>
            <a:r>
              <a:rPr kumimoji="1" lang="ko-KR" altLang="en-US"/>
              <a:t>넷째 수준</a:t>
            </a:r>
          </a:p>
          <a:p>
            <a:pPr lvl="4" eaLnBrk="1" latinLnBrk="1" hangingPunct="1"/>
            <a:r>
              <a:rPr kumimoji="1" lang="ko-KR" altLang="en-US"/>
              <a:t>다섯째 수준</a:t>
            </a:r>
            <a:endParaRPr kumimoji="1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1" lang="en-US" altLang="ko-KR">
                <a:solidFill>
                  <a:schemeClr val="tx2"/>
                </a:solidFill>
              </a:rPr>
              <a:pPr/>
              <a:t>5/23/2023</a:t>
            </a:fld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1" hangingPunct="1">
              <a:defRPr kumimoji="1" lang="ko-KR" sz="1100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1" hangingPunct="1">
              <a:defRPr kumimoji="1" lang="ko-KR" sz="1200">
                <a:solidFill>
                  <a:schemeClr val="tx2"/>
                </a:solidFill>
              </a:defRPr>
            </a:lvl1pPr>
            <a:extLst/>
          </a:lstStyle>
          <a:p>
            <a:pPr algn="l" latinLnBrk="1"/>
            <a:fld id="{72AC53DF-4216-466D-99A7-94400E6C2A25}" type="slidenum">
              <a:rPr kumimoji="1" lang="ko-KR" sz="1200">
                <a:solidFill>
                  <a:schemeClr val="tx2"/>
                </a:solidFill>
              </a:rPr>
              <a:pPr algn="l" latinLnBrk="1"/>
              <a:t>‹#›</a:t>
            </a:fld>
            <a:endParaRPr kumimoji="1" lang="ko-K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1" hangingPunct="1">
        <a:spcBef>
          <a:spcPct val="0"/>
        </a:spcBef>
        <a:buNone/>
        <a:defRPr kumimoji="1" lang="ko-KR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SzPct val="95000"/>
        <a:buFont typeface="Wingdings"/>
        <a:buChar char=""/>
        <a:defRPr kumimoji="1" lang="ko-KR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1" lang="ko-K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1" lang="ko-K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1" lang="ko-KR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1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1" lang="ko-KR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BD068-C4CD-A989-7859-C7480E949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3CF04-76CD-CC81-DA30-ACBE59B48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8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Calibri</vt:lpstr>
      <vt:lpstr>Corbel</vt:lpstr>
      <vt:lpstr>Wingdings</vt:lpstr>
      <vt:lpstr>Wingdings 2</vt:lpstr>
      <vt:lpstr>Wingdings 3</vt:lpstr>
      <vt:lpstr>IntroducingPowerPoint2007</vt:lpstr>
      <vt:lpstr>PowerPoint 프레젠테이션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2007-11-24T20:34:32Z</dcterms:created>
  <dcterms:modified xsi:type="dcterms:W3CDTF">2023-05-23T10:23:48Z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