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3" r:id="rId4"/>
  </p:sldMasterIdLst>
  <p:notesMasterIdLst>
    <p:notesMasterId r:id="rId18"/>
  </p:notesMasterIdLst>
  <p:sldIdLst>
    <p:sldId id="257" r:id="rId5"/>
    <p:sldId id="279" r:id="rId6"/>
    <p:sldId id="258" r:id="rId7"/>
    <p:sldId id="259" r:id="rId8"/>
    <p:sldId id="260" r:id="rId9"/>
    <p:sldId id="289" r:id="rId10"/>
    <p:sldId id="291" r:id="rId11"/>
    <p:sldId id="287" r:id="rId12"/>
    <p:sldId id="282" r:id="rId13"/>
    <p:sldId id="283" r:id="rId14"/>
    <p:sldId id="290" r:id="rId15"/>
    <p:sldId id="288"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79"/>
            <p14:sldId id="258"/>
            <p14:sldId id="259"/>
            <p14:sldId id="260"/>
            <p14:sldId id="289"/>
            <p14:sldId id="291"/>
            <p14:sldId id="287"/>
            <p14:sldId id="282"/>
            <p14:sldId id="283"/>
            <p14:sldId id="290"/>
            <p14:sldId id="288"/>
            <p14:sldId id="286"/>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5947B-DF39-E5C5-805B-24FACD427BB0}" v="28" dt="2022-05-24T15:34:51.008"/>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38AA1-719B-4B0D-B3CD-E7D31A3C766E}"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DEDADB2-C145-4EBB-81C7-A551DFFEAD7C}">
      <dgm:prSet/>
      <dgm:spPr/>
      <dgm:t>
        <a:bodyPr/>
        <a:lstStyle/>
        <a:p>
          <a:r>
            <a:rPr lang="en-US">
              <a:effectLst/>
            </a:rPr>
            <a:t>Introduction</a:t>
          </a:r>
        </a:p>
      </dgm:t>
    </dgm:pt>
    <dgm:pt modelId="{51178CAC-C1A5-4898-967B-96781C133357}" type="parTrans" cxnId="{FA5B9C59-F90E-4670-A9BB-A0ABDDF34329}">
      <dgm:prSet/>
      <dgm:spPr/>
      <dgm:t>
        <a:bodyPr/>
        <a:lstStyle/>
        <a:p>
          <a:endParaRPr lang="en-US"/>
        </a:p>
      </dgm:t>
    </dgm:pt>
    <dgm:pt modelId="{62FA0D57-6B19-4ABC-869F-F409B6850A7A}" type="sibTrans" cxnId="{FA5B9C59-F90E-4670-A9BB-A0ABDDF34329}">
      <dgm:prSet/>
      <dgm:spPr/>
      <dgm:t>
        <a:bodyPr/>
        <a:lstStyle/>
        <a:p>
          <a:endParaRPr lang="en-US"/>
        </a:p>
      </dgm:t>
    </dgm:pt>
    <dgm:pt modelId="{FD8B8AE9-F566-4EB1-83D5-C0E8E38CFAAA}">
      <dgm:prSet/>
      <dgm:spPr/>
      <dgm:t>
        <a:bodyPr/>
        <a:lstStyle/>
        <a:p>
          <a:r>
            <a:rPr lang="en-US"/>
            <a:t>Conclusion</a:t>
          </a:r>
        </a:p>
      </dgm:t>
    </dgm:pt>
    <dgm:pt modelId="{6FD926B2-1B45-43EF-A512-3240C871ADBB}" type="parTrans" cxnId="{78025054-DD00-4A1D-8906-CDC423FC28F8}">
      <dgm:prSet/>
      <dgm:spPr/>
      <dgm:t>
        <a:bodyPr/>
        <a:lstStyle/>
        <a:p>
          <a:endParaRPr lang="en-US"/>
        </a:p>
      </dgm:t>
    </dgm:pt>
    <dgm:pt modelId="{35561B3B-63D9-4F65-A319-DDF74CA84798}" type="sibTrans" cxnId="{78025054-DD00-4A1D-8906-CDC423FC28F8}">
      <dgm:prSet/>
      <dgm:spPr/>
      <dgm:t>
        <a:bodyPr/>
        <a:lstStyle/>
        <a:p>
          <a:endParaRPr lang="en-US"/>
        </a:p>
      </dgm:t>
    </dgm:pt>
    <dgm:pt modelId="{769E197E-A8C7-48DD-886F-0F6939A032DC}">
      <dgm:prSet/>
      <dgm:spPr/>
      <dgm:t>
        <a:bodyPr/>
        <a:lstStyle/>
        <a:p>
          <a:r>
            <a:rPr lang="en-US"/>
            <a:t>First shifting Theorem</a:t>
          </a:r>
        </a:p>
      </dgm:t>
    </dgm:pt>
    <dgm:pt modelId="{FEFBCEEF-6F40-413A-8F28-FEAABB70E748}" type="parTrans" cxnId="{C1568CBC-9B10-4F53-8DCF-7C83C49B1CB3}">
      <dgm:prSet/>
      <dgm:spPr/>
      <dgm:t>
        <a:bodyPr/>
        <a:lstStyle/>
        <a:p>
          <a:endParaRPr lang="en-IN"/>
        </a:p>
      </dgm:t>
    </dgm:pt>
    <dgm:pt modelId="{D5AED917-D288-45E9-A253-3BC21CD14947}" type="sibTrans" cxnId="{C1568CBC-9B10-4F53-8DCF-7C83C49B1CB3}">
      <dgm:prSet/>
      <dgm:spPr/>
      <dgm:t>
        <a:bodyPr/>
        <a:lstStyle/>
        <a:p>
          <a:endParaRPr lang="en-IN"/>
        </a:p>
      </dgm:t>
    </dgm:pt>
    <dgm:pt modelId="{396884BE-1CD2-4EEF-BDC6-FA4A48DE4ADA}">
      <dgm:prSet/>
      <dgm:spPr/>
      <dgm:t>
        <a:bodyPr/>
        <a:lstStyle/>
        <a:p>
          <a:r>
            <a:rPr lang="en-US"/>
            <a:t>Change of scale property</a:t>
          </a:r>
        </a:p>
      </dgm:t>
    </dgm:pt>
    <dgm:pt modelId="{6DA455B8-AA26-41FE-9B9C-21518A841B3F}" type="parTrans" cxnId="{C5875628-95AC-44E0-BAF9-7D8A0DBCA19A}">
      <dgm:prSet/>
      <dgm:spPr/>
      <dgm:t>
        <a:bodyPr/>
        <a:lstStyle/>
        <a:p>
          <a:endParaRPr lang="en-IN"/>
        </a:p>
      </dgm:t>
    </dgm:pt>
    <dgm:pt modelId="{D859C8E6-1BB7-4E27-8435-3171517318FB}" type="sibTrans" cxnId="{C5875628-95AC-44E0-BAF9-7D8A0DBCA19A}">
      <dgm:prSet/>
      <dgm:spPr/>
      <dgm:t>
        <a:bodyPr/>
        <a:lstStyle/>
        <a:p>
          <a:endParaRPr lang="en-IN"/>
        </a:p>
      </dgm:t>
    </dgm:pt>
    <dgm:pt modelId="{AB5E2E4B-B27F-4C8B-A4EC-9FE9ECF4406E}">
      <dgm:prSet/>
      <dgm:spPr/>
      <dgm:t>
        <a:bodyPr/>
        <a:lstStyle/>
        <a:p>
          <a:r>
            <a:rPr lang="en-US"/>
            <a:t>Linearity</a:t>
          </a:r>
          <a:r>
            <a:rPr lang="en-US">
              <a:effectLst>
                <a:outerShdw blurRad="38100" dist="38100" dir="2700000" algn="tl">
                  <a:srgbClr val="000000">
                    <a:alpha val="43137"/>
                  </a:srgbClr>
                </a:outerShdw>
              </a:effectLst>
            </a:rPr>
            <a:t> </a:t>
          </a:r>
        </a:p>
      </dgm:t>
    </dgm:pt>
    <dgm:pt modelId="{7058BB09-38DB-4F04-9CB6-F0835890FE2B}" type="parTrans" cxnId="{F53EEBF0-A598-4C6B-A122-E3F09C1A9214}">
      <dgm:prSet/>
      <dgm:spPr/>
      <dgm:t>
        <a:bodyPr/>
        <a:lstStyle/>
        <a:p>
          <a:endParaRPr lang="en-IN"/>
        </a:p>
      </dgm:t>
    </dgm:pt>
    <dgm:pt modelId="{565DD5AC-8B4D-4FAA-9B5F-C84C01A9FF31}" type="sibTrans" cxnId="{F53EEBF0-A598-4C6B-A122-E3F09C1A9214}">
      <dgm:prSet/>
      <dgm:spPr/>
      <dgm:t>
        <a:bodyPr/>
        <a:lstStyle/>
        <a:p>
          <a:endParaRPr lang="en-IN"/>
        </a:p>
      </dgm:t>
    </dgm:pt>
    <dgm:pt modelId="{9E4E4EDC-6A26-4732-84D2-562C60B8ED5B}">
      <dgm:prSet/>
      <dgm:spPr/>
      <dgm:t>
        <a:bodyPr/>
        <a:lstStyle/>
        <a:p>
          <a:r>
            <a:rPr lang="en-IN"/>
            <a:t>Time Shifting</a:t>
          </a:r>
          <a:endParaRPr lang="en-US"/>
        </a:p>
      </dgm:t>
    </dgm:pt>
    <dgm:pt modelId="{3FCDCCA7-6573-441B-9E5F-F95FBE5C6A90}" type="parTrans" cxnId="{6FDA6B40-664F-4CD2-AD84-6EDEAC0883E3}">
      <dgm:prSet/>
      <dgm:spPr/>
      <dgm:t>
        <a:bodyPr/>
        <a:lstStyle/>
        <a:p>
          <a:endParaRPr lang="en-IN"/>
        </a:p>
      </dgm:t>
    </dgm:pt>
    <dgm:pt modelId="{B5111C95-5FB2-469C-9F1A-FC836A062066}" type="sibTrans" cxnId="{6FDA6B40-664F-4CD2-AD84-6EDEAC0883E3}">
      <dgm:prSet/>
      <dgm:spPr/>
      <dgm:t>
        <a:bodyPr/>
        <a:lstStyle/>
        <a:p>
          <a:endParaRPr lang="en-IN"/>
        </a:p>
      </dgm:t>
    </dgm:pt>
    <dgm:pt modelId="{0601A70F-C7DF-44AC-9D4D-B1776B6C1379}">
      <dgm:prSet/>
      <dgm:spPr/>
      <dgm:t>
        <a:bodyPr/>
        <a:lstStyle/>
        <a:p>
          <a:r>
            <a:rPr lang="en-IN"/>
            <a:t>Final Value Theorem</a:t>
          </a:r>
          <a:endParaRPr lang="en-US"/>
        </a:p>
      </dgm:t>
    </dgm:pt>
    <dgm:pt modelId="{C31C73FE-8FAA-41D6-8A27-D86F1D1E637E}" type="parTrans" cxnId="{B31B22B3-0A09-4193-89AD-690D9B1536E7}">
      <dgm:prSet/>
      <dgm:spPr/>
      <dgm:t>
        <a:bodyPr/>
        <a:lstStyle/>
        <a:p>
          <a:endParaRPr lang="en-IN"/>
        </a:p>
      </dgm:t>
    </dgm:pt>
    <dgm:pt modelId="{C23795F2-69B5-4DF6-AC09-687691F8C835}" type="sibTrans" cxnId="{B31B22B3-0A09-4193-89AD-690D9B1536E7}">
      <dgm:prSet/>
      <dgm:spPr/>
      <dgm:t>
        <a:bodyPr/>
        <a:lstStyle/>
        <a:p>
          <a:endParaRPr lang="en-IN"/>
        </a:p>
      </dgm:t>
    </dgm:pt>
    <dgm:pt modelId="{8BE035A2-10FF-488A-8102-4D2E63C7F272}">
      <dgm:prSet/>
      <dgm:spPr/>
      <dgm:t>
        <a:bodyPr/>
        <a:lstStyle/>
        <a:p>
          <a:r>
            <a:rPr lang="en-IN"/>
            <a:t>Differentiation</a:t>
          </a:r>
          <a:endParaRPr lang="en-US"/>
        </a:p>
      </dgm:t>
    </dgm:pt>
    <dgm:pt modelId="{68602DD9-B6DF-465C-96AB-0334677576E9}" type="parTrans" cxnId="{4D74B8C5-092F-4419-ABA7-4BABEEE86B4F}">
      <dgm:prSet/>
      <dgm:spPr/>
      <dgm:t>
        <a:bodyPr/>
        <a:lstStyle/>
        <a:p>
          <a:endParaRPr lang="en-IN"/>
        </a:p>
      </dgm:t>
    </dgm:pt>
    <dgm:pt modelId="{0B624DAC-9A77-429D-925E-67249ED960A2}" type="sibTrans" cxnId="{4D74B8C5-092F-4419-ABA7-4BABEEE86B4F}">
      <dgm:prSet/>
      <dgm:spPr/>
      <dgm:t>
        <a:bodyPr/>
        <a:lstStyle/>
        <a:p>
          <a:endParaRPr lang="en-IN"/>
        </a:p>
      </dgm:t>
    </dgm:pt>
    <dgm:pt modelId="{05DFA27A-77C6-4EAB-9512-E4D1227D28C8}">
      <dgm:prSet/>
      <dgm:spPr/>
      <dgm:t>
        <a:bodyPr/>
        <a:lstStyle/>
        <a:p>
          <a:r>
            <a:rPr lang="en-IN"/>
            <a:t>Integration</a:t>
          </a:r>
          <a:endParaRPr lang="en-US"/>
        </a:p>
      </dgm:t>
    </dgm:pt>
    <dgm:pt modelId="{172AB7C4-02D8-4558-8537-490EEBCEA96B}" type="parTrans" cxnId="{126F7BED-9D7D-4273-881F-855550867100}">
      <dgm:prSet/>
      <dgm:spPr/>
      <dgm:t>
        <a:bodyPr/>
        <a:lstStyle/>
        <a:p>
          <a:endParaRPr lang="en-IN"/>
        </a:p>
      </dgm:t>
    </dgm:pt>
    <dgm:pt modelId="{BC8D7128-3DCA-4455-883D-69E64F6A4C1D}" type="sibTrans" cxnId="{126F7BED-9D7D-4273-881F-855550867100}">
      <dgm:prSet/>
      <dgm:spPr/>
      <dgm:t>
        <a:bodyPr/>
        <a:lstStyle/>
        <a:p>
          <a:endParaRPr lang="en-IN"/>
        </a:p>
      </dgm:t>
    </dgm:pt>
    <dgm:pt modelId="{C73ED5FC-4935-4E96-8BE1-851D6E799CD3}" type="pres">
      <dgm:prSet presAssocID="{73838AA1-719B-4B0D-B3CD-E7D31A3C766E}" presName="vert0" presStyleCnt="0">
        <dgm:presLayoutVars>
          <dgm:dir/>
          <dgm:animOne val="branch"/>
          <dgm:animLvl val="lvl"/>
        </dgm:presLayoutVars>
      </dgm:prSet>
      <dgm:spPr/>
    </dgm:pt>
    <dgm:pt modelId="{E0756982-B4F5-46F9-988F-95CAEB829162}" type="pres">
      <dgm:prSet presAssocID="{7DEDADB2-C145-4EBB-81C7-A551DFFEAD7C}" presName="thickLine" presStyleLbl="alignNode1" presStyleIdx="0" presStyleCnt="9"/>
      <dgm:spPr/>
    </dgm:pt>
    <dgm:pt modelId="{5ABD59E7-4DC3-40AB-AF25-445EE707C7F2}" type="pres">
      <dgm:prSet presAssocID="{7DEDADB2-C145-4EBB-81C7-A551DFFEAD7C}" presName="horz1" presStyleCnt="0"/>
      <dgm:spPr/>
    </dgm:pt>
    <dgm:pt modelId="{55B8B956-F63C-4556-9CC1-EE768267D2B4}" type="pres">
      <dgm:prSet presAssocID="{7DEDADB2-C145-4EBB-81C7-A551DFFEAD7C}" presName="tx1" presStyleLbl="revTx" presStyleIdx="0" presStyleCnt="9"/>
      <dgm:spPr/>
    </dgm:pt>
    <dgm:pt modelId="{97C3E25B-44B7-45FB-8A21-F7E319778173}" type="pres">
      <dgm:prSet presAssocID="{7DEDADB2-C145-4EBB-81C7-A551DFFEAD7C}" presName="vert1" presStyleCnt="0"/>
      <dgm:spPr/>
    </dgm:pt>
    <dgm:pt modelId="{2A1AE221-08EE-44BC-8CA1-77CE30B77CD2}" type="pres">
      <dgm:prSet presAssocID="{AB5E2E4B-B27F-4C8B-A4EC-9FE9ECF4406E}" presName="thickLine" presStyleLbl="alignNode1" presStyleIdx="1" presStyleCnt="9"/>
      <dgm:spPr/>
    </dgm:pt>
    <dgm:pt modelId="{992EDEF3-9756-490A-A1E8-320DE0F9126A}" type="pres">
      <dgm:prSet presAssocID="{AB5E2E4B-B27F-4C8B-A4EC-9FE9ECF4406E}" presName="horz1" presStyleCnt="0"/>
      <dgm:spPr/>
    </dgm:pt>
    <dgm:pt modelId="{9D540BCD-3047-4610-9AC4-223D27A3BD5C}" type="pres">
      <dgm:prSet presAssocID="{AB5E2E4B-B27F-4C8B-A4EC-9FE9ECF4406E}" presName="tx1" presStyleLbl="revTx" presStyleIdx="1" presStyleCnt="9"/>
      <dgm:spPr/>
    </dgm:pt>
    <dgm:pt modelId="{945932EC-612D-4C5E-A10F-F1724567FB3A}" type="pres">
      <dgm:prSet presAssocID="{AB5E2E4B-B27F-4C8B-A4EC-9FE9ECF4406E}" presName="vert1" presStyleCnt="0"/>
      <dgm:spPr/>
    </dgm:pt>
    <dgm:pt modelId="{077267FB-0B8C-48E7-BE45-215515E1D2C6}" type="pres">
      <dgm:prSet presAssocID="{769E197E-A8C7-48DD-886F-0F6939A032DC}" presName="thickLine" presStyleLbl="alignNode1" presStyleIdx="2" presStyleCnt="9"/>
      <dgm:spPr/>
    </dgm:pt>
    <dgm:pt modelId="{CE2AEE44-E879-4F89-9F0A-1EA23E1ECF6A}" type="pres">
      <dgm:prSet presAssocID="{769E197E-A8C7-48DD-886F-0F6939A032DC}" presName="horz1" presStyleCnt="0"/>
      <dgm:spPr/>
    </dgm:pt>
    <dgm:pt modelId="{87E16D88-E0B0-4ECC-933D-817C798E1200}" type="pres">
      <dgm:prSet presAssocID="{769E197E-A8C7-48DD-886F-0F6939A032DC}" presName="tx1" presStyleLbl="revTx" presStyleIdx="2" presStyleCnt="9"/>
      <dgm:spPr/>
    </dgm:pt>
    <dgm:pt modelId="{1BFCB5A3-8C33-40CC-A838-794A63D89F8C}" type="pres">
      <dgm:prSet presAssocID="{769E197E-A8C7-48DD-886F-0F6939A032DC}" presName="vert1" presStyleCnt="0"/>
      <dgm:spPr/>
    </dgm:pt>
    <dgm:pt modelId="{626B45AF-7068-4E8C-918C-E6EAC3DD3F09}" type="pres">
      <dgm:prSet presAssocID="{396884BE-1CD2-4EEF-BDC6-FA4A48DE4ADA}" presName="thickLine" presStyleLbl="alignNode1" presStyleIdx="3" presStyleCnt="9"/>
      <dgm:spPr/>
    </dgm:pt>
    <dgm:pt modelId="{B5FE85D1-23BE-443C-8470-76C67A0BDD95}" type="pres">
      <dgm:prSet presAssocID="{396884BE-1CD2-4EEF-BDC6-FA4A48DE4ADA}" presName="horz1" presStyleCnt="0"/>
      <dgm:spPr/>
    </dgm:pt>
    <dgm:pt modelId="{822463C4-64B5-4EDE-8726-AB26AE26B79F}" type="pres">
      <dgm:prSet presAssocID="{396884BE-1CD2-4EEF-BDC6-FA4A48DE4ADA}" presName="tx1" presStyleLbl="revTx" presStyleIdx="3" presStyleCnt="9"/>
      <dgm:spPr/>
    </dgm:pt>
    <dgm:pt modelId="{3BEDAB0D-7E13-425E-AC6F-4FAE83DF4E7A}" type="pres">
      <dgm:prSet presAssocID="{396884BE-1CD2-4EEF-BDC6-FA4A48DE4ADA}" presName="vert1" presStyleCnt="0"/>
      <dgm:spPr/>
    </dgm:pt>
    <dgm:pt modelId="{091BE798-B85B-4D79-96C2-27C4AF785937}" type="pres">
      <dgm:prSet presAssocID="{8BE035A2-10FF-488A-8102-4D2E63C7F272}" presName="thickLine" presStyleLbl="alignNode1" presStyleIdx="4" presStyleCnt="9"/>
      <dgm:spPr/>
    </dgm:pt>
    <dgm:pt modelId="{E3BD2382-FA90-4A30-8344-BF689B3ED979}" type="pres">
      <dgm:prSet presAssocID="{8BE035A2-10FF-488A-8102-4D2E63C7F272}" presName="horz1" presStyleCnt="0"/>
      <dgm:spPr/>
    </dgm:pt>
    <dgm:pt modelId="{B79C6CA3-255F-44D7-BDD2-F5CDF0416DDF}" type="pres">
      <dgm:prSet presAssocID="{8BE035A2-10FF-488A-8102-4D2E63C7F272}" presName="tx1" presStyleLbl="revTx" presStyleIdx="4" presStyleCnt="9"/>
      <dgm:spPr/>
    </dgm:pt>
    <dgm:pt modelId="{7079F6D8-3B3D-40C6-AC7D-C29E61EF717E}" type="pres">
      <dgm:prSet presAssocID="{8BE035A2-10FF-488A-8102-4D2E63C7F272}" presName="vert1" presStyleCnt="0"/>
      <dgm:spPr/>
    </dgm:pt>
    <dgm:pt modelId="{736ECC6F-B180-4D2A-8C51-538C7E98664E}" type="pres">
      <dgm:prSet presAssocID="{05DFA27A-77C6-4EAB-9512-E4D1227D28C8}" presName="thickLine" presStyleLbl="alignNode1" presStyleIdx="5" presStyleCnt="9"/>
      <dgm:spPr/>
    </dgm:pt>
    <dgm:pt modelId="{2F8788AE-EFAE-4DC1-8BE6-23B8E7BDD5E1}" type="pres">
      <dgm:prSet presAssocID="{05DFA27A-77C6-4EAB-9512-E4D1227D28C8}" presName="horz1" presStyleCnt="0"/>
      <dgm:spPr/>
    </dgm:pt>
    <dgm:pt modelId="{45D7E482-2AF3-40E1-8E86-A1568D2BFB5F}" type="pres">
      <dgm:prSet presAssocID="{05DFA27A-77C6-4EAB-9512-E4D1227D28C8}" presName="tx1" presStyleLbl="revTx" presStyleIdx="5" presStyleCnt="9"/>
      <dgm:spPr/>
    </dgm:pt>
    <dgm:pt modelId="{4E9BF7B8-86CB-4DEF-B822-426A74147DC6}" type="pres">
      <dgm:prSet presAssocID="{05DFA27A-77C6-4EAB-9512-E4D1227D28C8}" presName="vert1" presStyleCnt="0"/>
      <dgm:spPr/>
    </dgm:pt>
    <dgm:pt modelId="{69901669-CA9A-4062-8B92-B8B113231F45}" type="pres">
      <dgm:prSet presAssocID="{9E4E4EDC-6A26-4732-84D2-562C60B8ED5B}" presName="thickLine" presStyleLbl="alignNode1" presStyleIdx="6" presStyleCnt="9"/>
      <dgm:spPr/>
    </dgm:pt>
    <dgm:pt modelId="{A01A99E1-A041-4C2C-ABBE-6DF25633B36D}" type="pres">
      <dgm:prSet presAssocID="{9E4E4EDC-6A26-4732-84D2-562C60B8ED5B}" presName="horz1" presStyleCnt="0"/>
      <dgm:spPr/>
    </dgm:pt>
    <dgm:pt modelId="{DF01F35A-95BD-4BB0-B8EF-22230289FD6C}" type="pres">
      <dgm:prSet presAssocID="{9E4E4EDC-6A26-4732-84D2-562C60B8ED5B}" presName="tx1" presStyleLbl="revTx" presStyleIdx="6" presStyleCnt="9"/>
      <dgm:spPr/>
    </dgm:pt>
    <dgm:pt modelId="{5B1BCDAC-DC51-494C-8B82-9CDF9DFFE6CA}" type="pres">
      <dgm:prSet presAssocID="{9E4E4EDC-6A26-4732-84D2-562C60B8ED5B}" presName="vert1" presStyleCnt="0"/>
      <dgm:spPr/>
    </dgm:pt>
    <dgm:pt modelId="{C64231F4-3208-40CC-AD19-70AC8CFEB194}" type="pres">
      <dgm:prSet presAssocID="{0601A70F-C7DF-44AC-9D4D-B1776B6C1379}" presName="thickLine" presStyleLbl="alignNode1" presStyleIdx="7" presStyleCnt="9"/>
      <dgm:spPr/>
    </dgm:pt>
    <dgm:pt modelId="{09A8651A-3AD1-416E-860F-5E60AD0D2F08}" type="pres">
      <dgm:prSet presAssocID="{0601A70F-C7DF-44AC-9D4D-B1776B6C1379}" presName="horz1" presStyleCnt="0"/>
      <dgm:spPr/>
    </dgm:pt>
    <dgm:pt modelId="{EA01A170-DC58-47A0-8DE9-FB637BE7F8FB}" type="pres">
      <dgm:prSet presAssocID="{0601A70F-C7DF-44AC-9D4D-B1776B6C1379}" presName="tx1" presStyleLbl="revTx" presStyleIdx="7" presStyleCnt="9"/>
      <dgm:spPr/>
    </dgm:pt>
    <dgm:pt modelId="{8D5D2C9C-E41E-45CC-9EEC-664407D3CAC5}" type="pres">
      <dgm:prSet presAssocID="{0601A70F-C7DF-44AC-9D4D-B1776B6C1379}" presName="vert1" presStyleCnt="0"/>
      <dgm:spPr/>
    </dgm:pt>
    <dgm:pt modelId="{178D318C-6F11-4407-A4C3-0DA193E55ED7}" type="pres">
      <dgm:prSet presAssocID="{FD8B8AE9-F566-4EB1-83D5-C0E8E38CFAAA}" presName="thickLine" presStyleLbl="alignNode1" presStyleIdx="8" presStyleCnt="9"/>
      <dgm:spPr/>
    </dgm:pt>
    <dgm:pt modelId="{92B97B0C-346E-47F1-B63C-3FF0086C81F7}" type="pres">
      <dgm:prSet presAssocID="{FD8B8AE9-F566-4EB1-83D5-C0E8E38CFAAA}" presName="horz1" presStyleCnt="0"/>
      <dgm:spPr/>
    </dgm:pt>
    <dgm:pt modelId="{0495C996-D693-4147-8334-31884A88FF7B}" type="pres">
      <dgm:prSet presAssocID="{FD8B8AE9-F566-4EB1-83D5-C0E8E38CFAAA}" presName="tx1" presStyleLbl="revTx" presStyleIdx="8" presStyleCnt="9"/>
      <dgm:spPr/>
    </dgm:pt>
    <dgm:pt modelId="{14E8EE91-3749-40D5-92F2-762E35A90ECB}" type="pres">
      <dgm:prSet presAssocID="{FD8B8AE9-F566-4EB1-83D5-C0E8E38CFAAA}" presName="vert1" presStyleCnt="0"/>
      <dgm:spPr/>
    </dgm:pt>
  </dgm:ptLst>
  <dgm:cxnLst>
    <dgm:cxn modelId="{C0F0761F-D4CA-4CCC-A854-11FE7323500D}" type="presOf" srcId="{FD8B8AE9-F566-4EB1-83D5-C0E8E38CFAAA}" destId="{0495C996-D693-4147-8334-31884A88FF7B}" srcOrd="0" destOrd="0" presId="urn:microsoft.com/office/officeart/2008/layout/LinedList"/>
    <dgm:cxn modelId="{C5875628-95AC-44E0-BAF9-7D8A0DBCA19A}" srcId="{73838AA1-719B-4B0D-B3CD-E7D31A3C766E}" destId="{396884BE-1CD2-4EEF-BDC6-FA4A48DE4ADA}" srcOrd="3" destOrd="0" parTransId="{6DA455B8-AA26-41FE-9B9C-21518A841B3F}" sibTransId="{D859C8E6-1BB7-4E27-8435-3171517318FB}"/>
    <dgm:cxn modelId="{300D5C29-FCE2-4C2E-9FDE-DEABA885870C}" type="presOf" srcId="{9E4E4EDC-6A26-4732-84D2-562C60B8ED5B}" destId="{DF01F35A-95BD-4BB0-B8EF-22230289FD6C}" srcOrd="0" destOrd="0" presId="urn:microsoft.com/office/officeart/2008/layout/LinedList"/>
    <dgm:cxn modelId="{6FDA6B40-664F-4CD2-AD84-6EDEAC0883E3}" srcId="{73838AA1-719B-4B0D-B3CD-E7D31A3C766E}" destId="{9E4E4EDC-6A26-4732-84D2-562C60B8ED5B}" srcOrd="6" destOrd="0" parTransId="{3FCDCCA7-6573-441B-9E5F-F95FBE5C6A90}" sibTransId="{B5111C95-5FB2-469C-9F1A-FC836A062066}"/>
    <dgm:cxn modelId="{78025054-DD00-4A1D-8906-CDC423FC28F8}" srcId="{73838AA1-719B-4B0D-B3CD-E7D31A3C766E}" destId="{FD8B8AE9-F566-4EB1-83D5-C0E8E38CFAAA}" srcOrd="8" destOrd="0" parTransId="{6FD926B2-1B45-43EF-A512-3240C871ADBB}" sibTransId="{35561B3B-63D9-4F65-A319-DDF74CA84798}"/>
    <dgm:cxn modelId="{FA5B9C59-F90E-4670-A9BB-A0ABDDF34329}" srcId="{73838AA1-719B-4B0D-B3CD-E7D31A3C766E}" destId="{7DEDADB2-C145-4EBB-81C7-A551DFFEAD7C}" srcOrd="0" destOrd="0" parTransId="{51178CAC-C1A5-4898-967B-96781C133357}" sibTransId="{62FA0D57-6B19-4ABC-869F-F409B6850A7A}"/>
    <dgm:cxn modelId="{91394786-ED77-4C77-84ED-86C6718E1775}" type="presOf" srcId="{396884BE-1CD2-4EEF-BDC6-FA4A48DE4ADA}" destId="{822463C4-64B5-4EDE-8726-AB26AE26B79F}" srcOrd="0" destOrd="0" presId="urn:microsoft.com/office/officeart/2008/layout/LinedList"/>
    <dgm:cxn modelId="{7A7B209D-719E-43BA-8BB6-0A18E936A973}" type="presOf" srcId="{0601A70F-C7DF-44AC-9D4D-B1776B6C1379}" destId="{EA01A170-DC58-47A0-8DE9-FB637BE7F8FB}" srcOrd="0" destOrd="0" presId="urn:microsoft.com/office/officeart/2008/layout/LinedList"/>
    <dgm:cxn modelId="{5A068A9F-35C3-45A2-BF08-D0835BA54E1A}" type="presOf" srcId="{05DFA27A-77C6-4EAB-9512-E4D1227D28C8}" destId="{45D7E482-2AF3-40E1-8E86-A1568D2BFB5F}" srcOrd="0" destOrd="0" presId="urn:microsoft.com/office/officeart/2008/layout/LinedList"/>
    <dgm:cxn modelId="{D5F391A9-20BD-4535-AF2C-C05BB7946287}" type="presOf" srcId="{769E197E-A8C7-48DD-886F-0F6939A032DC}" destId="{87E16D88-E0B0-4ECC-933D-817C798E1200}" srcOrd="0" destOrd="0" presId="urn:microsoft.com/office/officeart/2008/layout/LinedList"/>
    <dgm:cxn modelId="{C2FF49AF-8518-429D-9ECC-F9A8D7A77B6E}" type="presOf" srcId="{8BE035A2-10FF-488A-8102-4D2E63C7F272}" destId="{B79C6CA3-255F-44D7-BDD2-F5CDF0416DDF}" srcOrd="0" destOrd="0" presId="urn:microsoft.com/office/officeart/2008/layout/LinedList"/>
    <dgm:cxn modelId="{9836AEB0-FAC3-419C-ADB9-8DEB8CC3093F}" type="presOf" srcId="{73838AA1-719B-4B0D-B3CD-E7D31A3C766E}" destId="{C73ED5FC-4935-4E96-8BE1-851D6E799CD3}" srcOrd="0" destOrd="0" presId="urn:microsoft.com/office/officeart/2008/layout/LinedList"/>
    <dgm:cxn modelId="{B31B22B3-0A09-4193-89AD-690D9B1536E7}" srcId="{73838AA1-719B-4B0D-B3CD-E7D31A3C766E}" destId="{0601A70F-C7DF-44AC-9D4D-B1776B6C1379}" srcOrd="7" destOrd="0" parTransId="{C31C73FE-8FAA-41D6-8A27-D86F1D1E637E}" sibTransId="{C23795F2-69B5-4DF6-AC09-687691F8C835}"/>
    <dgm:cxn modelId="{C1568CBC-9B10-4F53-8DCF-7C83C49B1CB3}" srcId="{73838AA1-719B-4B0D-B3CD-E7D31A3C766E}" destId="{769E197E-A8C7-48DD-886F-0F6939A032DC}" srcOrd="2" destOrd="0" parTransId="{FEFBCEEF-6F40-413A-8F28-FEAABB70E748}" sibTransId="{D5AED917-D288-45E9-A253-3BC21CD14947}"/>
    <dgm:cxn modelId="{4D74B8C5-092F-4419-ABA7-4BABEEE86B4F}" srcId="{73838AA1-719B-4B0D-B3CD-E7D31A3C766E}" destId="{8BE035A2-10FF-488A-8102-4D2E63C7F272}" srcOrd="4" destOrd="0" parTransId="{68602DD9-B6DF-465C-96AB-0334677576E9}" sibTransId="{0B624DAC-9A77-429D-925E-67249ED960A2}"/>
    <dgm:cxn modelId="{D87690D9-A40B-4C6B-9E4C-202D5124D09E}" type="presOf" srcId="{AB5E2E4B-B27F-4C8B-A4EC-9FE9ECF4406E}" destId="{9D540BCD-3047-4610-9AC4-223D27A3BD5C}" srcOrd="0" destOrd="0" presId="urn:microsoft.com/office/officeart/2008/layout/LinedList"/>
    <dgm:cxn modelId="{126F7BED-9D7D-4273-881F-855550867100}" srcId="{73838AA1-719B-4B0D-B3CD-E7D31A3C766E}" destId="{05DFA27A-77C6-4EAB-9512-E4D1227D28C8}" srcOrd="5" destOrd="0" parTransId="{172AB7C4-02D8-4558-8537-490EEBCEA96B}" sibTransId="{BC8D7128-3DCA-4455-883D-69E64F6A4C1D}"/>
    <dgm:cxn modelId="{F53EEBF0-A598-4C6B-A122-E3F09C1A9214}" srcId="{73838AA1-719B-4B0D-B3CD-E7D31A3C766E}" destId="{AB5E2E4B-B27F-4C8B-A4EC-9FE9ECF4406E}" srcOrd="1" destOrd="0" parTransId="{7058BB09-38DB-4F04-9CB6-F0835890FE2B}" sibTransId="{565DD5AC-8B4D-4FAA-9B5F-C84C01A9FF31}"/>
    <dgm:cxn modelId="{8B9C17FD-D7CB-4DD0-94D3-BACF14115404}" type="presOf" srcId="{7DEDADB2-C145-4EBB-81C7-A551DFFEAD7C}" destId="{55B8B956-F63C-4556-9CC1-EE768267D2B4}" srcOrd="0" destOrd="0" presId="urn:microsoft.com/office/officeart/2008/layout/LinedList"/>
    <dgm:cxn modelId="{2FED5D63-46B1-424D-BA01-594114A39478}" type="presParOf" srcId="{C73ED5FC-4935-4E96-8BE1-851D6E799CD3}" destId="{E0756982-B4F5-46F9-988F-95CAEB829162}" srcOrd="0" destOrd="0" presId="urn:microsoft.com/office/officeart/2008/layout/LinedList"/>
    <dgm:cxn modelId="{253EE2DA-379F-4984-AB70-4EB13D9909EB}" type="presParOf" srcId="{C73ED5FC-4935-4E96-8BE1-851D6E799CD3}" destId="{5ABD59E7-4DC3-40AB-AF25-445EE707C7F2}" srcOrd="1" destOrd="0" presId="urn:microsoft.com/office/officeart/2008/layout/LinedList"/>
    <dgm:cxn modelId="{D04A9983-814A-47EB-BD84-57B9C8C542A8}" type="presParOf" srcId="{5ABD59E7-4DC3-40AB-AF25-445EE707C7F2}" destId="{55B8B956-F63C-4556-9CC1-EE768267D2B4}" srcOrd="0" destOrd="0" presId="urn:microsoft.com/office/officeart/2008/layout/LinedList"/>
    <dgm:cxn modelId="{590FFE49-27CF-48B5-969B-E7528D4130A7}" type="presParOf" srcId="{5ABD59E7-4DC3-40AB-AF25-445EE707C7F2}" destId="{97C3E25B-44B7-45FB-8A21-F7E319778173}" srcOrd="1" destOrd="0" presId="urn:microsoft.com/office/officeart/2008/layout/LinedList"/>
    <dgm:cxn modelId="{E45DE4A5-2308-441E-A678-2DC1B6973E75}" type="presParOf" srcId="{C73ED5FC-4935-4E96-8BE1-851D6E799CD3}" destId="{2A1AE221-08EE-44BC-8CA1-77CE30B77CD2}" srcOrd="2" destOrd="0" presId="urn:microsoft.com/office/officeart/2008/layout/LinedList"/>
    <dgm:cxn modelId="{7FA19A48-7A5F-461B-A4A0-2E74192798E6}" type="presParOf" srcId="{C73ED5FC-4935-4E96-8BE1-851D6E799CD3}" destId="{992EDEF3-9756-490A-A1E8-320DE0F9126A}" srcOrd="3" destOrd="0" presId="urn:microsoft.com/office/officeart/2008/layout/LinedList"/>
    <dgm:cxn modelId="{F91B6020-60CF-407B-837F-9ECFA03F5214}" type="presParOf" srcId="{992EDEF3-9756-490A-A1E8-320DE0F9126A}" destId="{9D540BCD-3047-4610-9AC4-223D27A3BD5C}" srcOrd="0" destOrd="0" presId="urn:microsoft.com/office/officeart/2008/layout/LinedList"/>
    <dgm:cxn modelId="{80FE87B7-3A2E-4BDA-A0F0-2FC691786D2A}" type="presParOf" srcId="{992EDEF3-9756-490A-A1E8-320DE0F9126A}" destId="{945932EC-612D-4C5E-A10F-F1724567FB3A}" srcOrd="1" destOrd="0" presId="urn:microsoft.com/office/officeart/2008/layout/LinedList"/>
    <dgm:cxn modelId="{79E41520-8FC2-44AD-A341-B094A712EC5F}" type="presParOf" srcId="{C73ED5FC-4935-4E96-8BE1-851D6E799CD3}" destId="{077267FB-0B8C-48E7-BE45-215515E1D2C6}" srcOrd="4" destOrd="0" presId="urn:microsoft.com/office/officeart/2008/layout/LinedList"/>
    <dgm:cxn modelId="{44138C02-2D8B-4A5B-AA6C-B2FEA8B52C96}" type="presParOf" srcId="{C73ED5FC-4935-4E96-8BE1-851D6E799CD3}" destId="{CE2AEE44-E879-4F89-9F0A-1EA23E1ECF6A}" srcOrd="5" destOrd="0" presId="urn:microsoft.com/office/officeart/2008/layout/LinedList"/>
    <dgm:cxn modelId="{D1FD0F61-0722-4AFD-9530-AE8D9AD4E0C0}" type="presParOf" srcId="{CE2AEE44-E879-4F89-9F0A-1EA23E1ECF6A}" destId="{87E16D88-E0B0-4ECC-933D-817C798E1200}" srcOrd="0" destOrd="0" presId="urn:microsoft.com/office/officeart/2008/layout/LinedList"/>
    <dgm:cxn modelId="{933DCF90-15D1-45EE-85B1-A4A2559650CD}" type="presParOf" srcId="{CE2AEE44-E879-4F89-9F0A-1EA23E1ECF6A}" destId="{1BFCB5A3-8C33-40CC-A838-794A63D89F8C}" srcOrd="1" destOrd="0" presId="urn:microsoft.com/office/officeart/2008/layout/LinedList"/>
    <dgm:cxn modelId="{984C1817-61A7-4A9E-A05A-EDA4B84B0CB9}" type="presParOf" srcId="{C73ED5FC-4935-4E96-8BE1-851D6E799CD3}" destId="{626B45AF-7068-4E8C-918C-E6EAC3DD3F09}" srcOrd="6" destOrd="0" presId="urn:microsoft.com/office/officeart/2008/layout/LinedList"/>
    <dgm:cxn modelId="{84695A62-E061-4CB2-93D2-69D4C99403CF}" type="presParOf" srcId="{C73ED5FC-4935-4E96-8BE1-851D6E799CD3}" destId="{B5FE85D1-23BE-443C-8470-76C67A0BDD95}" srcOrd="7" destOrd="0" presId="urn:microsoft.com/office/officeart/2008/layout/LinedList"/>
    <dgm:cxn modelId="{9BA11AA3-DCC6-4238-8E48-A9A335375271}" type="presParOf" srcId="{B5FE85D1-23BE-443C-8470-76C67A0BDD95}" destId="{822463C4-64B5-4EDE-8726-AB26AE26B79F}" srcOrd="0" destOrd="0" presId="urn:microsoft.com/office/officeart/2008/layout/LinedList"/>
    <dgm:cxn modelId="{A47B24F5-08D9-4E1A-BC44-B0CB8548D0DC}" type="presParOf" srcId="{B5FE85D1-23BE-443C-8470-76C67A0BDD95}" destId="{3BEDAB0D-7E13-425E-AC6F-4FAE83DF4E7A}" srcOrd="1" destOrd="0" presId="urn:microsoft.com/office/officeart/2008/layout/LinedList"/>
    <dgm:cxn modelId="{B0FDD4CE-0DD0-4A3C-8163-E357E9D0A20A}" type="presParOf" srcId="{C73ED5FC-4935-4E96-8BE1-851D6E799CD3}" destId="{091BE798-B85B-4D79-96C2-27C4AF785937}" srcOrd="8" destOrd="0" presId="urn:microsoft.com/office/officeart/2008/layout/LinedList"/>
    <dgm:cxn modelId="{90C6C3EC-4C2D-440C-A8EF-0DF2E6996046}" type="presParOf" srcId="{C73ED5FC-4935-4E96-8BE1-851D6E799CD3}" destId="{E3BD2382-FA90-4A30-8344-BF689B3ED979}" srcOrd="9" destOrd="0" presId="urn:microsoft.com/office/officeart/2008/layout/LinedList"/>
    <dgm:cxn modelId="{D20E6C3C-5AA0-479B-95CE-556396E51FBD}" type="presParOf" srcId="{E3BD2382-FA90-4A30-8344-BF689B3ED979}" destId="{B79C6CA3-255F-44D7-BDD2-F5CDF0416DDF}" srcOrd="0" destOrd="0" presId="urn:microsoft.com/office/officeart/2008/layout/LinedList"/>
    <dgm:cxn modelId="{8FDF76B1-DABE-49B5-A25C-DDF934F7AC20}" type="presParOf" srcId="{E3BD2382-FA90-4A30-8344-BF689B3ED979}" destId="{7079F6D8-3B3D-40C6-AC7D-C29E61EF717E}" srcOrd="1" destOrd="0" presId="urn:microsoft.com/office/officeart/2008/layout/LinedList"/>
    <dgm:cxn modelId="{92B5F8C4-5CF8-4BD8-B23A-0FC63E6747B0}" type="presParOf" srcId="{C73ED5FC-4935-4E96-8BE1-851D6E799CD3}" destId="{736ECC6F-B180-4D2A-8C51-538C7E98664E}" srcOrd="10" destOrd="0" presId="urn:microsoft.com/office/officeart/2008/layout/LinedList"/>
    <dgm:cxn modelId="{0F63EF85-86A2-47A5-9823-CB9214207CB9}" type="presParOf" srcId="{C73ED5FC-4935-4E96-8BE1-851D6E799CD3}" destId="{2F8788AE-EFAE-4DC1-8BE6-23B8E7BDD5E1}" srcOrd="11" destOrd="0" presId="urn:microsoft.com/office/officeart/2008/layout/LinedList"/>
    <dgm:cxn modelId="{257E645D-2CCB-4802-B4EA-C1B86DBAF142}" type="presParOf" srcId="{2F8788AE-EFAE-4DC1-8BE6-23B8E7BDD5E1}" destId="{45D7E482-2AF3-40E1-8E86-A1568D2BFB5F}" srcOrd="0" destOrd="0" presId="urn:microsoft.com/office/officeart/2008/layout/LinedList"/>
    <dgm:cxn modelId="{EC141B73-8155-4BED-897A-1DD19709A36E}" type="presParOf" srcId="{2F8788AE-EFAE-4DC1-8BE6-23B8E7BDD5E1}" destId="{4E9BF7B8-86CB-4DEF-B822-426A74147DC6}" srcOrd="1" destOrd="0" presId="urn:microsoft.com/office/officeart/2008/layout/LinedList"/>
    <dgm:cxn modelId="{59416A7D-0CE8-422C-9FE8-FB49FFA44C46}" type="presParOf" srcId="{C73ED5FC-4935-4E96-8BE1-851D6E799CD3}" destId="{69901669-CA9A-4062-8B92-B8B113231F45}" srcOrd="12" destOrd="0" presId="urn:microsoft.com/office/officeart/2008/layout/LinedList"/>
    <dgm:cxn modelId="{45A158DD-6327-4D3A-B7A1-AC5C525EC3D2}" type="presParOf" srcId="{C73ED5FC-4935-4E96-8BE1-851D6E799CD3}" destId="{A01A99E1-A041-4C2C-ABBE-6DF25633B36D}" srcOrd="13" destOrd="0" presId="urn:microsoft.com/office/officeart/2008/layout/LinedList"/>
    <dgm:cxn modelId="{9AD206E6-39DC-4EDD-80F1-1B0761FD877B}" type="presParOf" srcId="{A01A99E1-A041-4C2C-ABBE-6DF25633B36D}" destId="{DF01F35A-95BD-4BB0-B8EF-22230289FD6C}" srcOrd="0" destOrd="0" presId="urn:microsoft.com/office/officeart/2008/layout/LinedList"/>
    <dgm:cxn modelId="{3ADDB024-0167-4E81-A301-A64D4C9001C4}" type="presParOf" srcId="{A01A99E1-A041-4C2C-ABBE-6DF25633B36D}" destId="{5B1BCDAC-DC51-494C-8B82-9CDF9DFFE6CA}" srcOrd="1" destOrd="0" presId="urn:microsoft.com/office/officeart/2008/layout/LinedList"/>
    <dgm:cxn modelId="{799985E5-3947-4F63-9980-2CE5EB1D8AA2}" type="presParOf" srcId="{C73ED5FC-4935-4E96-8BE1-851D6E799CD3}" destId="{C64231F4-3208-40CC-AD19-70AC8CFEB194}" srcOrd="14" destOrd="0" presId="urn:microsoft.com/office/officeart/2008/layout/LinedList"/>
    <dgm:cxn modelId="{773EDF63-5380-4451-B4BA-0752496D2E4F}" type="presParOf" srcId="{C73ED5FC-4935-4E96-8BE1-851D6E799CD3}" destId="{09A8651A-3AD1-416E-860F-5E60AD0D2F08}" srcOrd="15" destOrd="0" presId="urn:microsoft.com/office/officeart/2008/layout/LinedList"/>
    <dgm:cxn modelId="{49435510-FC24-4D1D-8944-7E53F7A2FCB5}" type="presParOf" srcId="{09A8651A-3AD1-416E-860F-5E60AD0D2F08}" destId="{EA01A170-DC58-47A0-8DE9-FB637BE7F8FB}" srcOrd="0" destOrd="0" presId="urn:microsoft.com/office/officeart/2008/layout/LinedList"/>
    <dgm:cxn modelId="{D976BE58-63D0-4F6E-A880-58209A0D1E7F}" type="presParOf" srcId="{09A8651A-3AD1-416E-860F-5E60AD0D2F08}" destId="{8D5D2C9C-E41E-45CC-9EEC-664407D3CAC5}" srcOrd="1" destOrd="0" presId="urn:microsoft.com/office/officeart/2008/layout/LinedList"/>
    <dgm:cxn modelId="{FA51653D-A4EA-42AD-B427-8623BC358C25}" type="presParOf" srcId="{C73ED5FC-4935-4E96-8BE1-851D6E799CD3}" destId="{178D318C-6F11-4407-A4C3-0DA193E55ED7}" srcOrd="16" destOrd="0" presId="urn:microsoft.com/office/officeart/2008/layout/LinedList"/>
    <dgm:cxn modelId="{018E5CDC-A7D8-433A-B365-AFDB2067CCA0}" type="presParOf" srcId="{C73ED5FC-4935-4E96-8BE1-851D6E799CD3}" destId="{92B97B0C-346E-47F1-B63C-3FF0086C81F7}" srcOrd="17" destOrd="0" presId="urn:microsoft.com/office/officeart/2008/layout/LinedList"/>
    <dgm:cxn modelId="{A10502DE-F375-4C9F-B7E3-5868A0EAAB13}" type="presParOf" srcId="{92B97B0C-346E-47F1-B63C-3FF0086C81F7}" destId="{0495C996-D693-4147-8334-31884A88FF7B}" srcOrd="0" destOrd="0" presId="urn:microsoft.com/office/officeart/2008/layout/LinedList"/>
    <dgm:cxn modelId="{D6D538D0-D699-4F32-B5F5-DB08C24140EE}" type="presParOf" srcId="{92B97B0C-346E-47F1-B63C-3FF0086C81F7}" destId="{14E8EE91-3749-40D5-92F2-762E35A90EC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56982-B4F5-46F9-988F-95CAEB829162}">
      <dsp:nvSpPr>
        <dsp:cNvPr id="0" name=""/>
        <dsp:cNvSpPr/>
      </dsp:nvSpPr>
      <dsp:spPr>
        <a:xfrm>
          <a:off x="0" y="454"/>
          <a:ext cx="96043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B8B956-F63C-4556-9CC1-EE768267D2B4}">
      <dsp:nvSpPr>
        <dsp:cNvPr id="0" name=""/>
        <dsp:cNvSpPr/>
      </dsp:nvSpPr>
      <dsp:spPr>
        <a:xfrm>
          <a:off x="0" y="454"/>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effectLst/>
            </a:rPr>
            <a:t>Introduction</a:t>
          </a:r>
        </a:p>
      </dsp:txBody>
      <dsp:txXfrm>
        <a:off x="0" y="454"/>
        <a:ext cx="9604375" cy="413590"/>
      </dsp:txXfrm>
    </dsp:sp>
    <dsp:sp modelId="{2A1AE221-08EE-44BC-8CA1-77CE30B77CD2}">
      <dsp:nvSpPr>
        <dsp:cNvPr id="0" name=""/>
        <dsp:cNvSpPr/>
      </dsp:nvSpPr>
      <dsp:spPr>
        <a:xfrm>
          <a:off x="0" y="414045"/>
          <a:ext cx="9604375" cy="0"/>
        </a:xfrm>
        <a:prstGeom prst="line">
          <a:avLst/>
        </a:prstGeom>
        <a:solidFill>
          <a:schemeClr val="accent5">
            <a:hueOff val="-210579"/>
            <a:satOff val="-993"/>
            <a:lumOff val="245"/>
            <a:alphaOff val="0"/>
          </a:schemeClr>
        </a:solidFill>
        <a:ln w="15875" cap="flat" cmpd="sng" algn="ctr">
          <a:solidFill>
            <a:schemeClr val="accent5">
              <a:hueOff val="-210579"/>
              <a:satOff val="-993"/>
              <a:lumOff val="2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540BCD-3047-4610-9AC4-223D27A3BD5C}">
      <dsp:nvSpPr>
        <dsp:cNvPr id="0" name=""/>
        <dsp:cNvSpPr/>
      </dsp:nvSpPr>
      <dsp:spPr>
        <a:xfrm>
          <a:off x="0" y="414045"/>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Linearity</a:t>
          </a:r>
          <a:r>
            <a:rPr lang="en-US" sz="1900" kern="1200">
              <a:effectLst>
                <a:outerShdw blurRad="38100" dist="38100" dir="2700000" algn="tl">
                  <a:srgbClr val="000000">
                    <a:alpha val="43137"/>
                  </a:srgbClr>
                </a:outerShdw>
              </a:effectLst>
            </a:rPr>
            <a:t> </a:t>
          </a:r>
        </a:p>
      </dsp:txBody>
      <dsp:txXfrm>
        <a:off x="0" y="414045"/>
        <a:ext cx="9604375" cy="413590"/>
      </dsp:txXfrm>
    </dsp:sp>
    <dsp:sp modelId="{077267FB-0B8C-48E7-BE45-215515E1D2C6}">
      <dsp:nvSpPr>
        <dsp:cNvPr id="0" name=""/>
        <dsp:cNvSpPr/>
      </dsp:nvSpPr>
      <dsp:spPr>
        <a:xfrm>
          <a:off x="0" y="827636"/>
          <a:ext cx="9604375" cy="0"/>
        </a:xfrm>
        <a:prstGeom prst="line">
          <a:avLst/>
        </a:prstGeom>
        <a:solidFill>
          <a:schemeClr val="accent5">
            <a:hueOff val="-421158"/>
            <a:satOff val="-1986"/>
            <a:lumOff val="490"/>
            <a:alphaOff val="0"/>
          </a:schemeClr>
        </a:solidFill>
        <a:ln w="15875" cap="flat" cmpd="sng" algn="ctr">
          <a:solidFill>
            <a:schemeClr val="accent5">
              <a:hueOff val="-421158"/>
              <a:satOff val="-1986"/>
              <a:lumOff val="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16D88-E0B0-4ECC-933D-817C798E1200}">
      <dsp:nvSpPr>
        <dsp:cNvPr id="0" name=""/>
        <dsp:cNvSpPr/>
      </dsp:nvSpPr>
      <dsp:spPr>
        <a:xfrm>
          <a:off x="0" y="827636"/>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First shifting Theorem</a:t>
          </a:r>
        </a:p>
      </dsp:txBody>
      <dsp:txXfrm>
        <a:off x="0" y="827636"/>
        <a:ext cx="9604375" cy="413590"/>
      </dsp:txXfrm>
    </dsp:sp>
    <dsp:sp modelId="{626B45AF-7068-4E8C-918C-E6EAC3DD3F09}">
      <dsp:nvSpPr>
        <dsp:cNvPr id="0" name=""/>
        <dsp:cNvSpPr/>
      </dsp:nvSpPr>
      <dsp:spPr>
        <a:xfrm>
          <a:off x="0" y="1241227"/>
          <a:ext cx="9604375" cy="0"/>
        </a:xfrm>
        <a:prstGeom prst="line">
          <a:avLst/>
        </a:prstGeom>
        <a:solidFill>
          <a:schemeClr val="accent5">
            <a:hueOff val="-631737"/>
            <a:satOff val="-2979"/>
            <a:lumOff val="735"/>
            <a:alphaOff val="0"/>
          </a:schemeClr>
        </a:solidFill>
        <a:ln w="15875" cap="flat" cmpd="sng" algn="ctr">
          <a:solidFill>
            <a:schemeClr val="accent5">
              <a:hueOff val="-631737"/>
              <a:satOff val="-2979"/>
              <a:lumOff val="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2463C4-64B5-4EDE-8726-AB26AE26B79F}">
      <dsp:nvSpPr>
        <dsp:cNvPr id="0" name=""/>
        <dsp:cNvSpPr/>
      </dsp:nvSpPr>
      <dsp:spPr>
        <a:xfrm>
          <a:off x="0" y="1241227"/>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Change of scale property</a:t>
          </a:r>
        </a:p>
      </dsp:txBody>
      <dsp:txXfrm>
        <a:off x="0" y="1241227"/>
        <a:ext cx="9604375" cy="413590"/>
      </dsp:txXfrm>
    </dsp:sp>
    <dsp:sp modelId="{091BE798-B85B-4D79-96C2-27C4AF785937}">
      <dsp:nvSpPr>
        <dsp:cNvPr id="0" name=""/>
        <dsp:cNvSpPr/>
      </dsp:nvSpPr>
      <dsp:spPr>
        <a:xfrm>
          <a:off x="0" y="1654818"/>
          <a:ext cx="9604375" cy="0"/>
        </a:xfrm>
        <a:prstGeom prst="line">
          <a:avLst/>
        </a:prstGeom>
        <a:solidFill>
          <a:schemeClr val="accent5">
            <a:hueOff val="-842315"/>
            <a:satOff val="-3972"/>
            <a:lumOff val="980"/>
            <a:alphaOff val="0"/>
          </a:schemeClr>
        </a:solidFill>
        <a:ln w="15875" cap="flat" cmpd="sng" algn="ctr">
          <a:solidFill>
            <a:schemeClr val="accent5">
              <a:hueOff val="-842315"/>
              <a:satOff val="-3972"/>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9C6CA3-255F-44D7-BDD2-F5CDF0416DDF}">
      <dsp:nvSpPr>
        <dsp:cNvPr id="0" name=""/>
        <dsp:cNvSpPr/>
      </dsp:nvSpPr>
      <dsp:spPr>
        <a:xfrm>
          <a:off x="0" y="1654818"/>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Differentiation</a:t>
          </a:r>
          <a:endParaRPr lang="en-US" sz="1900" kern="1200"/>
        </a:p>
      </dsp:txBody>
      <dsp:txXfrm>
        <a:off x="0" y="1654818"/>
        <a:ext cx="9604375" cy="413590"/>
      </dsp:txXfrm>
    </dsp:sp>
    <dsp:sp modelId="{736ECC6F-B180-4D2A-8C51-538C7E98664E}">
      <dsp:nvSpPr>
        <dsp:cNvPr id="0" name=""/>
        <dsp:cNvSpPr/>
      </dsp:nvSpPr>
      <dsp:spPr>
        <a:xfrm>
          <a:off x="0" y="2068408"/>
          <a:ext cx="9604375" cy="0"/>
        </a:xfrm>
        <a:prstGeom prst="line">
          <a:avLst/>
        </a:prstGeom>
        <a:solidFill>
          <a:schemeClr val="accent5">
            <a:hueOff val="-1052894"/>
            <a:satOff val="-4965"/>
            <a:lumOff val="1225"/>
            <a:alphaOff val="0"/>
          </a:schemeClr>
        </a:solidFill>
        <a:ln w="15875" cap="flat" cmpd="sng" algn="ctr">
          <a:solidFill>
            <a:schemeClr val="accent5">
              <a:hueOff val="-1052894"/>
              <a:satOff val="-4965"/>
              <a:lumOff val="12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7E482-2AF3-40E1-8E86-A1568D2BFB5F}">
      <dsp:nvSpPr>
        <dsp:cNvPr id="0" name=""/>
        <dsp:cNvSpPr/>
      </dsp:nvSpPr>
      <dsp:spPr>
        <a:xfrm>
          <a:off x="0" y="2068408"/>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Integration</a:t>
          </a:r>
          <a:endParaRPr lang="en-US" sz="1900" kern="1200"/>
        </a:p>
      </dsp:txBody>
      <dsp:txXfrm>
        <a:off x="0" y="2068408"/>
        <a:ext cx="9604375" cy="413590"/>
      </dsp:txXfrm>
    </dsp:sp>
    <dsp:sp modelId="{69901669-CA9A-4062-8B92-B8B113231F45}">
      <dsp:nvSpPr>
        <dsp:cNvPr id="0" name=""/>
        <dsp:cNvSpPr/>
      </dsp:nvSpPr>
      <dsp:spPr>
        <a:xfrm>
          <a:off x="0" y="2481999"/>
          <a:ext cx="9604375" cy="0"/>
        </a:xfrm>
        <a:prstGeom prst="line">
          <a:avLst/>
        </a:prstGeom>
        <a:solidFill>
          <a:schemeClr val="accent5">
            <a:hueOff val="-1263473"/>
            <a:satOff val="-5958"/>
            <a:lumOff val="1470"/>
            <a:alphaOff val="0"/>
          </a:schemeClr>
        </a:solidFill>
        <a:ln w="15875" cap="flat" cmpd="sng" algn="ctr">
          <a:solidFill>
            <a:schemeClr val="accent5">
              <a:hueOff val="-1263473"/>
              <a:satOff val="-5958"/>
              <a:lumOff val="1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01F35A-95BD-4BB0-B8EF-22230289FD6C}">
      <dsp:nvSpPr>
        <dsp:cNvPr id="0" name=""/>
        <dsp:cNvSpPr/>
      </dsp:nvSpPr>
      <dsp:spPr>
        <a:xfrm>
          <a:off x="0" y="2481999"/>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Time Shifting</a:t>
          </a:r>
          <a:endParaRPr lang="en-US" sz="1900" kern="1200"/>
        </a:p>
      </dsp:txBody>
      <dsp:txXfrm>
        <a:off x="0" y="2481999"/>
        <a:ext cx="9604375" cy="413590"/>
      </dsp:txXfrm>
    </dsp:sp>
    <dsp:sp modelId="{C64231F4-3208-40CC-AD19-70AC8CFEB194}">
      <dsp:nvSpPr>
        <dsp:cNvPr id="0" name=""/>
        <dsp:cNvSpPr/>
      </dsp:nvSpPr>
      <dsp:spPr>
        <a:xfrm>
          <a:off x="0" y="2895590"/>
          <a:ext cx="9604375" cy="0"/>
        </a:xfrm>
        <a:prstGeom prst="line">
          <a:avLst/>
        </a:prstGeom>
        <a:solidFill>
          <a:schemeClr val="accent5">
            <a:hueOff val="-1474052"/>
            <a:satOff val="-6951"/>
            <a:lumOff val="1715"/>
            <a:alphaOff val="0"/>
          </a:schemeClr>
        </a:solidFill>
        <a:ln w="15875" cap="flat" cmpd="sng" algn="ctr">
          <a:solidFill>
            <a:schemeClr val="accent5">
              <a:hueOff val="-1474052"/>
              <a:satOff val="-6951"/>
              <a:lumOff val="17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1A170-DC58-47A0-8DE9-FB637BE7F8FB}">
      <dsp:nvSpPr>
        <dsp:cNvPr id="0" name=""/>
        <dsp:cNvSpPr/>
      </dsp:nvSpPr>
      <dsp:spPr>
        <a:xfrm>
          <a:off x="0" y="2895590"/>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Final Value Theorem</a:t>
          </a:r>
          <a:endParaRPr lang="en-US" sz="1900" kern="1200"/>
        </a:p>
      </dsp:txBody>
      <dsp:txXfrm>
        <a:off x="0" y="2895590"/>
        <a:ext cx="9604375" cy="413590"/>
      </dsp:txXfrm>
    </dsp:sp>
    <dsp:sp modelId="{178D318C-6F11-4407-A4C3-0DA193E55ED7}">
      <dsp:nvSpPr>
        <dsp:cNvPr id="0" name=""/>
        <dsp:cNvSpPr/>
      </dsp:nvSpPr>
      <dsp:spPr>
        <a:xfrm>
          <a:off x="0" y="3309181"/>
          <a:ext cx="9604375" cy="0"/>
        </a:xfrm>
        <a:prstGeom prst="line">
          <a:avLst/>
        </a:prstGeom>
        <a:solidFill>
          <a:schemeClr val="accent5">
            <a:hueOff val="-1684631"/>
            <a:satOff val="-7944"/>
            <a:lumOff val="196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5C996-D693-4147-8334-31884A88FF7B}">
      <dsp:nvSpPr>
        <dsp:cNvPr id="0" name=""/>
        <dsp:cNvSpPr/>
      </dsp:nvSpPr>
      <dsp:spPr>
        <a:xfrm>
          <a:off x="0" y="3309181"/>
          <a:ext cx="9604375" cy="41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Conclusion</a:t>
          </a:r>
        </a:p>
      </dsp:txBody>
      <dsp:txXfrm>
        <a:off x="0" y="3309181"/>
        <a:ext cx="9604375" cy="4135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We designed this template so that each member of the project team has a set of slides with its own theme. Members, here’s how you add a new slide to just your set: </a:t>
            </a:r>
          </a:p>
          <a:p>
            <a:br>
              <a:rPr lang="en-US"/>
            </a:br>
            <a:r>
              <a:rPr lang="en-US"/>
              <a:t>Mark where you want to add the slide: Select an existing one in the Thumbnails pane, click the New Slide button, then choose a layout. The new slide gets the same theme as the other slides in your set. </a:t>
            </a:r>
          </a:p>
          <a:p>
            <a:endParaRPr lang="en-US"/>
          </a:p>
          <a:p>
            <a:r>
              <a:rPr lang="en-US"/>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57723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23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88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50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39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16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299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517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29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924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075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54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757904"/>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4">
            <a:extLst>
              <a:ext uri="{FF2B5EF4-FFF2-40B4-BE49-F238E27FC236}">
                <a16:creationId xmlns:a16="http://schemas.microsoft.com/office/drawing/2014/main" id="{C287683C-05D1-E7B1-A3E0-FD4CD971E52E}"/>
              </a:ext>
            </a:extLst>
          </p:cNvPr>
          <p:cNvPicPr>
            <a:picLocks noChangeAspect="1"/>
          </p:cNvPicPr>
          <p:nvPr/>
        </p:nvPicPr>
        <p:blipFill rotWithShape="1">
          <a:blip r:embed="rId3">
            <a:duotone>
              <a:schemeClr val="bg2">
                <a:shade val="45000"/>
                <a:satMod val="135000"/>
              </a:schemeClr>
              <a:prstClr val="white"/>
            </a:duotone>
            <a:alphaModFix amt="50000"/>
          </a:blip>
          <a:srcRect r="6252" b="6250"/>
          <a:stretch/>
        </p:blipFill>
        <p:spPr>
          <a:xfrm>
            <a:off x="305" y="10"/>
            <a:ext cx="12191695" cy="6857990"/>
          </a:xfrm>
          <a:prstGeom prst="rect">
            <a:avLst/>
          </a:prstGeom>
        </p:spPr>
      </p:pic>
      <p:sp>
        <p:nvSpPr>
          <p:cNvPr id="3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17779" y="802298"/>
            <a:ext cx="8637073" cy="2541431"/>
          </a:xfrm>
        </p:spPr>
        <p:txBody>
          <a:bodyPr>
            <a:normAutofit/>
          </a:bodyPr>
          <a:lstStyle/>
          <a:p>
            <a:r>
              <a:rPr lang="en-US" sz="5600"/>
              <a:t>Some Important properties on Laplace Transformation</a:t>
            </a:r>
          </a:p>
        </p:txBody>
      </p:sp>
      <p:sp>
        <p:nvSpPr>
          <p:cNvPr id="3" name="Subtitle 2"/>
          <p:cNvSpPr>
            <a:spLocks noGrp="1"/>
          </p:cNvSpPr>
          <p:nvPr>
            <p:ph type="subTitle" idx="1"/>
          </p:nvPr>
        </p:nvSpPr>
        <p:spPr>
          <a:xfrm>
            <a:off x="2417780" y="3531204"/>
            <a:ext cx="8637072" cy="977621"/>
          </a:xfrm>
        </p:spPr>
        <p:txBody>
          <a:bodyPr>
            <a:normAutofit/>
          </a:bodyPr>
          <a:lstStyle/>
          <a:p>
            <a:r>
              <a:rPr lang="en-US"/>
              <a:t>B tech CSE 2025 (Group - 6)</a:t>
            </a:r>
          </a:p>
          <a:p>
            <a:r>
              <a:rPr lang="en-US"/>
              <a:t>Dr. Sudip Chakrabarty</a:t>
            </a:r>
          </a:p>
          <a:p>
            <a:endParaRPr lang="en-US"/>
          </a:p>
        </p:txBody>
      </p:sp>
      <p:cxnSp>
        <p:nvCxnSpPr>
          <p:cNvPr id="32"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3"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EDBF3-069F-4F3A-AD16-E641F8806816}"/>
              </a:ext>
            </a:extLst>
          </p:cNvPr>
          <p:cNvSpPr>
            <a:spLocks noGrp="1"/>
          </p:cNvSpPr>
          <p:nvPr>
            <p:ph type="title"/>
          </p:nvPr>
        </p:nvSpPr>
        <p:spPr>
          <a:xfrm>
            <a:off x="844476" y="1600199"/>
            <a:ext cx="3539266" cy="4297680"/>
          </a:xfrm>
        </p:spPr>
        <p:txBody>
          <a:bodyPr anchor="ctr">
            <a:normAutofit/>
          </a:bodyPr>
          <a:lstStyle/>
          <a:p>
            <a:r>
              <a:rPr lang="en-IN"/>
              <a:t>FIRST SHIFTING</a:t>
            </a:r>
            <a:br>
              <a:rPr lang="en-IN"/>
            </a:br>
            <a:endParaRPr lang="en-IN"/>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8C356C-8987-4241-A34A-86857D046F60}"/>
              </a:ext>
            </a:extLst>
          </p:cNvPr>
          <p:cNvSpPr>
            <a:spLocks noGrp="1"/>
          </p:cNvSpPr>
          <p:nvPr>
            <p:ph idx="1"/>
          </p:nvPr>
        </p:nvSpPr>
        <p:spPr>
          <a:xfrm>
            <a:off x="4924851" y="1600199"/>
            <a:ext cx="6130003" cy="4297680"/>
          </a:xfrm>
        </p:spPr>
        <p:txBody>
          <a:bodyPr vert="horz" lIns="91440" tIns="45720" rIns="91440" bIns="45720" rtlCol="0" anchor="ctr">
            <a:normAutofit/>
          </a:bodyPr>
          <a:lstStyle/>
          <a:p>
            <a:r>
              <a:rPr lang="en-US" b="1">
                <a:latin typeface="Calibri"/>
                <a:ea typeface="Georgia"/>
                <a:cs typeface="Georgia"/>
              </a:rPr>
              <a:t>First Shifting Property</a:t>
            </a:r>
            <a:br>
              <a:rPr lang="en-US">
                <a:latin typeface="Calibri"/>
                <a:ea typeface="Georgia"/>
                <a:cs typeface="Georgia"/>
              </a:rPr>
            </a:br>
            <a:r>
              <a:rPr lang="en-US">
                <a:latin typeface="Calibri"/>
                <a:ea typeface="Georgia"/>
                <a:cs typeface="Georgia"/>
              </a:rPr>
              <a:t>If   </a:t>
            </a:r>
            <a:r>
              <a:rPr lang="en-US">
                <a:latin typeface="Calibri"/>
                <a:ea typeface="MathJax_Caligraphic"/>
                <a:cs typeface="MathJax_Caligraphic"/>
              </a:rPr>
              <a:t>L</a:t>
            </a:r>
            <a:r>
              <a:rPr lang="en-US">
                <a:latin typeface="Calibri"/>
                <a:ea typeface="MathJax_Main"/>
                <a:cs typeface="MathJax_Main"/>
              </a:rPr>
              <a:t>{</a:t>
            </a:r>
            <a:r>
              <a:rPr lang="en-US">
                <a:latin typeface="Calibri"/>
                <a:ea typeface="MathJax_Math-italic"/>
                <a:cs typeface="MathJax_Math-italic"/>
              </a:rPr>
              <a:t>f</a:t>
            </a:r>
            <a:r>
              <a:rPr lang="en-US">
                <a:latin typeface="Calibri"/>
                <a:ea typeface="MathJax_Main"/>
                <a:cs typeface="MathJax_Main"/>
              </a:rPr>
              <a:t>(</a:t>
            </a:r>
            <a:r>
              <a:rPr lang="en-US">
                <a:latin typeface="Calibri"/>
                <a:ea typeface="MathJax_Math-italic"/>
                <a:cs typeface="MathJax_Math-italic"/>
              </a:rPr>
              <a:t>t</a:t>
            </a:r>
            <a:r>
              <a:rPr lang="en-US">
                <a:latin typeface="Calibri"/>
                <a:ea typeface="MathJax_Main"/>
                <a:cs typeface="MathJax_Main"/>
              </a:rPr>
              <a:t>)}=</a:t>
            </a:r>
            <a:r>
              <a:rPr lang="en-US">
                <a:latin typeface="Calibri"/>
                <a:ea typeface="MathJax_Math-italic"/>
                <a:cs typeface="MathJax_Math-italic"/>
              </a:rPr>
              <a:t>F</a:t>
            </a:r>
            <a:r>
              <a:rPr lang="en-US">
                <a:latin typeface="Calibri"/>
                <a:ea typeface="MathJax_Main"/>
                <a:cs typeface="MathJax_Main"/>
              </a:rPr>
              <a:t>(</a:t>
            </a:r>
            <a:r>
              <a:rPr lang="en-US">
                <a:latin typeface="Calibri"/>
                <a:ea typeface="MathJax_Math-italic"/>
                <a:cs typeface="MathJax_Math-italic"/>
              </a:rPr>
              <a:t>s</a:t>
            </a:r>
            <a:r>
              <a:rPr lang="en-US">
                <a:latin typeface="Calibri"/>
                <a:ea typeface="MathJax_Main"/>
                <a:cs typeface="MathJax_Main"/>
              </a:rPr>
              <a:t>)</a:t>
            </a:r>
            <a:r>
              <a:rPr lang="en-US">
                <a:latin typeface="Calibri"/>
                <a:ea typeface="Georgia"/>
                <a:cs typeface="Georgia"/>
              </a:rPr>
              <a:t>L{f(t)}=F(s),   when   </a:t>
            </a:r>
            <a:r>
              <a:rPr lang="en-US">
                <a:latin typeface="Calibri"/>
                <a:ea typeface="MathJax_Math-italic"/>
                <a:cs typeface="MathJax_Math-italic"/>
              </a:rPr>
              <a:t>s </a:t>
            </a:r>
            <a:r>
              <a:rPr lang="en-US">
                <a:latin typeface="Calibri"/>
                <a:ea typeface="MathJax_Main"/>
                <a:cs typeface="MathJax_Main"/>
              </a:rPr>
              <a:t>&gt; a</a:t>
            </a:r>
            <a:r>
              <a:rPr lang="en-US">
                <a:latin typeface="Calibri"/>
                <a:ea typeface="Georgia"/>
                <a:cs typeface="Georgia"/>
              </a:rPr>
              <a:t>   then,</a:t>
            </a:r>
            <a:br>
              <a:rPr lang="en-US">
                <a:latin typeface="Calibri"/>
                <a:ea typeface="Georgia"/>
                <a:cs typeface="Georgia"/>
              </a:rPr>
            </a:br>
            <a:r>
              <a:rPr lang="en-US">
                <a:latin typeface="Calibri"/>
                <a:ea typeface="Georgia"/>
                <a:cs typeface="Georgia"/>
              </a:rPr>
              <a:t> </a:t>
            </a:r>
            <a:endParaRPr lang="en-US">
              <a:latin typeface="Trebuchet MS" panose="020B0603020202020204"/>
              <a:ea typeface="Georgia"/>
              <a:cs typeface="Georgia"/>
            </a:endParaRPr>
          </a:p>
          <a:p>
            <a:r>
              <a:rPr lang="en-US">
                <a:latin typeface="Calibri"/>
                <a:ea typeface="MathJax_Caligraphic"/>
                <a:cs typeface="MathJax_Caligraphic"/>
              </a:rPr>
              <a:t>L</a:t>
            </a:r>
            <a:r>
              <a:rPr lang="en-US">
                <a:latin typeface="Calibri"/>
                <a:ea typeface="MathJax_Main"/>
                <a:cs typeface="MathJax_Main"/>
              </a:rPr>
              <a:t>{e </a:t>
            </a:r>
            <a:r>
              <a:rPr lang="en-US" baseline="30000">
                <a:latin typeface="Calibri"/>
                <a:ea typeface="MathJax_Main"/>
                <a:cs typeface="MathJax_Main"/>
              </a:rPr>
              <a:t>at </a:t>
            </a:r>
            <a:r>
              <a:rPr lang="en-US">
                <a:latin typeface="Calibri"/>
                <a:ea typeface="MathJax_Main"/>
                <a:cs typeface="MathJax_Main"/>
              </a:rPr>
              <a:t>f(</a:t>
            </a:r>
            <a:r>
              <a:rPr lang="en-US">
                <a:latin typeface="Calibri"/>
                <a:ea typeface="MathJax_Math-italic"/>
                <a:cs typeface="MathJax_Math-italic"/>
              </a:rPr>
              <a:t>t</a:t>
            </a:r>
            <a:r>
              <a:rPr lang="en-US">
                <a:latin typeface="Calibri"/>
                <a:ea typeface="MathJax_Main"/>
                <a:cs typeface="MathJax_Main"/>
              </a:rPr>
              <a:t>)}=</a:t>
            </a:r>
            <a:r>
              <a:rPr lang="en-US">
                <a:latin typeface="Calibri"/>
                <a:ea typeface="MathJax_Math-italic"/>
                <a:cs typeface="MathJax_Math-italic"/>
              </a:rPr>
              <a:t>F</a:t>
            </a:r>
            <a:r>
              <a:rPr lang="en-US">
                <a:latin typeface="Calibri"/>
                <a:ea typeface="MathJax_Main"/>
                <a:cs typeface="MathJax_Main"/>
              </a:rPr>
              <a:t>(</a:t>
            </a:r>
            <a:r>
              <a:rPr lang="en-US">
                <a:latin typeface="Calibri"/>
                <a:ea typeface="MathJax_Math-italic"/>
                <a:cs typeface="MathJax_Math-italic"/>
              </a:rPr>
              <a:t>s</a:t>
            </a:r>
            <a:r>
              <a:rPr lang="en-US">
                <a:latin typeface="Calibri"/>
                <a:ea typeface="MathJax_Main"/>
                <a:cs typeface="MathJax_Main"/>
              </a:rPr>
              <a:t>−</a:t>
            </a:r>
            <a:r>
              <a:rPr lang="en-US">
                <a:latin typeface="Calibri"/>
                <a:ea typeface="MathJax_Math-italic"/>
                <a:cs typeface="MathJax_Math-italic"/>
              </a:rPr>
              <a:t>a</a:t>
            </a:r>
            <a:r>
              <a:rPr lang="en-US">
                <a:latin typeface="Calibri"/>
                <a:ea typeface="MathJax_Main"/>
                <a:cs typeface="MathJax_Main"/>
              </a:rPr>
              <a:t>)</a:t>
            </a:r>
            <a:r>
              <a:rPr lang="en-US">
                <a:latin typeface="Calibri"/>
                <a:ea typeface="Georgia"/>
                <a:cs typeface="Georgia"/>
              </a:rPr>
              <a:t>L{e </a:t>
            </a:r>
            <a:r>
              <a:rPr lang="en-US" baseline="30000">
                <a:latin typeface="Calibri"/>
                <a:ea typeface="Georgia"/>
                <a:cs typeface="Georgia"/>
              </a:rPr>
              <a:t>at </a:t>
            </a:r>
            <a:r>
              <a:rPr lang="en-US">
                <a:latin typeface="Calibri"/>
                <a:ea typeface="Georgia"/>
                <a:cs typeface="Georgia"/>
              </a:rPr>
              <a:t>f(t)}=F(s−a)</a:t>
            </a:r>
            <a:endParaRPr lang="en-US"/>
          </a:p>
          <a:p>
            <a:endParaRPr lang="en-US">
              <a:latin typeface="Calibri"/>
              <a:ea typeface="Georgia"/>
              <a:cs typeface="Georgia"/>
            </a:endParaRPr>
          </a:p>
          <a:p>
            <a:r>
              <a:rPr lang="en-US">
                <a:latin typeface="Calibri"/>
                <a:ea typeface="Georgia"/>
                <a:cs typeface="Georgia"/>
              </a:rPr>
              <a:t>In words, the substitution   </a:t>
            </a:r>
            <a:r>
              <a:rPr lang="en-US">
                <a:latin typeface="Calibri"/>
                <a:ea typeface="MathJax_Math-italic"/>
                <a:cs typeface="MathJax_Math-italic"/>
              </a:rPr>
              <a:t>s</a:t>
            </a:r>
            <a:r>
              <a:rPr lang="en-US">
                <a:latin typeface="Calibri"/>
                <a:ea typeface="MathJax_Main"/>
                <a:cs typeface="MathJax_Main"/>
              </a:rPr>
              <a:t>− </a:t>
            </a:r>
            <a:r>
              <a:rPr lang="en-US">
                <a:latin typeface="Calibri"/>
                <a:ea typeface="Georgia"/>
                <a:cs typeface="Georgia"/>
              </a:rPr>
              <a:t>a   for   s   in the transform corresponds to the multiplication of the original function by   e </a:t>
            </a:r>
            <a:r>
              <a:rPr lang="en-US" baseline="30000">
                <a:latin typeface="Calibri"/>
                <a:ea typeface="Georgia"/>
                <a:cs typeface="Georgia"/>
              </a:rPr>
              <a:t>at</a:t>
            </a:r>
            <a:r>
              <a:rPr lang="en-US">
                <a:latin typeface="Calibri"/>
                <a:ea typeface="Georgia"/>
                <a:cs typeface="Georgia"/>
              </a:rPr>
              <a:t>.</a:t>
            </a:r>
            <a:endParaRPr lang="en-IN">
              <a:latin typeface="Calibri"/>
              <a:ea typeface="Calibri"/>
              <a:cs typeface="Calibri"/>
            </a:endParaRPr>
          </a:p>
        </p:txBody>
      </p:sp>
    </p:spTree>
    <p:extLst>
      <p:ext uri="{BB962C8B-B14F-4D97-AF65-F5344CB8AC3E}">
        <p14:creationId xmlns:p14="http://schemas.microsoft.com/office/powerpoint/2010/main" val="22231108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626596C-01E3-EB7A-DF7A-FC1F4EBD28F5}"/>
              </a:ext>
            </a:extLst>
          </p:cNvPr>
          <p:cNvSpPr>
            <a:spLocks noGrp="1"/>
          </p:cNvSpPr>
          <p:nvPr>
            <p:ph type="title"/>
          </p:nvPr>
        </p:nvSpPr>
        <p:spPr>
          <a:xfrm>
            <a:off x="1451580" y="804520"/>
            <a:ext cx="4176511" cy="1049235"/>
          </a:xfrm>
        </p:spPr>
        <p:txBody>
          <a:bodyPr>
            <a:normAutofit/>
          </a:bodyPr>
          <a:lstStyle/>
          <a:p>
            <a:r>
              <a:rPr lang="en-US" dirty="0"/>
              <a:t>Final Valu Theorem</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524EC08-651E-903F-2F50-4D4B86EF0E29}"/>
              </a:ext>
            </a:extLst>
          </p:cNvPr>
          <p:cNvSpPr>
            <a:spLocks noGrp="1"/>
          </p:cNvSpPr>
          <p:nvPr>
            <p:ph idx="1"/>
          </p:nvPr>
        </p:nvSpPr>
        <p:spPr>
          <a:xfrm>
            <a:off x="1451581" y="2015732"/>
            <a:ext cx="4172212" cy="3450613"/>
          </a:xfrm>
        </p:spPr>
        <p:txBody>
          <a:bodyPr vert="horz" lIns="91440" tIns="45720" rIns="91440" bIns="45720" rtlCol="0">
            <a:normAutofit/>
          </a:bodyPr>
          <a:lstStyle/>
          <a:p>
            <a:pPr>
              <a:lnSpc>
                <a:spcPct val="110000"/>
              </a:lnSpc>
            </a:pPr>
            <a:r>
              <a:rPr lang="en-US" sz="1700"/>
              <a:t>The Laplace transform is also useful to find the final value of the time function f(t).</a:t>
            </a:r>
          </a:p>
          <a:p>
            <a:pPr>
              <a:lnSpc>
                <a:spcPct val="110000"/>
              </a:lnSpc>
            </a:pPr>
            <a:r>
              <a:rPr lang="en-US" sz="1700"/>
              <a:t>Thus if F(s) is the Laplace transform of f(t) then the final value is,</a:t>
            </a:r>
          </a:p>
          <a:p>
            <a:pPr>
              <a:lnSpc>
                <a:spcPct val="110000"/>
              </a:lnSpc>
            </a:pPr>
            <a:endParaRPr lang="en-US" sz="1700"/>
          </a:p>
          <a:p>
            <a:pPr>
              <a:lnSpc>
                <a:spcPct val="110000"/>
              </a:lnSpc>
            </a:pPr>
            <a:endParaRPr lang="en-US" sz="1700"/>
          </a:p>
          <a:p>
            <a:pPr>
              <a:lnSpc>
                <a:spcPct val="110000"/>
              </a:lnSpc>
            </a:pPr>
            <a:r>
              <a:rPr lang="en-US" sz="1700"/>
              <a:t>The only restriction is that the roots of the </a:t>
            </a:r>
            <a:r>
              <a:rPr lang="en-US" sz="1700" err="1"/>
              <a:t>denomintor</a:t>
            </a:r>
            <a:r>
              <a:rPr lang="en-US" sz="1700"/>
              <a:t> polynomial of F(s) I.e. poles of F(s) have negative or zero real parts.</a:t>
            </a:r>
          </a:p>
        </p:txBody>
      </p:sp>
      <p:pic>
        <p:nvPicPr>
          <p:cNvPr id="4" name="Picture 4" descr="Text&#10;&#10;Description automatically generated">
            <a:extLst>
              <a:ext uri="{FF2B5EF4-FFF2-40B4-BE49-F238E27FC236}">
                <a16:creationId xmlns:a16="http://schemas.microsoft.com/office/drawing/2014/main" id="{7891E2B3-8B4B-088C-B02D-FB2F477091D8}"/>
              </a:ext>
            </a:extLst>
          </p:cNvPr>
          <p:cNvPicPr>
            <a:picLocks noChangeAspect="1"/>
          </p:cNvPicPr>
          <p:nvPr/>
        </p:nvPicPr>
        <p:blipFill>
          <a:blip r:embed="rId2"/>
          <a:stretch>
            <a:fillRect/>
          </a:stretch>
        </p:blipFill>
        <p:spPr>
          <a:xfrm>
            <a:off x="6094411" y="1275798"/>
            <a:ext cx="4960442" cy="3720331"/>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97413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3334-1CB7-1101-9657-75C184134DFE}"/>
              </a:ext>
            </a:extLst>
          </p:cNvPr>
          <p:cNvSpPr>
            <a:spLocks noGrp="1"/>
          </p:cNvSpPr>
          <p:nvPr>
            <p:ph type="title"/>
          </p:nvPr>
        </p:nvSpPr>
        <p:spPr/>
        <p:txBody>
          <a:bodyPr/>
          <a:lstStyle/>
          <a:p>
            <a:r>
              <a:rPr lang="en-US"/>
              <a:t>CONCLUSION</a:t>
            </a:r>
          </a:p>
        </p:txBody>
      </p:sp>
      <p:graphicFrame>
        <p:nvGraphicFramePr>
          <p:cNvPr id="5" name="Content Placeholder 4">
            <a:extLst>
              <a:ext uri="{FF2B5EF4-FFF2-40B4-BE49-F238E27FC236}">
                <a16:creationId xmlns:a16="http://schemas.microsoft.com/office/drawing/2014/main" id="{95CC61DB-D665-0793-0A49-DAE3F4CBC772}"/>
              </a:ext>
            </a:extLst>
          </p:cNvPr>
          <p:cNvGraphicFramePr>
            <a:graphicFrameLocks noGrp="1"/>
          </p:cNvGraphicFramePr>
          <p:nvPr>
            <p:ph idx="1"/>
            <p:extLst>
              <p:ext uri="{D42A27DB-BD31-4B8C-83A1-F6EECF244321}">
                <p14:modId xmlns:p14="http://schemas.microsoft.com/office/powerpoint/2010/main" val="1161559860"/>
              </p:ext>
            </p:extLst>
          </p:nvPr>
        </p:nvGraphicFramePr>
        <p:xfrm>
          <a:off x="1450975" y="2016125"/>
          <a:ext cx="9604374" cy="2987040"/>
        </p:xfrm>
        <a:graphic>
          <a:graphicData uri="http://schemas.openxmlformats.org/drawingml/2006/table">
            <a:tbl>
              <a:tblPr firstRow="1" bandRow="1">
                <a:tableStyleId>{5C22544A-7EE6-4342-B048-85BDC9FD1C3A}</a:tableStyleId>
              </a:tblPr>
              <a:tblGrid>
                <a:gridCol w="4802187">
                  <a:extLst>
                    <a:ext uri="{9D8B030D-6E8A-4147-A177-3AD203B41FA5}">
                      <a16:colId xmlns:a16="http://schemas.microsoft.com/office/drawing/2014/main" val="3664280686"/>
                    </a:ext>
                  </a:extLst>
                </a:gridCol>
                <a:gridCol w="4802187">
                  <a:extLst>
                    <a:ext uri="{9D8B030D-6E8A-4147-A177-3AD203B41FA5}">
                      <a16:colId xmlns:a16="http://schemas.microsoft.com/office/drawing/2014/main" val="3623779170"/>
                    </a:ext>
                  </a:extLst>
                </a:gridCol>
              </a:tblGrid>
              <a:tr h="0">
                <a:tc>
                  <a:txBody>
                    <a:bodyPr/>
                    <a:lstStyle/>
                    <a:p>
                      <a:r>
                        <a:rPr lang="en-US">
                          <a:effectLst/>
                        </a:rPr>
                        <a:t>Linearity Property</a:t>
                      </a:r>
                    </a:p>
                  </a:txBody>
                  <a:tcPr marL="104775" marR="104775" marT="76200" marB="76200" anchor="ctr"/>
                </a:tc>
                <a:tc>
                  <a:txBody>
                    <a:bodyPr/>
                    <a:lstStyle/>
                    <a:p>
                      <a:r>
                        <a:rPr lang="en-US">
                          <a:effectLst/>
                        </a:rPr>
                        <a:t>A f</a:t>
                      </a:r>
                      <a:r>
                        <a:rPr lang="en-US" baseline="-25000">
                          <a:effectLst/>
                        </a:rPr>
                        <a:t>1</a:t>
                      </a:r>
                      <a:r>
                        <a:rPr lang="en-US">
                          <a:effectLst/>
                        </a:rPr>
                        <a:t>(t) + B f</a:t>
                      </a:r>
                      <a:r>
                        <a:rPr lang="en-US" baseline="-25000">
                          <a:effectLst/>
                        </a:rPr>
                        <a:t>2</a:t>
                      </a:r>
                      <a:r>
                        <a:rPr lang="en-US">
                          <a:effectLst/>
                        </a:rPr>
                        <a:t>(t) ⟷ A F</a:t>
                      </a:r>
                      <a:r>
                        <a:rPr lang="en-US" baseline="-25000">
                          <a:effectLst/>
                        </a:rPr>
                        <a:t>1</a:t>
                      </a:r>
                      <a:r>
                        <a:rPr lang="en-US">
                          <a:effectLst/>
                        </a:rPr>
                        <a:t>(s) + B F</a:t>
                      </a:r>
                      <a:r>
                        <a:rPr lang="en-US" baseline="-25000">
                          <a:effectLst/>
                        </a:rPr>
                        <a:t>2</a:t>
                      </a:r>
                      <a:r>
                        <a:rPr lang="en-US">
                          <a:effectLst/>
                        </a:rPr>
                        <a:t>(s)</a:t>
                      </a:r>
                    </a:p>
                  </a:txBody>
                  <a:tcPr marL="104775" marR="104775" marT="76200" marB="76200" anchor="ctr"/>
                </a:tc>
                <a:extLst>
                  <a:ext uri="{0D108BD9-81ED-4DB2-BD59-A6C34878D82A}">
                    <a16:rowId xmlns:a16="http://schemas.microsoft.com/office/drawing/2014/main" val="2146214388"/>
                  </a:ext>
                </a:extLst>
              </a:tr>
              <a:tr h="0">
                <a:tc>
                  <a:txBody>
                    <a:bodyPr/>
                    <a:lstStyle/>
                    <a:p>
                      <a:r>
                        <a:rPr lang="en-US">
                          <a:effectLst/>
                        </a:rPr>
                        <a:t>Frequency Shifting Property</a:t>
                      </a:r>
                    </a:p>
                  </a:txBody>
                  <a:tcPr marL="104775" marR="104775" marT="76200" marB="76200" anchor="ctr"/>
                </a:tc>
                <a:tc>
                  <a:txBody>
                    <a:bodyPr/>
                    <a:lstStyle/>
                    <a:p>
                      <a:r>
                        <a:rPr lang="en-US">
                          <a:effectLst/>
                        </a:rPr>
                        <a:t>e</a:t>
                      </a:r>
                      <a:r>
                        <a:rPr lang="en-US" baseline="30000">
                          <a:effectLst/>
                        </a:rPr>
                        <a:t>s</a:t>
                      </a:r>
                      <a:r>
                        <a:rPr lang="en-US" baseline="-25000">
                          <a:effectLst/>
                        </a:rPr>
                        <a:t>0</a:t>
                      </a:r>
                      <a:r>
                        <a:rPr lang="en-US" baseline="30000">
                          <a:effectLst/>
                        </a:rPr>
                        <a:t>t</a:t>
                      </a:r>
                      <a:r>
                        <a:rPr lang="en-US">
                          <a:effectLst/>
                        </a:rPr>
                        <a:t> f(t)) ⟷ F(s – s</a:t>
                      </a:r>
                      <a:r>
                        <a:rPr lang="en-US" baseline="-25000">
                          <a:effectLst/>
                        </a:rPr>
                        <a:t>0</a:t>
                      </a:r>
                      <a:r>
                        <a:rPr lang="en-US">
                          <a:effectLst/>
                        </a:rPr>
                        <a:t>)</a:t>
                      </a:r>
                    </a:p>
                  </a:txBody>
                  <a:tcPr marL="104775" marR="104775" marT="76200" marB="76200" anchor="ctr"/>
                </a:tc>
                <a:extLst>
                  <a:ext uri="{0D108BD9-81ED-4DB2-BD59-A6C34878D82A}">
                    <a16:rowId xmlns:a16="http://schemas.microsoft.com/office/drawing/2014/main" val="1485973283"/>
                  </a:ext>
                </a:extLst>
              </a:tr>
              <a:tr h="0">
                <a:tc>
                  <a:txBody>
                    <a:bodyPr/>
                    <a:lstStyle/>
                    <a:p>
                      <a:r>
                        <a:rPr lang="en-US">
                          <a:effectLst/>
                        </a:rPr>
                        <a:t>Integration</a:t>
                      </a:r>
                    </a:p>
                  </a:txBody>
                  <a:tcPr marL="104775" marR="104775" marT="76200" marB="76200" anchor="ctr"/>
                </a:tc>
                <a:tc>
                  <a:txBody>
                    <a:bodyPr/>
                    <a:lstStyle/>
                    <a:p>
                      <a:r>
                        <a:rPr lang="en-US" baseline="30000">
                          <a:effectLst/>
                        </a:rPr>
                        <a:t>t</a:t>
                      </a:r>
                      <a:r>
                        <a:rPr lang="en-US">
                          <a:effectLst/>
                        </a:rPr>
                        <a:t>∫</a:t>
                      </a:r>
                      <a:r>
                        <a:rPr lang="en-US" baseline="-25000">
                          <a:effectLst/>
                        </a:rPr>
                        <a:t>0</a:t>
                      </a:r>
                      <a:r>
                        <a:rPr lang="en-US">
                          <a:effectLst/>
                        </a:rPr>
                        <a:t> f(</a:t>
                      </a:r>
                      <a:r>
                        <a:rPr lang="el-GR">
                          <a:effectLst/>
                        </a:rPr>
                        <a:t>λ) </a:t>
                      </a:r>
                      <a:r>
                        <a:rPr lang="en-US">
                          <a:effectLst/>
                        </a:rPr>
                        <a:t>d</a:t>
                      </a:r>
                      <a:r>
                        <a:rPr lang="el-GR">
                          <a:effectLst/>
                        </a:rPr>
                        <a:t>λ ⟷ 1⁄</a:t>
                      </a:r>
                      <a:r>
                        <a:rPr lang="en-US">
                          <a:effectLst/>
                        </a:rPr>
                        <a:t>s F(s)</a:t>
                      </a:r>
                    </a:p>
                  </a:txBody>
                  <a:tcPr marL="104775" marR="104775" marT="76200" marB="76200" anchor="ctr"/>
                </a:tc>
                <a:extLst>
                  <a:ext uri="{0D108BD9-81ED-4DB2-BD59-A6C34878D82A}">
                    <a16:rowId xmlns:a16="http://schemas.microsoft.com/office/drawing/2014/main" val="1308358228"/>
                  </a:ext>
                </a:extLst>
              </a:tr>
              <a:tr h="0">
                <a:tc>
                  <a:txBody>
                    <a:bodyPr/>
                    <a:lstStyle/>
                    <a:p>
                      <a:r>
                        <a:rPr lang="en-US">
                          <a:effectLst/>
                        </a:rPr>
                        <a:t>Multiplication by Time</a:t>
                      </a:r>
                    </a:p>
                  </a:txBody>
                  <a:tcPr marL="104775" marR="104775" marT="76200" marB="76200" anchor="ctr"/>
                </a:tc>
                <a:tc>
                  <a:txBody>
                    <a:bodyPr/>
                    <a:lstStyle/>
                    <a:p>
                      <a:r>
                        <a:rPr lang="en-US">
                          <a:effectLst/>
                        </a:rPr>
                        <a:t>T f(t) ⟷ (−d F(s)⁄ds)</a:t>
                      </a:r>
                    </a:p>
                  </a:txBody>
                  <a:tcPr marL="104775" marR="104775" marT="76200" marB="76200" anchor="ctr"/>
                </a:tc>
                <a:extLst>
                  <a:ext uri="{0D108BD9-81ED-4DB2-BD59-A6C34878D82A}">
                    <a16:rowId xmlns:a16="http://schemas.microsoft.com/office/drawing/2014/main" val="1539696024"/>
                  </a:ext>
                </a:extLst>
              </a:tr>
              <a:tr h="0">
                <a:tc>
                  <a:txBody>
                    <a:bodyPr/>
                    <a:lstStyle/>
                    <a:p>
                      <a:r>
                        <a:rPr lang="en-US">
                          <a:effectLst/>
                        </a:rPr>
                        <a:t>Complex Shift Property</a:t>
                      </a:r>
                    </a:p>
                  </a:txBody>
                  <a:tcPr marL="104775" marR="104775" marT="76200" marB="76200" anchor="ctr"/>
                </a:tc>
                <a:tc>
                  <a:txBody>
                    <a:bodyPr/>
                    <a:lstStyle/>
                    <a:p>
                      <a:r>
                        <a:rPr lang="en-US">
                          <a:effectLst/>
                        </a:rPr>
                        <a:t>f(t) e</a:t>
                      </a:r>
                      <a:r>
                        <a:rPr lang="en-US" baseline="30000">
                          <a:effectLst/>
                        </a:rPr>
                        <a:t>−at</a:t>
                      </a:r>
                      <a:r>
                        <a:rPr lang="en-US">
                          <a:effectLst/>
                        </a:rPr>
                        <a:t> ⟷ F(s + a)</a:t>
                      </a:r>
                    </a:p>
                  </a:txBody>
                  <a:tcPr marL="104775" marR="104775" marT="76200" marB="76200" anchor="ctr"/>
                </a:tc>
                <a:extLst>
                  <a:ext uri="{0D108BD9-81ED-4DB2-BD59-A6C34878D82A}">
                    <a16:rowId xmlns:a16="http://schemas.microsoft.com/office/drawing/2014/main" val="585838276"/>
                  </a:ext>
                </a:extLst>
              </a:tr>
              <a:tr h="0">
                <a:tc>
                  <a:txBody>
                    <a:bodyPr/>
                    <a:lstStyle/>
                    <a:p>
                      <a:r>
                        <a:rPr lang="en-US">
                          <a:effectLst/>
                        </a:rPr>
                        <a:t>Time Reversal Property</a:t>
                      </a:r>
                    </a:p>
                  </a:txBody>
                  <a:tcPr marL="104775" marR="104775" marT="76200" marB="76200" anchor="ctr"/>
                </a:tc>
                <a:tc>
                  <a:txBody>
                    <a:bodyPr/>
                    <a:lstStyle/>
                    <a:p>
                      <a:r>
                        <a:rPr lang="en-US">
                          <a:effectLst/>
                        </a:rPr>
                        <a:t>f (-t) ⟷ F(-s)</a:t>
                      </a:r>
                    </a:p>
                  </a:txBody>
                  <a:tcPr marL="104775" marR="104775" marT="76200" marB="76200" anchor="ctr"/>
                </a:tc>
                <a:extLst>
                  <a:ext uri="{0D108BD9-81ED-4DB2-BD59-A6C34878D82A}">
                    <a16:rowId xmlns:a16="http://schemas.microsoft.com/office/drawing/2014/main" val="2836039945"/>
                  </a:ext>
                </a:extLst>
              </a:tr>
              <a:tr h="0">
                <a:tc>
                  <a:txBody>
                    <a:bodyPr/>
                    <a:lstStyle/>
                    <a:p>
                      <a:r>
                        <a:rPr lang="en-US">
                          <a:effectLst/>
                        </a:rPr>
                        <a:t>Time Scaling Property</a:t>
                      </a:r>
                    </a:p>
                  </a:txBody>
                  <a:tcPr marL="104775" marR="104775" marT="76200" marB="76200" anchor="ctr"/>
                </a:tc>
                <a:tc>
                  <a:txBody>
                    <a:bodyPr/>
                    <a:lstStyle/>
                    <a:p>
                      <a:r>
                        <a:rPr lang="en-US">
                          <a:effectLst/>
                        </a:rPr>
                        <a:t>f (</a:t>
                      </a:r>
                      <a:r>
                        <a:rPr lang="en-US" err="1">
                          <a:effectLst/>
                        </a:rPr>
                        <a:t>t⁄a</a:t>
                      </a:r>
                      <a:r>
                        <a:rPr lang="en-US">
                          <a:effectLst/>
                        </a:rPr>
                        <a:t>) ⟷ a F(as)</a:t>
                      </a:r>
                    </a:p>
                  </a:txBody>
                  <a:tcPr marL="104775" marR="104775" marT="76200" marB="76200" anchor="ctr"/>
                </a:tc>
                <a:extLst>
                  <a:ext uri="{0D108BD9-81ED-4DB2-BD59-A6C34878D82A}">
                    <a16:rowId xmlns:a16="http://schemas.microsoft.com/office/drawing/2014/main" val="4157684451"/>
                  </a:ext>
                </a:extLst>
              </a:tr>
            </a:tbl>
          </a:graphicData>
        </a:graphic>
      </p:graphicFrame>
    </p:spTree>
    <p:extLst>
      <p:ext uri="{BB962C8B-B14F-4D97-AF65-F5344CB8AC3E}">
        <p14:creationId xmlns:p14="http://schemas.microsoft.com/office/powerpoint/2010/main" val="9552398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4" name="Picture 8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6" name="Straight Connector 8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0" name="Rectangle 8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D4D29B67-4B6A-4265-8D88-584CE8087226}"/>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cxnSp>
        <p:nvCxnSpPr>
          <p:cNvPr id="94" name="Straight Connector 9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7" name="Graphic 7" descr="Smiling Face with No Fill">
            <a:extLst>
              <a:ext uri="{FF2B5EF4-FFF2-40B4-BE49-F238E27FC236}">
                <a16:creationId xmlns:a16="http://schemas.microsoft.com/office/drawing/2014/main" id="{8DDF9369-54EB-31AA-5CF4-7AAE959D26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96" name="Picture 9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8" name="Straight Connector 9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9651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6C632-0529-4319-97E0-EDF4A5413ECB}"/>
              </a:ext>
            </a:extLst>
          </p:cNvPr>
          <p:cNvSpPr>
            <a:spLocks noGrp="1"/>
          </p:cNvSpPr>
          <p:nvPr>
            <p:ph type="title"/>
          </p:nvPr>
        </p:nvSpPr>
        <p:spPr>
          <a:xfrm>
            <a:off x="844476" y="1600199"/>
            <a:ext cx="3539266" cy="4297680"/>
          </a:xfrm>
        </p:spPr>
        <p:txBody>
          <a:bodyPr anchor="ctr">
            <a:normAutofit/>
          </a:bodyPr>
          <a:lstStyle/>
          <a:p>
            <a:r>
              <a:rPr lang="en-US"/>
              <a:t>Presented By</a:t>
            </a:r>
            <a:endParaRPr lang="en-IN"/>
          </a:p>
        </p:txBody>
      </p:sp>
      <p:cxnSp>
        <p:nvCxnSpPr>
          <p:cNvPr id="6"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8A7180-1249-4232-A64A-1461DD2C297A}"/>
              </a:ext>
            </a:extLst>
          </p:cNvPr>
          <p:cNvSpPr>
            <a:spLocks noGrp="1"/>
          </p:cNvSpPr>
          <p:nvPr>
            <p:ph idx="1"/>
          </p:nvPr>
        </p:nvSpPr>
        <p:spPr>
          <a:xfrm>
            <a:off x="4924851" y="1600199"/>
            <a:ext cx="6130003" cy="4297680"/>
          </a:xfrm>
        </p:spPr>
        <p:txBody>
          <a:bodyPr vert="horz" lIns="91440" tIns="45720" rIns="91440" bIns="45720" rtlCol="0" anchor="ctr">
            <a:normAutofit/>
          </a:bodyPr>
          <a:lstStyle/>
          <a:p>
            <a:r>
              <a:rPr lang="en-US"/>
              <a:t>Ark </a:t>
            </a:r>
            <a:r>
              <a:rPr lang="en-US" err="1"/>
              <a:t>jyoti</a:t>
            </a:r>
            <a:r>
              <a:rPr lang="en-US"/>
              <a:t> Bakshi - A91005221011</a:t>
            </a:r>
          </a:p>
          <a:p>
            <a:r>
              <a:rPr lang="en-US"/>
              <a:t>Syed Abdus Salam - A91005221026</a:t>
            </a:r>
          </a:p>
          <a:p>
            <a:r>
              <a:rPr lang="en-US" err="1"/>
              <a:t>Dinank</a:t>
            </a:r>
            <a:r>
              <a:rPr lang="en-US"/>
              <a:t>  Adhikari - A91005221031</a:t>
            </a:r>
          </a:p>
          <a:p>
            <a:r>
              <a:rPr lang="en-IN"/>
              <a:t>Hiranmay Mandal – A91005221053</a:t>
            </a:r>
            <a:endParaRPr lang="en-US"/>
          </a:p>
          <a:p>
            <a:r>
              <a:rPr lang="en-IN"/>
              <a:t>Rajdeep </a:t>
            </a:r>
            <a:r>
              <a:rPr lang="en-US"/>
              <a:t>Chakravarty - A91005221063</a:t>
            </a:r>
            <a:endParaRPr lang="en-IN"/>
          </a:p>
          <a:p>
            <a:r>
              <a:rPr lang="en-IN" err="1"/>
              <a:t>Raidoan</a:t>
            </a:r>
            <a:r>
              <a:rPr lang="en-IN"/>
              <a:t>  Ahmed - A91005221061</a:t>
            </a:r>
            <a:endParaRPr lang="en-US"/>
          </a:p>
          <a:p>
            <a:r>
              <a:rPr lang="en-US"/>
              <a:t>Varun  </a:t>
            </a:r>
            <a:r>
              <a:rPr lang="en-US" err="1"/>
              <a:t>Jagaddeb</a:t>
            </a:r>
            <a:r>
              <a:rPr lang="en-US"/>
              <a:t> - A91005221052</a:t>
            </a:r>
            <a:endParaRPr lang="en-IN"/>
          </a:p>
        </p:txBody>
      </p:sp>
    </p:spTree>
    <p:extLst>
      <p:ext uri="{BB962C8B-B14F-4D97-AF65-F5344CB8AC3E}">
        <p14:creationId xmlns:p14="http://schemas.microsoft.com/office/powerpoint/2010/main" val="21619624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anim calcmode="lin" valueType="num">
                                      <p:cBhvr>
                                        <p:cTn id="2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250"/>
                                        <p:tgtEl>
                                          <p:spTgt spid="3">
                                            <p:txEl>
                                              <p:pRg st="3" end="3"/>
                                            </p:txEl>
                                          </p:spTgt>
                                        </p:tgtEl>
                                      </p:cBhvr>
                                    </p:animEffect>
                                    <p:anim calcmode="lin" valueType="num">
                                      <p:cBhvr>
                                        <p:cTn id="34"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250"/>
                                        <p:tgtEl>
                                          <p:spTgt spid="3">
                                            <p:txEl>
                                              <p:pRg st="4" end="4"/>
                                            </p:txEl>
                                          </p:spTgt>
                                        </p:tgtEl>
                                      </p:cBhvr>
                                    </p:animEffect>
                                    <p:anim calcmode="lin" valueType="num">
                                      <p:cBhvr>
                                        <p:cTn id="4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250"/>
                                        <p:tgtEl>
                                          <p:spTgt spid="3">
                                            <p:txEl>
                                              <p:pRg st="5" end="5"/>
                                            </p:txEl>
                                          </p:spTgt>
                                        </p:tgtEl>
                                      </p:cBhvr>
                                    </p:animEffect>
                                    <p:anim calcmode="lin" valueType="num">
                                      <p:cBhvr>
                                        <p:cTn id="48"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250"/>
                                        <p:tgtEl>
                                          <p:spTgt spid="3">
                                            <p:txEl>
                                              <p:pRg st="6" end="6"/>
                                            </p:txEl>
                                          </p:spTgt>
                                        </p:tgtEl>
                                      </p:cBhvr>
                                    </p:animEffect>
                                    <p:anim calcmode="lin" valueType="num">
                                      <p:cBhvr>
                                        <p:cTn id="55"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804519"/>
            <a:ext cx="9603275" cy="1049235"/>
          </a:xfrm>
        </p:spPr>
        <p:txBody>
          <a:bodyPr>
            <a:normAutofit/>
          </a:bodyPr>
          <a:lstStyle/>
          <a:p>
            <a:r>
              <a:rPr lang="en-US"/>
              <a:t>Topics to be covered</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8B92C7CF-A28D-2EF5-57B5-623D497F8DB7}"/>
              </a:ext>
            </a:extLst>
          </p:cNvPr>
          <p:cNvGraphicFramePr>
            <a:graphicFrameLocks noGrp="1"/>
          </p:cNvGraphicFramePr>
          <p:nvPr>
            <p:ph idx="1"/>
            <p:extLst>
              <p:ext uri="{D42A27DB-BD31-4B8C-83A1-F6EECF244321}">
                <p14:modId xmlns:p14="http://schemas.microsoft.com/office/powerpoint/2010/main" val="1883363578"/>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25650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 Overview </a:t>
            </a:r>
          </a:p>
        </p:txBody>
      </p:sp>
      <p:sp>
        <p:nvSpPr>
          <p:cNvPr id="3" name="Content Placeholder 2"/>
          <p:cNvSpPr>
            <a:spLocks noGrp="1"/>
          </p:cNvSpPr>
          <p:nvPr>
            <p:ph sz="half" idx="1"/>
          </p:nvPr>
        </p:nvSpPr>
        <p:spPr>
          <a:xfrm>
            <a:off x="680320" y="2336873"/>
            <a:ext cx="4986950" cy="3599316"/>
          </a:xfrm>
        </p:spPr>
        <p:txBody>
          <a:bodyPr/>
          <a:lstStyle/>
          <a:p>
            <a:r>
              <a:rPr lang="en-US" i="1"/>
              <a:t>What is Laplace Transformation?</a:t>
            </a:r>
          </a:p>
          <a:p>
            <a:r>
              <a:rPr lang="en-US"/>
              <a:t>The Laplace transform of a function is represented by L{f(t)} or F(s). Laplace transform helps to solve the differential equations, where it reduces the differential equation into an algebraic problem.</a:t>
            </a:r>
          </a:p>
        </p:txBody>
      </p:sp>
      <p:sp>
        <p:nvSpPr>
          <p:cNvPr id="5" name="Content Placeholder 4">
            <a:extLst>
              <a:ext uri="{FF2B5EF4-FFF2-40B4-BE49-F238E27FC236}">
                <a16:creationId xmlns:a16="http://schemas.microsoft.com/office/drawing/2014/main" id="{F80A7F3E-05DE-4049-B40C-54D5374B7E19}"/>
              </a:ext>
            </a:extLst>
          </p:cNvPr>
          <p:cNvSpPr>
            <a:spLocks noGrp="1"/>
          </p:cNvSpPr>
          <p:nvPr>
            <p:ph sz="half" idx="2"/>
          </p:nvPr>
        </p:nvSpPr>
        <p:spPr>
          <a:xfrm>
            <a:off x="5908431" y="2336873"/>
            <a:ext cx="4385750" cy="3599316"/>
          </a:xfrm>
        </p:spPr>
        <p:txBody>
          <a:bodyPr/>
          <a:lstStyle/>
          <a:p>
            <a:pPr marL="0" indent="0">
              <a:buNone/>
            </a:pPr>
            <a:r>
              <a:rPr lang="en-US"/>
              <a:t>Laplace transform is named in honor of the great French mathematician, Pierre Simon De Laplace (1749-1827)</a:t>
            </a:r>
            <a:endParaRPr lang="en-IN"/>
          </a:p>
        </p:txBody>
      </p:sp>
      <p:pic>
        <p:nvPicPr>
          <p:cNvPr id="1030" name="Picture 6" descr="Pierre simon laplace Stock Photos and Images | agefotostock">
            <a:extLst>
              <a:ext uri="{FF2B5EF4-FFF2-40B4-BE49-F238E27FC236}">
                <a16:creationId xmlns:a16="http://schemas.microsoft.com/office/drawing/2014/main" id="{C9100C1E-3D05-46AE-BFCD-6A37B2430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55740"/>
            <a:ext cx="1545998" cy="19091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10;&#10;Description automatically generated">
            <a:extLst>
              <a:ext uri="{FF2B5EF4-FFF2-40B4-BE49-F238E27FC236}">
                <a16:creationId xmlns:a16="http://schemas.microsoft.com/office/drawing/2014/main" id="{6DC01101-1D10-45AA-84E7-9AAC3FAEAF15}"/>
              </a:ext>
            </a:extLst>
          </p:cNvPr>
          <p:cNvPicPr>
            <a:picLocks noChangeAspect="1"/>
          </p:cNvPicPr>
          <p:nvPr/>
        </p:nvPicPr>
        <p:blipFill>
          <a:blip r:embed="rId4"/>
          <a:stretch>
            <a:fillRect/>
          </a:stretch>
        </p:blipFill>
        <p:spPr>
          <a:xfrm>
            <a:off x="1454332" y="4914438"/>
            <a:ext cx="2943498" cy="1014488"/>
          </a:xfrm>
          <a:prstGeom prst="rect">
            <a:avLst/>
          </a:prstGeom>
        </p:spPr>
      </p:pic>
      <p:pic>
        <p:nvPicPr>
          <p:cNvPr id="1032" name="Picture 8" descr="Pierre-Simon Laplace: Biography &amp; Quotes | Study.com">
            <a:extLst>
              <a:ext uri="{FF2B5EF4-FFF2-40B4-BE49-F238E27FC236}">
                <a16:creationId xmlns:a16="http://schemas.microsoft.com/office/drawing/2014/main" id="{1B01C4DE-310B-4F36-88B0-E644622370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1982" y="4026078"/>
            <a:ext cx="1545998" cy="190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253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00000"/>
              </a:lnSpc>
            </a:pPr>
            <a:r>
              <a:rPr lang="en-US">
                <a:solidFill>
                  <a:schemeClr val="tx1">
                    <a:hueOff val="0"/>
                    <a:satOff val="0"/>
                    <a:lumOff val="0"/>
                  </a:schemeClr>
                </a:solidFill>
              </a:rPr>
              <a:t>Linearity</a:t>
            </a:r>
            <a:r>
              <a:rPr lang="en-US">
                <a:solidFill>
                  <a:schemeClr val="tx1">
                    <a:hueOff val="0"/>
                    <a:satOff val="0"/>
                    <a:lumOff val="0"/>
                  </a:schemeClr>
                </a:solidFill>
                <a:effectLst>
                  <a:outerShdw blurRad="38100" dist="38100" dir="2700000" algn="tl">
                    <a:srgbClr val="000000">
                      <a:alpha val="43137"/>
                    </a:srgbClr>
                  </a:outerShdw>
                </a:effectLst>
              </a:rPr>
              <a:t> </a:t>
            </a:r>
          </a:p>
        </p:txBody>
      </p:sp>
      <p:sp>
        <p:nvSpPr>
          <p:cNvPr id="3" name="Content Placeholder 2"/>
          <p:cNvSpPr>
            <a:spLocks noGrp="1"/>
          </p:cNvSpPr>
          <p:nvPr>
            <p:ph idx="1"/>
          </p:nvPr>
        </p:nvSpPr>
        <p:spPr>
          <a:xfrm>
            <a:off x="680321" y="2336873"/>
            <a:ext cx="9613861" cy="1370969"/>
          </a:xfrm>
        </p:spPr>
        <p:txBody>
          <a:bodyPr/>
          <a:lstStyle/>
          <a:p>
            <a:r>
              <a:rPr lang="en-US" b="1">
                <a:effectLst/>
              </a:rPr>
              <a:t>Linearity</a:t>
            </a:r>
            <a:r>
              <a:rPr lang="en-US"/>
              <a:t>: This property can be easily extended to more than two functions as shown in the proof given below. With the linearity property, Laplace transform can also be called the linear operator.</a:t>
            </a:r>
          </a:p>
        </p:txBody>
      </p:sp>
      <p:pic>
        <p:nvPicPr>
          <p:cNvPr id="2050" name="Picture 2">
            <a:extLst>
              <a:ext uri="{FF2B5EF4-FFF2-40B4-BE49-F238E27FC236}">
                <a16:creationId xmlns:a16="http://schemas.microsoft.com/office/drawing/2014/main" id="{6DE53281-71AC-4473-BA7F-685B1688C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059" y="4905828"/>
            <a:ext cx="6435258" cy="54229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BC69AF02-82E5-4CB6-B2CE-89DC0E61F3B7}"/>
              </a:ext>
            </a:extLst>
          </p:cNvPr>
          <p:cNvSpPr txBox="1">
            <a:spLocks/>
          </p:cNvSpPr>
          <p:nvPr/>
        </p:nvSpPr>
        <p:spPr>
          <a:xfrm>
            <a:off x="802576" y="4077156"/>
            <a:ext cx="9613861" cy="1370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t>Let C1, C2 be constants. f(t), g(t) be the functions of time, t, then</a:t>
            </a:r>
          </a:p>
        </p:txBody>
      </p:sp>
    </p:spTree>
    <p:extLst>
      <p:ext uri="{BB962C8B-B14F-4D97-AF65-F5344CB8AC3E}">
        <p14:creationId xmlns:p14="http://schemas.microsoft.com/office/powerpoint/2010/main" val="157572153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9F8A6-7E79-F20A-D766-8DC7AFA0363C}"/>
              </a:ext>
            </a:extLst>
          </p:cNvPr>
          <p:cNvSpPr>
            <a:spLocks noGrp="1"/>
          </p:cNvSpPr>
          <p:nvPr>
            <p:ph type="title"/>
          </p:nvPr>
        </p:nvSpPr>
        <p:spPr>
          <a:xfrm>
            <a:off x="849683" y="1240076"/>
            <a:ext cx="2727813" cy="4584527"/>
          </a:xfrm>
        </p:spPr>
        <p:txBody>
          <a:bodyPr vert="horz" lIns="91440" tIns="45720" rIns="91440" bIns="45720" rtlCol="0" anchor="t">
            <a:normAutofit/>
          </a:bodyPr>
          <a:lstStyle/>
          <a:p>
            <a:r>
              <a:rPr lang="en-US" b="0" i="0" kern="1200" cap="all">
                <a:solidFill>
                  <a:srgbClr val="FFFFFF"/>
                </a:solidFill>
                <a:effectLst/>
                <a:latin typeface="+mj-lt"/>
                <a:ea typeface="+mj-ea"/>
                <a:cs typeface="+mj-cs"/>
              </a:rPr>
              <a:t>Change of scale property:</a:t>
            </a:r>
          </a:p>
        </p:txBody>
      </p:sp>
      <p:sp>
        <p:nvSpPr>
          <p:cNvPr id="4" name="TextBox 3">
            <a:extLst>
              <a:ext uri="{FF2B5EF4-FFF2-40B4-BE49-F238E27FC236}">
                <a16:creationId xmlns:a16="http://schemas.microsoft.com/office/drawing/2014/main" id="{B7B1027E-B323-E5EE-39E8-26D0C2E196C7}"/>
              </a:ext>
            </a:extLst>
          </p:cNvPr>
          <p:cNvSpPr txBox="1"/>
          <p:nvPr/>
        </p:nvSpPr>
        <p:spPr>
          <a:xfrm>
            <a:off x="4822825" y="700816"/>
            <a:ext cx="6339627" cy="49164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600" dirty="0"/>
              <a:t>If   L{f(t)}=F(s)L{f(t)}=F(s),   then,</a:t>
            </a:r>
            <a:br>
              <a:rPr lang="en-US" sz="1600" dirty="0"/>
            </a:br>
            <a:r>
              <a:rPr lang="en-US" sz="1600" dirty="0"/>
              <a:t> </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L{f(at)}=1/a F(s/a)</a:t>
            </a:r>
          </a:p>
          <a:p>
            <a:pPr indent="-228600" defTabSz="914400">
              <a:lnSpc>
                <a:spcPct val="110000"/>
              </a:lnSpc>
              <a:spcAft>
                <a:spcPts val="600"/>
              </a:spcAft>
              <a:buClr>
                <a:schemeClr val="accent1"/>
              </a:buClr>
              <a:buSzPct val="100000"/>
              <a:buFont typeface="Arial" panose="020B0604020202020204" pitchFamily="34" charset="0"/>
              <a:buChar char="•"/>
            </a:pPr>
            <a:endParaRPr lang="en-US" sz="1600" b="1" dirty="0"/>
          </a:p>
          <a:p>
            <a:pPr indent="-228600" defTabSz="914400">
              <a:lnSpc>
                <a:spcPct val="110000"/>
              </a:lnSpc>
              <a:spcAft>
                <a:spcPts val="600"/>
              </a:spcAft>
              <a:buClr>
                <a:schemeClr val="accent1"/>
              </a:buClr>
              <a:buSzPct val="100000"/>
              <a:buFont typeface="Arial" panose="020B0604020202020204" pitchFamily="34" charset="0"/>
              <a:buChar char="•"/>
            </a:pPr>
            <a:r>
              <a:rPr lang="en-US" sz="1600" b="1" dirty="0"/>
              <a:t>Proof of Change of Scale Property</a:t>
            </a:r>
            <a:br>
              <a:rPr lang="en-US" sz="1600" b="1" dirty="0"/>
            </a:br>
            <a:r>
              <a:rPr lang="en-US" sz="1600" b="1" dirty="0"/>
              <a:t>L</a:t>
            </a:r>
            <a:r>
              <a:rPr lang="en-US" sz="1600" dirty="0"/>
              <a:t>{f(at)}=∫∞0e−stf(at)dt </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Let</a:t>
            </a:r>
            <a:br>
              <a:rPr lang="en-US" sz="1600" dirty="0"/>
            </a:br>
            <a:r>
              <a:rPr lang="en-US" sz="1600" dirty="0"/>
              <a:t>z=</a:t>
            </a:r>
            <a:r>
              <a:rPr lang="en-US" sz="1600" dirty="0" err="1"/>
              <a:t>atz</a:t>
            </a:r>
            <a:r>
              <a:rPr lang="en-US" sz="1600" dirty="0"/>
              <a:t>=at</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t=z/at=z/a</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dt=</a:t>
            </a:r>
            <a:r>
              <a:rPr lang="en-US" sz="1600" dirty="0" err="1"/>
              <a:t>dza</a:t>
            </a:r>
            <a:r>
              <a:rPr lang="en-US" sz="1600" dirty="0"/>
              <a:t> </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when   t=0,z=0</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when   t=∞,z=∞ </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L{f(at)}=∫∞0 e−s(z/a)f(z)</a:t>
            </a:r>
            <a:r>
              <a:rPr lang="en-US" sz="1600" dirty="0" err="1"/>
              <a:t>dz</a:t>
            </a:r>
            <a:r>
              <a:rPr lang="en-US" sz="1600" dirty="0"/>
              <a:t>/a</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L{f(at)}=1/a∫∞0 e−(s/a)</a:t>
            </a:r>
            <a:r>
              <a:rPr lang="en-US" sz="1600" dirty="0" err="1"/>
              <a:t>zf</a:t>
            </a:r>
            <a:r>
              <a:rPr lang="en-US" sz="1600" dirty="0"/>
              <a:t>(z)</a:t>
            </a:r>
            <a:r>
              <a:rPr lang="en-US" sz="1600" dirty="0" err="1"/>
              <a:t>dz</a:t>
            </a:r>
            <a:r>
              <a:rPr lang="en-US" sz="1600" dirty="0"/>
              <a:t> </a:t>
            </a:r>
          </a:p>
          <a:p>
            <a:pPr indent="-228600" defTabSz="914400">
              <a:lnSpc>
                <a:spcPct val="110000"/>
              </a:lnSpc>
              <a:spcAft>
                <a:spcPts val="600"/>
              </a:spcAft>
              <a:buClr>
                <a:schemeClr val="accent1"/>
              </a:buClr>
              <a:buSzPct val="100000"/>
              <a:buFont typeface="Arial" panose="020B0604020202020204" pitchFamily="34" charset="0"/>
              <a:buChar char="•"/>
            </a:pPr>
            <a:r>
              <a:rPr lang="en-US" sz="1600" dirty="0"/>
              <a:t>Hence,</a:t>
            </a:r>
            <a:br>
              <a:rPr lang="en-US" sz="1600" dirty="0"/>
            </a:br>
            <a:r>
              <a:rPr lang="en-US" sz="1600" dirty="0"/>
              <a:t>L{f(at)}=1aF(</a:t>
            </a:r>
            <a:r>
              <a:rPr lang="en-US" sz="1600" dirty="0" err="1"/>
              <a:t>sa</a:t>
            </a:r>
            <a:r>
              <a:rPr lang="en-US" sz="1600" dirty="0"/>
              <a:t>)     </a:t>
            </a:r>
          </a:p>
          <a:p>
            <a:pPr indent="-228600" defTabSz="914400">
              <a:lnSpc>
                <a:spcPct val="110000"/>
              </a:lnSpc>
              <a:spcAft>
                <a:spcPts val="600"/>
              </a:spcAft>
              <a:buClr>
                <a:schemeClr val="accent1"/>
              </a:buClr>
              <a:buSzPct val="100000"/>
              <a:buFont typeface="Arial" panose="020B0604020202020204" pitchFamily="34" charset="0"/>
              <a:buChar char="•"/>
            </a:pPr>
            <a:r>
              <a:rPr lang="en-US" sz="1600" i="1" dirty="0"/>
              <a:t>okay</a:t>
            </a:r>
            <a:br>
              <a:rPr lang="en-US" sz="1600" i="1" dirty="0"/>
            </a:br>
            <a:r>
              <a:rPr lang="en-US" sz="1600" i="1" dirty="0"/>
              <a:t> </a:t>
            </a:r>
            <a:endParaRPr lang="en-US" sz="1600" dirty="0"/>
          </a:p>
        </p:txBody>
      </p:sp>
    </p:spTree>
    <p:extLst>
      <p:ext uri="{BB962C8B-B14F-4D97-AF65-F5344CB8AC3E}">
        <p14:creationId xmlns:p14="http://schemas.microsoft.com/office/powerpoint/2010/main" val="24922919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728A-5A3F-08D7-7828-E6A8FAF6905A}"/>
              </a:ext>
            </a:extLst>
          </p:cNvPr>
          <p:cNvSpPr>
            <a:spLocks noGrp="1"/>
          </p:cNvSpPr>
          <p:nvPr>
            <p:ph type="title"/>
          </p:nvPr>
        </p:nvSpPr>
        <p:spPr/>
        <p:txBody>
          <a:bodyPr/>
          <a:lstStyle/>
          <a:p>
            <a:r>
              <a:rPr lang="en-US" dirty="0"/>
              <a:t>INTEGRATION</a:t>
            </a:r>
          </a:p>
        </p:txBody>
      </p:sp>
      <p:sp>
        <p:nvSpPr>
          <p:cNvPr id="3" name="Content Placeholder 2">
            <a:extLst>
              <a:ext uri="{FF2B5EF4-FFF2-40B4-BE49-F238E27FC236}">
                <a16:creationId xmlns:a16="http://schemas.microsoft.com/office/drawing/2014/main" id="{560EAC8A-3284-1921-A39B-3E939E495816}"/>
              </a:ext>
            </a:extLst>
          </p:cNvPr>
          <p:cNvSpPr>
            <a:spLocks noGrp="1"/>
          </p:cNvSpPr>
          <p:nvPr>
            <p:ph idx="1"/>
          </p:nvPr>
        </p:nvSpPr>
        <p:spPr/>
        <p:txBody>
          <a:bodyPr vert="horz" lIns="91440" tIns="45720" rIns="91440" bIns="45720" rtlCol="0" anchor="t">
            <a:normAutofit/>
          </a:bodyPr>
          <a:lstStyle/>
          <a:p>
            <a:r>
              <a:rPr lang="en-US" dirty="0">
                <a:ea typeface="+mn-lt"/>
                <a:cs typeface="+mn-lt"/>
              </a:rPr>
              <a:t>If   L{f(t)}=F(s)   then</a:t>
            </a:r>
            <a:br>
              <a:rPr lang="en-US" dirty="0">
                <a:ea typeface="+mn-lt"/>
                <a:cs typeface="+mn-lt"/>
              </a:rPr>
            </a:br>
            <a:endParaRPr lang="en-US" dirty="0"/>
          </a:p>
          <a:p>
            <a:r>
              <a:rPr lang="en-US" dirty="0">
                <a:ea typeface="+mn-lt"/>
                <a:cs typeface="+mn-lt"/>
              </a:rPr>
              <a:t>L[∫</a:t>
            </a:r>
            <a:r>
              <a:rPr lang="en-US" baseline="-25000" dirty="0">
                <a:ea typeface="+mn-lt"/>
                <a:cs typeface="+mn-lt"/>
              </a:rPr>
              <a:t>0   </a:t>
            </a:r>
            <a:r>
              <a:rPr lang="en-US" dirty="0">
                <a:ea typeface="+mn-lt"/>
                <a:cs typeface="+mn-lt"/>
              </a:rPr>
              <a:t>f(u)du]=F(s)/s'</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33543041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449F-F0B5-5FA3-1051-412EC147F0B5}"/>
              </a:ext>
            </a:extLst>
          </p:cNvPr>
          <p:cNvSpPr>
            <a:spLocks noGrp="1"/>
          </p:cNvSpPr>
          <p:nvPr>
            <p:ph type="title"/>
          </p:nvPr>
        </p:nvSpPr>
        <p:spPr/>
        <p:txBody>
          <a:bodyPr/>
          <a:lstStyle/>
          <a:p>
            <a:r>
              <a:rPr lang="en-US"/>
              <a:t>DIFFERENTIATION</a:t>
            </a:r>
          </a:p>
        </p:txBody>
      </p:sp>
      <p:sp>
        <p:nvSpPr>
          <p:cNvPr id="3" name="Content Placeholder 2">
            <a:extLst>
              <a:ext uri="{FF2B5EF4-FFF2-40B4-BE49-F238E27FC236}">
                <a16:creationId xmlns:a16="http://schemas.microsoft.com/office/drawing/2014/main" id="{056B80AD-60C8-536A-A84F-364399FB78B2}"/>
              </a:ext>
            </a:extLst>
          </p:cNvPr>
          <p:cNvSpPr>
            <a:spLocks noGrp="1"/>
          </p:cNvSpPr>
          <p:nvPr>
            <p:ph idx="1"/>
          </p:nvPr>
        </p:nvSpPr>
        <p:spPr/>
        <p:txBody>
          <a:bodyPr vert="horz" lIns="91440" tIns="45720" rIns="91440" bIns="45720" rtlCol="0" anchor="t">
            <a:normAutofit/>
          </a:bodyPr>
          <a:lstStyle/>
          <a:p>
            <a:pPr algn="just"/>
            <a:r>
              <a:rPr lang="en-US">
                <a:ea typeface="+mn-lt"/>
                <a:cs typeface="+mn-lt"/>
              </a:rPr>
              <a:t>If x(t)⟷L.T X(s)</a:t>
            </a:r>
            <a:endParaRPr lang="en-US"/>
          </a:p>
          <a:p>
            <a:pPr algn="just"/>
            <a:r>
              <a:rPr lang="en-US">
                <a:ea typeface="+mn-lt"/>
                <a:cs typeface="+mn-lt"/>
              </a:rPr>
              <a:t>Then differentiation property states that</a:t>
            </a:r>
            <a:endParaRPr lang="en-US"/>
          </a:p>
          <a:p>
            <a:r>
              <a:rPr lang="en-US">
                <a:ea typeface="+mn-lt"/>
                <a:cs typeface="+mn-lt"/>
              </a:rPr>
              <a:t>dx(t)/dt ⟷ </a:t>
            </a:r>
            <a:r>
              <a:rPr lang="en-US" err="1">
                <a:ea typeface="+mn-lt"/>
                <a:cs typeface="+mn-lt"/>
              </a:rPr>
              <a:t>L.Ts.X</a:t>
            </a:r>
            <a:r>
              <a:rPr lang="en-US">
                <a:ea typeface="+mn-lt"/>
                <a:cs typeface="+mn-lt"/>
              </a:rPr>
              <a:t>(s)−</a:t>
            </a:r>
            <a:r>
              <a:rPr lang="en-US" err="1">
                <a:ea typeface="+mn-lt"/>
                <a:cs typeface="+mn-lt"/>
              </a:rPr>
              <a:t>s.X</a:t>
            </a:r>
            <a:r>
              <a:rPr lang="en-US">
                <a:ea typeface="+mn-lt"/>
                <a:cs typeface="+mn-lt"/>
              </a:rPr>
              <a:t>(0)</a:t>
            </a:r>
            <a:endParaRPr lang="en-US"/>
          </a:p>
          <a:p>
            <a:r>
              <a:rPr lang="en-US" err="1">
                <a:ea typeface="+mn-lt"/>
                <a:cs typeface="+mn-lt"/>
              </a:rPr>
              <a:t>d</a:t>
            </a:r>
            <a:r>
              <a:rPr lang="en-US" baseline="30000" err="1">
                <a:ea typeface="+mn-lt"/>
                <a:cs typeface="+mn-lt"/>
              </a:rPr>
              <a:t>n</a:t>
            </a:r>
            <a:r>
              <a:rPr lang="en-US" err="1">
                <a:ea typeface="+mn-lt"/>
                <a:cs typeface="+mn-lt"/>
              </a:rPr>
              <a:t>x</a:t>
            </a:r>
            <a:r>
              <a:rPr lang="en-US">
                <a:ea typeface="+mn-lt"/>
                <a:cs typeface="+mn-lt"/>
              </a:rPr>
              <a:t>(t)/</a:t>
            </a:r>
            <a:r>
              <a:rPr lang="en-US" err="1">
                <a:ea typeface="+mn-lt"/>
                <a:cs typeface="+mn-lt"/>
              </a:rPr>
              <a:t>dtn</a:t>
            </a:r>
            <a:r>
              <a:rPr lang="en-US">
                <a:ea typeface="+mn-lt"/>
                <a:cs typeface="+mn-lt"/>
              </a:rPr>
              <a:t> ⟷L.T(s)</a:t>
            </a:r>
            <a:r>
              <a:rPr lang="en-US" sz="1600" baseline="30000">
                <a:solidFill>
                  <a:schemeClr val="tx1"/>
                </a:solidFill>
                <a:ea typeface="+mn-lt"/>
                <a:cs typeface="+mn-lt"/>
              </a:rPr>
              <a:t>n </a:t>
            </a:r>
            <a:r>
              <a:rPr lang="en-US">
                <a:ea typeface="+mn-lt"/>
                <a:cs typeface="+mn-lt"/>
              </a:rPr>
              <a:t>X(s)</a:t>
            </a:r>
            <a:endParaRPr lang="en-US"/>
          </a:p>
        </p:txBody>
      </p:sp>
    </p:spTree>
    <p:extLst>
      <p:ext uri="{BB962C8B-B14F-4D97-AF65-F5344CB8AC3E}">
        <p14:creationId xmlns:p14="http://schemas.microsoft.com/office/powerpoint/2010/main" val="384587842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AF6055-A0A0-A87A-0E54-970B4D9D2843}"/>
              </a:ext>
            </a:extLst>
          </p:cNvPr>
          <p:cNvPicPr>
            <a:picLocks noChangeAspect="1"/>
          </p:cNvPicPr>
          <p:nvPr/>
        </p:nvPicPr>
        <p:blipFill rotWithShape="1">
          <a:blip r:embed="rId2"/>
          <a:srcRect l="38090" r="26212" b="6244"/>
          <a:stretch/>
        </p:blipFill>
        <p:spPr>
          <a:xfrm>
            <a:off x="7547810" y="10"/>
            <a:ext cx="4641013" cy="6856310"/>
          </a:xfrm>
          <a:prstGeom prst="rect">
            <a:avLst/>
          </a:prstGeom>
          <a:ln>
            <a:noFill/>
          </a:ln>
          <a:effectLst/>
        </p:spPr>
      </p:pic>
      <p:sp>
        <p:nvSpPr>
          <p:cNvPr id="2" name="Title 1">
            <a:extLst>
              <a:ext uri="{FF2B5EF4-FFF2-40B4-BE49-F238E27FC236}">
                <a16:creationId xmlns:a16="http://schemas.microsoft.com/office/drawing/2014/main" id="{AB5141DE-4BEC-40DE-BDDD-7232E81175C6}"/>
              </a:ext>
            </a:extLst>
          </p:cNvPr>
          <p:cNvSpPr>
            <a:spLocks noGrp="1"/>
          </p:cNvSpPr>
          <p:nvPr>
            <p:ph type="title"/>
          </p:nvPr>
        </p:nvSpPr>
        <p:spPr>
          <a:xfrm>
            <a:off x="680321" y="753228"/>
            <a:ext cx="7087552" cy="1080938"/>
          </a:xfrm>
        </p:spPr>
        <p:txBody>
          <a:bodyPr>
            <a:normAutofit/>
          </a:bodyPr>
          <a:lstStyle/>
          <a:p>
            <a:r>
              <a:rPr lang="en-IN"/>
              <a:t>Time-Shifting </a:t>
            </a:r>
          </a:p>
        </p:txBody>
      </p:sp>
      <p:pic>
        <p:nvPicPr>
          <p:cNvPr id="4" name="Picture 5">
            <a:extLst>
              <a:ext uri="{FF2B5EF4-FFF2-40B4-BE49-F238E27FC236}">
                <a16:creationId xmlns:a16="http://schemas.microsoft.com/office/drawing/2014/main" id="{3178EDED-E67C-5A5D-7D71-D66686944354}"/>
              </a:ext>
            </a:extLst>
          </p:cNvPr>
          <p:cNvPicPr>
            <a:picLocks noGrp="1" noChangeAspect="1"/>
          </p:cNvPicPr>
          <p:nvPr>
            <p:ph idx="1"/>
          </p:nvPr>
        </p:nvPicPr>
        <p:blipFill>
          <a:blip r:embed="rId3"/>
          <a:stretch>
            <a:fillRect/>
          </a:stretch>
        </p:blipFill>
        <p:spPr>
          <a:xfrm>
            <a:off x="1034817" y="4920842"/>
            <a:ext cx="4691258" cy="466856"/>
          </a:xfrm>
        </p:spPr>
      </p:pic>
      <p:sp>
        <p:nvSpPr>
          <p:cNvPr id="8" name="TextBox 7">
            <a:extLst>
              <a:ext uri="{FF2B5EF4-FFF2-40B4-BE49-F238E27FC236}">
                <a16:creationId xmlns:a16="http://schemas.microsoft.com/office/drawing/2014/main" id="{878C7AC8-095F-715B-B6D4-02537191FD86}"/>
              </a:ext>
            </a:extLst>
          </p:cNvPr>
          <p:cNvSpPr txBox="1"/>
          <p:nvPr/>
        </p:nvSpPr>
        <p:spPr>
          <a:xfrm>
            <a:off x="928753" y="2546698"/>
            <a:ext cx="54049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time shifting property of Laplace transform states that a shift of t 0 in time domain corresponds to the multiplication by a complex exponential e − s t 0 in s -domain. </a:t>
            </a:r>
            <a:endParaRPr lang="en-US"/>
          </a:p>
        </p:txBody>
      </p:sp>
    </p:spTree>
    <p:extLst>
      <p:ext uri="{BB962C8B-B14F-4D97-AF65-F5344CB8AC3E}">
        <p14:creationId xmlns:p14="http://schemas.microsoft.com/office/powerpoint/2010/main" val="949594844"/>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8CCBB2A6B00E478B2897CD47B7451A" ma:contentTypeVersion="7" ma:contentTypeDescription="Create a new document." ma:contentTypeScope="" ma:versionID="a0c50247ba517c5f9f39298dc16a6c37">
  <xsd:schema xmlns:xsd="http://www.w3.org/2001/XMLSchema" xmlns:xs="http://www.w3.org/2001/XMLSchema" xmlns:p="http://schemas.microsoft.com/office/2006/metadata/properties" xmlns:ns3="ad60ef41-ff6e-4b18-8ec3-3e1fc226a9f3" xmlns:ns4="425ea2a0-539a-411e-94bc-ec519cf94cc2" targetNamespace="http://schemas.microsoft.com/office/2006/metadata/properties" ma:root="true" ma:fieldsID="de787e6f446b6b64c848996f4cf8a5db" ns3:_="" ns4:_="">
    <xsd:import namespace="ad60ef41-ff6e-4b18-8ec3-3e1fc226a9f3"/>
    <xsd:import namespace="425ea2a0-539a-411e-94bc-ec519cf94c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60ef41-ff6e-4b18-8ec3-3e1fc226a9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5ea2a0-539a-411e-94bc-ec519cf94cc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2AE838-E648-48FE-9D97-02EB64BE3885}">
  <ds:schemaRefs>
    <ds:schemaRef ds:uri="http://schemas.microsoft.com/office/2006/metadata/contentType"/>
    <ds:schemaRef ds:uri="http://schemas.microsoft.com/office/2006/metadata/properties/metaAttributes"/>
    <ds:schemaRef ds:uri="http://www.w3.org/2000/xmlns/"/>
    <ds:schemaRef ds:uri="http://www.w3.org/2001/XMLSchema"/>
    <ds:schemaRef ds:uri="ad60ef41-ff6e-4b18-8ec3-3e1fc226a9f3"/>
    <ds:schemaRef ds:uri="425ea2a0-539a-411e-94bc-ec519cf94cc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7DFE45-15F8-4A5B-B757-0662A0E6354F}">
  <ds:schemaRefs>
    <ds:schemaRef ds:uri="http://schemas.microsoft.com/sharepoint/v3/contenttype/forms"/>
  </ds:schemaRefs>
</ds:datastoreItem>
</file>

<file path=customXml/itemProps3.xml><?xml version="1.0" encoding="utf-8"?>
<ds:datastoreItem xmlns:ds="http://schemas.openxmlformats.org/officeDocument/2006/customXml" ds:itemID="{C5586472-FE2B-4968-B33D-4199E8E5A2D6}">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4</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Some Important properties on Laplace Transformation</vt:lpstr>
      <vt:lpstr>Presented By</vt:lpstr>
      <vt:lpstr>Topics to be covered</vt:lpstr>
      <vt:lpstr>Introduction / Overview </vt:lpstr>
      <vt:lpstr>Linearity </vt:lpstr>
      <vt:lpstr>Change of scale property:</vt:lpstr>
      <vt:lpstr>INTEGRATION</vt:lpstr>
      <vt:lpstr>DIFFERENTIATION</vt:lpstr>
      <vt:lpstr>Time-Shifting </vt:lpstr>
      <vt:lpstr>FIRST SHIFTING </vt:lpstr>
      <vt:lpstr>Final Valu Theorem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Hiranmay ROG strix</cp:lastModifiedBy>
  <cp:revision>97</cp:revision>
  <dcterms:created xsi:type="dcterms:W3CDTF">2014-04-17T23:07:25Z</dcterms:created>
  <dcterms:modified xsi:type="dcterms:W3CDTF">2022-05-24T15:36:28Z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0x010100358CCBB2A6B00E478B2897CD47B7451A</vt:lpwstr>
  </property>
</Properties>
</file>