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  <p:sldMasterId id="2147483862" r:id="rId2"/>
    <p:sldMasterId id="2147483892" r:id="rId3"/>
  </p:sldMasterIdLst>
  <p:sldIdLst>
    <p:sldId id="256" r:id="rId4"/>
    <p:sldId id="257" r:id="rId5"/>
    <p:sldId id="258" r:id="rId6"/>
    <p:sldId id="259" r:id="rId7"/>
    <p:sldId id="262" r:id="rId8"/>
    <p:sldId id="260" r:id="rId9"/>
    <p:sldId id="261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917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244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299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559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7802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2495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4334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171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56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48081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199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6462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46359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13726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28507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65780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301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53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2433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16294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52094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9548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69166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07951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22685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073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98964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3984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720864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789873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45080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159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372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510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2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7253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488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4102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442C418-E88E-43F4-A5CE-84312E85B8D7}" type="datetimeFigureOut">
              <a:rPr kumimoji="1" lang="ja-JP" altLang="en-US" smtClean="0"/>
              <a:t>2022/2/11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679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442C418-E88E-43F4-A5CE-84312E85B8D7}" type="datetimeFigureOut">
              <a:rPr kumimoji="1" lang="ja-JP" altLang="en-US" smtClean="0"/>
              <a:t>2022/2/11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663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2C418-E88E-43F4-A5CE-84312E85B8D7}" type="datetimeFigureOut">
              <a:rPr kumimoji="1" lang="ja-JP" altLang="en-US" smtClean="0"/>
              <a:t>2022/2/11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594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  <p:sldLayoutId id="2147483904" r:id="rId12"/>
    <p:sldLayoutId id="2147483905" r:id="rId13"/>
    <p:sldLayoutId id="2147483906" r:id="rId14"/>
    <p:sldLayoutId id="2147483907" r:id="rId15"/>
    <p:sldLayoutId id="2147483908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研修資料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3934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アジェンダ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のダウンロード</a:t>
            </a:r>
            <a:endParaRPr kumimoji="1" lang="en-US" altLang="ja-JP" dirty="0" smtClean="0"/>
          </a:p>
          <a:p>
            <a:r>
              <a:rPr lang="en-US" altLang="ja-JP" dirty="0" smtClean="0"/>
              <a:t>Unity</a:t>
            </a:r>
            <a:r>
              <a:rPr lang="ja-JP" altLang="en-US" dirty="0" smtClean="0"/>
              <a:t>の作成イメージ</a:t>
            </a:r>
            <a:endParaRPr lang="en-US" altLang="ja-JP" dirty="0" smtClean="0"/>
          </a:p>
          <a:p>
            <a:r>
              <a:rPr lang="ja-JP" altLang="en-US" dirty="0" smtClean="0"/>
              <a:t>ジャンル</a:t>
            </a:r>
            <a:r>
              <a:rPr lang="ja-JP" altLang="en-US" dirty="0"/>
              <a:t>決</a:t>
            </a:r>
            <a:r>
              <a:rPr lang="ja-JP" altLang="en-US" dirty="0" smtClean="0"/>
              <a:t>め</a:t>
            </a:r>
            <a:endParaRPr lang="en-US" altLang="ja-JP" dirty="0" smtClean="0"/>
          </a:p>
          <a:p>
            <a:r>
              <a:rPr kumimoji="1" lang="ja-JP" altLang="en-US" dirty="0" smtClean="0"/>
              <a:t>プランナー決め</a:t>
            </a:r>
            <a:endParaRPr kumimoji="1" lang="en-US" altLang="ja-JP" dirty="0" smtClean="0"/>
          </a:p>
          <a:p>
            <a:r>
              <a:rPr lang="ja-JP" altLang="en-US" dirty="0" smtClean="0"/>
              <a:t>必要事項洗い出し</a:t>
            </a:r>
            <a:endParaRPr kumimoji="1" lang="en-US" altLang="ja-JP" dirty="0" smtClean="0"/>
          </a:p>
          <a:p>
            <a:r>
              <a:rPr lang="ja-JP" altLang="en-US" dirty="0" smtClean="0"/>
              <a:t>担当発表</a:t>
            </a:r>
            <a:endParaRPr lang="en-US" altLang="ja-JP" dirty="0" smtClean="0"/>
          </a:p>
          <a:p>
            <a:r>
              <a:rPr lang="ja-JP" altLang="en-US" dirty="0" smtClean="0"/>
              <a:t>役割</a:t>
            </a:r>
            <a:r>
              <a:rPr lang="ja-JP" altLang="en-US" dirty="0"/>
              <a:t>発表</a:t>
            </a:r>
            <a:endParaRPr lang="en-US" altLang="ja-JP" dirty="0" smtClean="0"/>
          </a:p>
          <a:p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の設定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17596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Unity</a:t>
            </a:r>
            <a:r>
              <a:rPr lang="ja-JP" altLang="en-US" dirty="0"/>
              <a:t>のダウンロード</a:t>
            </a:r>
            <a:r>
              <a:rPr lang="en-US" altLang="ja-JP" dirty="0"/>
              <a:t/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01unity</a:t>
            </a:r>
            <a:r>
              <a:rPr lang="ja-JP" altLang="en-US" dirty="0"/>
              <a:t>導入</a:t>
            </a:r>
            <a:r>
              <a:rPr lang="en-US" altLang="ja-JP" dirty="0"/>
              <a:t>.</a:t>
            </a:r>
            <a:r>
              <a:rPr lang="en-US" altLang="ja-JP" dirty="0" err="1" smtClean="0"/>
              <a:t>xlsx</a:t>
            </a:r>
            <a:r>
              <a:rPr lang="ja-JP" altLang="en-US" dirty="0" smtClean="0"/>
              <a:t>を参照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933008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Unity</a:t>
            </a:r>
            <a:r>
              <a:rPr lang="ja-JP" altLang="en-US" dirty="0"/>
              <a:t>の作成イメージ</a:t>
            </a:r>
            <a:r>
              <a:rPr lang="en-US" altLang="ja-JP" dirty="0"/>
              <a:t/>
            </a:r>
            <a:br>
              <a:rPr lang="en-US" altLang="ja-JP" dirty="0"/>
            </a:b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7253" y="2233808"/>
            <a:ext cx="6900332" cy="3881437"/>
          </a:xfrm>
          <a:prstGeom prst="rect">
            <a:avLst/>
          </a:prstGeom>
        </p:spPr>
      </p:pic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677334" y="193040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基本的な図形は</a:t>
            </a:r>
            <a:r>
              <a:rPr lang="en-US" altLang="ja-JP" dirty="0" err="1" smtClean="0"/>
              <a:t>GameObject</a:t>
            </a:r>
            <a:r>
              <a:rPr lang="ja-JP" altLang="en-US" dirty="0" smtClean="0"/>
              <a:t>で作れる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5132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Unity</a:t>
            </a:r>
            <a:r>
              <a:rPr lang="ja-JP" altLang="en-US" dirty="0"/>
              <a:t>の作成イメージ</a:t>
            </a:r>
            <a:r>
              <a:rPr lang="en-US" altLang="ja-JP" dirty="0"/>
              <a:t/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677334" y="193040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追いかけてくる敵などもほとんどスクリプトいらず</a:t>
            </a:r>
            <a:r>
              <a:rPr lang="ja-JP" altLang="en-US" dirty="0" err="1" smtClean="0"/>
              <a:t>で</a:t>
            </a:r>
            <a:r>
              <a:rPr lang="ja-JP" altLang="en-US" dirty="0" smtClean="0"/>
              <a:t>作成できる</a:t>
            </a:r>
            <a:endParaRPr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1" y="2511062"/>
            <a:ext cx="5020521" cy="2719448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677" y="2755911"/>
            <a:ext cx="6890238" cy="370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788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ゲームのキャラクター等はアセットストアで購入可能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160589"/>
            <a:ext cx="3489785" cy="196300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/>
          <a:srcRect t="8462"/>
          <a:stretch/>
        </p:blipFill>
        <p:spPr>
          <a:xfrm>
            <a:off x="2822330" y="2904332"/>
            <a:ext cx="3469868" cy="28989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4"/>
          <a:srcRect t="41795"/>
          <a:stretch/>
        </p:blipFill>
        <p:spPr>
          <a:xfrm>
            <a:off x="5908432" y="4699026"/>
            <a:ext cx="3478660" cy="1847949"/>
          </a:xfrm>
          <a:prstGeom prst="rect">
            <a:avLst/>
          </a:prstGeom>
        </p:spPr>
      </p:pic>
      <p:sp>
        <p:nvSpPr>
          <p:cNvPr id="7" name="フローチャート: 処理 6"/>
          <p:cNvSpPr/>
          <p:nvPr/>
        </p:nvSpPr>
        <p:spPr>
          <a:xfrm>
            <a:off x="1143000" y="2479431"/>
            <a:ext cx="589085" cy="105507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ローチャート: 処理 7"/>
          <p:cNvSpPr/>
          <p:nvPr/>
        </p:nvSpPr>
        <p:spPr>
          <a:xfrm>
            <a:off x="901211" y="2709620"/>
            <a:ext cx="589085" cy="105507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ローチャート: 処理 8"/>
          <p:cNvSpPr/>
          <p:nvPr/>
        </p:nvSpPr>
        <p:spPr>
          <a:xfrm>
            <a:off x="3774831" y="3766039"/>
            <a:ext cx="805961" cy="691661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ローチャート: 処理 9"/>
          <p:cNvSpPr/>
          <p:nvPr/>
        </p:nvSpPr>
        <p:spPr>
          <a:xfrm>
            <a:off x="8221782" y="5517493"/>
            <a:ext cx="851880" cy="179922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574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ジャンルを決定する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アクションゲーム</a:t>
            </a:r>
          </a:p>
          <a:p>
            <a:r>
              <a:rPr lang="ja-JP" altLang="en-US" dirty="0"/>
              <a:t>シューティングゲーム</a:t>
            </a:r>
          </a:p>
          <a:p>
            <a:r>
              <a:rPr lang="ja-JP" altLang="en-US" dirty="0"/>
              <a:t>シミュレーションゲーム</a:t>
            </a:r>
          </a:p>
          <a:p>
            <a:r>
              <a:rPr lang="ja-JP" altLang="en-US" dirty="0"/>
              <a:t>レーシングゲーム</a:t>
            </a:r>
          </a:p>
          <a:p>
            <a:r>
              <a:rPr lang="ja-JP" altLang="en-US" dirty="0"/>
              <a:t>アドベンチャーゲーム</a:t>
            </a:r>
          </a:p>
          <a:p>
            <a:r>
              <a:rPr lang="ja-JP" altLang="en-US" dirty="0"/>
              <a:t>ロールプレイングゲーム</a:t>
            </a:r>
          </a:p>
          <a:p>
            <a:r>
              <a:rPr lang="ja-JP" altLang="en-US" dirty="0"/>
              <a:t>パズルゲーム</a:t>
            </a:r>
          </a:p>
          <a:p>
            <a:r>
              <a:rPr lang="ja-JP" altLang="en-US" dirty="0"/>
              <a:t>音楽ゲーム</a:t>
            </a:r>
          </a:p>
          <a:p>
            <a:r>
              <a:rPr lang="ja-JP" altLang="en-US" dirty="0"/>
              <a:t>トレーディングカードゲーム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261327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TM02900720[[fn=インテグラル]]</Template>
  <TotalTime>285</TotalTime>
  <Words>82</Words>
  <Application>Microsoft Office PowerPoint</Application>
  <PresentationFormat>ワイド画面</PresentationFormat>
  <Paragraphs>27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7</vt:i4>
      </vt:variant>
    </vt:vector>
  </HeadingPairs>
  <TitlesOfParts>
    <vt:vector size="18" baseType="lpstr">
      <vt:lpstr>ＭＳ Ｐゴシック</vt:lpstr>
      <vt:lpstr>メイリオ</vt:lpstr>
      <vt:lpstr>Arial</vt:lpstr>
      <vt:lpstr>Calibri</vt:lpstr>
      <vt:lpstr>Calibri Light</vt:lpstr>
      <vt:lpstr>Trebuchet MS</vt:lpstr>
      <vt:lpstr>Wingdings 2</vt:lpstr>
      <vt:lpstr>Wingdings 3</vt:lpstr>
      <vt:lpstr>HDOfficeLightV0</vt:lpstr>
      <vt:lpstr>1_HDOfficeLightV0</vt:lpstr>
      <vt:lpstr>ファセット</vt:lpstr>
      <vt:lpstr>研修資料</vt:lpstr>
      <vt:lpstr>アジェンダ</vt:lpstr>
      <vt:lpstr>Unityのダウンロード </vt:lpstr>
      <vt:lpstr>Unityの作成イメージ </vt:lpstr>
      <vt:lpstr>Unityの作成イメージ </vt:lpstr>
      <vt:lpstr>ゲームのキャラクター等はアセットストアで購入可能</vt:lpstr>
      <vt:lpstr>ジャンルを決定する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研修資料</dc:title>
  <dc:creator>Microsoft アカウント</dc:creator>
  <cp:lastModifiedBy>Microsoft アカウント</cp:lastModifiedBy>
  <cp:revision>9</cp:revision>
  <dcterms:created xsi:type="dcterms:W3CDTF">2022-02-11T01:03:45Z</dcterms:created>
  <dcterms:modified xsi:type="dcterms:W3CDTF">2022-02-11T05:49:40Z</dcterms:modified>
</cp:coreProperties>
</file>