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62" r:id="rId2"/>
    <p:sldMasterId id="2147483892" r:id="rId3"/>
  </p:sldMasterIdLst>
  <p:sldIdLst>
    <p:sldId id="256" r:id="rId4"/>
    <p:sldId id="269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6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1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4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5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80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49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3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7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0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46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35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72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50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578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43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29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09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916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95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268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07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896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98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208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898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50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7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2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0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79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C418-E88E-43F4-A5CE-84312E85B8D7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6F2A4B-F2B8-44CB-8CF9-DB00AE2DD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研修資料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9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役割発表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292469"/>
            <a:ext cx="8596668" cy="4748893"/>
          </a:xfrm>
        </p:spPr>
        <p:txBody>
          <a:bodyPr>
            <a:normAutofit fontScale="40000" lnSpcReduction="20000"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/>
              <a:t>藤田</a:t>
            </a:r>
            <a:r>
              <a:rPr lang="en-US" altLang="ja-JP" dirty="0" smtClean="0"/>
              <a:t>】</a:t>
            </a:r>
            <a:endParaRPr lang="en-US" altLang="ja-JP" dirty="0" smtClean="0"/>
          </a:p>
          <a:p>
            <a:r>
              <a:rPr lang="ja-JP" altLang="en-US" dirty="0" smtClean="0"/>
              <a:t>役職</a:t>
            </a:r>
            <a:r>
              <a:rPr lang="ja-JP" altLang="en-US" dirty="0"/>
              <a:t>：リーダー</a:t>
            </a:r>
          </a:p>
          <a:p>
            <a:r>
              <a:rPr lang="ja-JP" altLang="en-US" dirty="0"/>
              <a:t>作業：技術的要素１項目（例：キャラクターの回転スクリプト）の講師</a:t>
            </a:r>
          </a:p>
          <a:p>
            <a:r>
              <a:rPr lang="ja-JP" altLang="en-US" dirty="0"/>
              <a:t>進捗管理と、責任者への</a:t>
            </a:r>
            <a:r>
              <a:rPr lang="ja-JP" altLang="en-US" dirty="0" smtClean="0"/>
              <a:t>報告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/>
              <a:t>回目：会議、打ち合わせのファシリテーター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【</a:t>
            </a:r>
            <a:r>
              <a:rPr lang="ja-JP" altLang="en-US" dirty="0"/>
              <a:t>原</a:t>
            </a:r>
            <a:r>
              <a:rPr lang="en-US" altLang="ja-JP" dirty="0"/>
              <a:t>】</a:t>
            </a:r>
          </a:p>
          <a:p>
            <a:r>
              <a:rPr lang="ja-JP" altLang="en-US" dirty="0" smtClean="0"/>
              <a:t>役職</a:t>
            </a:r>
            <a:r>
              <a:rPr lang="ja-JP" altLang="en-US" dirty="0"/>
              <a:t>：サブリーダー</a:t>
            </a:r>
          </a:p>
          <a:p>
            <a:r>
              <a:rPr lang="ja-JP" altLang="en-US" dirty="0"/>
              <a:t>作業：会議、打ち合わせのファシリテーター</a:t>
            </a:r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回目</a:t>
            </a:r>
            <a:r>
              <a:rPr lang="ja-JP" altLang="en-US" dirty="0"/>
              <a:t>：会議、打ち合わせの</a:t>
            </a:r>
            <a:r>
              <a:rPr lang="ja-JP" altLang="en-US" dirty="0" smtClean="0"/>
              <a:t>ファシリテーター</a:t>
            </a:r>
            <a:endParaRPr lang="ja-JP" altLang="en-US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/>
              <a:t>立山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役職：ムードメーカー</a:t>
            </a:r>
          </a:p>
          <a:p>
            <a:r>
              <a:rPr lang="ja-JP" altLang="en-US" dirty="0"/>
              <a:t>作業：打ち合わせの質問事項について必ず１回は発言する（意見なしでも可）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/>
              <a:t>西尾</a:t>
            </a:r>
            <a:r>
              <a:rPr lang="en-US" altLang="ja-JP" dirty="0" smtClean="0"/>
              <a:t>S】</a:t>
            </a:r>
            <a:endParaRPr lang="en-US" altLang="ja-JP" dirty="0"/>
          </a:p>
          <a:p>
            <a:r>
              <a:rPr lang="ja-JP" altLang="en-US" dirty="0" smtClean="0"/>
              <a:t>役職</a:t>
            </a:r>
            <a:r>
              <a:rPr lang="ja-JP" altLang="en-US" dirty="0"/>
              <a:t>：技術屋</a:t>
            </a:r>
          </a:p>
          <a:p>
            <a:r>
              <a:rPr lang="ja-JP" altLang="en-US" dirty="0"/>
              <a:t>作業</a:t>
            </a:r>
            <a:r>
              <a:rPr lang="ja-JP" altLang="en-US" dirty="0" smtClean="0"/>
              <a:t>：手順書の作成、ツールの選定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【</a:t>
            </a:r>
            <a:r>
              <a:rPr lang="ja-JP" altLang="en-US" dirty="0" smtClean="0"/>
              <a:t>平根</a:t>
            </a:r>
            <a:r>
              <a:rPr lang="en-US" altLang="ja-JP" dirty="0" smtClean="0"/>
              <a:t>】</a:t>
            </a:r>
          </a:p>
          <a:p>
            <a:r>
              <a:rPr lang="ja-JP" altLang="en-US" dirty="0"/>
              <a:t>オブザーバ</a:t>
            </a:r>
            <a:r>
              <a:rPr lang="ja-JP" altLang="en-US" dirty="0" smtClean="0"/>
              <a:t>ー</a:t>
            </a:r>
            <a:endParaRPr lang="en-US" altLang="ja-JP" dirty="0"/>
          </a:p>
          <a:p>
            <a:r>
              <a:rPr lang="ja-JP" altLang="en-US" dirty="0"/>
              <a:t>月初に出欠確認を行う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32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必要事項洗い出し</a:t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52858"/>
            <a:ext cx="8596668" cy="3880773"/>
          </a:xfrm>
        </p:spPr>
        <p:txBody>
          <a:bodyPr/>
          <a:lstStyle/>
          <a:p>
            <a:r>
              <a:rPr lang="ja-JP" altLang="en-US" dirty="0" smtClean="0"/>
              <a:t>サンプルゲームだけでも、手順書フォルダーの要素が必要です</a:t>
            </a:r>
            <a:endParaRPr lang="en-US" altLang="ja-JP" dirty="0" smtClean="0"/>
          </a:p>
          <a:p>
            <a:r>
              <a:rPr lang="ja-JP" altLang="en-US" dirty="0"/>
              <a:t>完成</a:t>
            </a:r>
            <a:r>
              <a:rPr lang="ja-JP" altLang="en-US" dirty="0" smtClean="0"/>
              <a:t>までに必要な実装事項を洗い出しましょう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7199"/>
            <a:ext cx="6806830" cy="368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担当について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13243"/>
            <a:ext cx="8596668" cy="3880773"/>
          </a:xfrm>
        </p:spPr>
        <p:txBody>
          <a:bodyPr/>
          <a:lstStyle/>
          <a:p>
            <a:r>
              <a:rPr lang="ja-JP" altLang="en-US" dirty="0" smtClean="0"/>
              <a:t>担当シーンは第二回目時にシナリオが決まってから、決定します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321342" cy="49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マスタスケジュール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13243"/>
            <a:ext cx="8596668" cy="3880773"/>
          </a:xfrm>
        </p:spPr>
        <p:txBody>
          <a:bodyPr/>
          <a:lstStyle/>
          <a:p>
            <a:r>
              <a:rPr lang="ja-JP" altLang="en-US" dirty="0"/>
              <a:t>以下大枠のマスタスケジュールです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環境設定、方針決め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ジャンルにあわせての</a:t>
            </a:r>
            <a:r>
              <a:rPr lang="ja-JP" altLang="en-US" dirty="0" smtClean="0"/>
              <a:t>講義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※</a:t>
            </a:r>
            <a:r>
              <a:rPr lang="ja-JP" altLang="en-US" dirty="0"/>
              <a:t>講義</a:t>
            </a:r>
            <a:r>
              <a:rPr lang="ja-JP" altLang="en-US" dirty="0" smtClean="0"/>
              <a:t>の</a:t>
            </a:r>
            <a:r>
              <a:rPr lang="ja-JP" altLang="en-US" dirty="0"/>
              <a:t>回数</a:t>
            </a:r>
            <a:r>
              <a:rPr lang="ja-JP" altLang="en-US" dirty="0" smtClean="0"/>
              <a:t>はボリューム次第で変更</a:t>
            </a:r>
            <a:endParaRPr lang="ja-JP" altLang="en-US" dirty="0"/>
          </a:p>
          <a:p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システム作成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602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13243"/>
            <a:ext cx="8596668" cy="3880773"/>
          </a:xfrm>
        </p:spPr>
        <p:txBody>
          <a:bodyPr/>
          <a:lstStyle/>
          <a:p>
            <a:r>
              <a:rPr lang="ja-JP" altLang="en-US" dirty="0"/>
              <a:t>以下大枠のマスタスケジュールです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環境設定、方針決め</a:t>
            </a:r>
          </a:p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ジャンルにあわせての</a:t>
            </a:r>
            <a:r>
              <a:rPr lang="ja-JP" altLang="en-US" dirty="0" smtClean="0"/>
              <a:t>講義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※</a:t>
            </a:r>
            <a:r>
              <a:rPr lang="ja-JP" altLang="en-US" dirty="0"/>
              <a:t>講義</a:t>
            </a:r>
            <a:r>
              <a:rPr lang="ja-JP" altLang="en-US" dirty="0" smtClean="0"/>
              <a:t>の</a:t>
            </a:r>
            <a:r>
              <a:rPr lang="ja-JP" altLang="en-US" dirty="0"/>
              <a:t>回数</a:t>
            </a:r>
            <a:r>
              <a:rPr lang="ja-JP" altLang="en-US" dirty="0" smtClean="0"/>
              <a:t>はボリューム次第で変更</a:t>
            </a:r>
            <a:endParaRPr lang="ja-JP" altLang="en-US" dirty="0"/>
          </a:p>
          <a:p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:</a:t>
            </a:r>
            <a:r>
              <a:rPr lang="ja-JP" altLang="en-US" dirty="0"/>
              <a:t>システム作成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187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9749" y="2517531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今回の研修は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</a:t>
            </a:r>
            <a:r>
              <a:rPr lang="en-US" altLang="ja-JP" dirty="0"/>
              <a:t>#</a:t>
            </a:r>
            <a:r>
              <a:rPr lang="ja-JP" altLang="en-US" dirty="0"/>
              <a:t>や</a:t>
            </a:r>
            <a:r>
              <a:rPr lang="en-US" altLang="ja-JP" dirty="0"/>
              <a:t>unity</a:t>
            </a:r>
            <a:r>
              <a:rPr lang="ja-JP" altLang="en-US" dirty="0"/>
              <a:t>を利用したチーム開発研修です</a:t>
            </a:r>
          </a:p>
        </p:txBody>
      </p:sp>
    </p:spTree>
    <p:extLst>
      <p:ext uri="{BB962C8B-B14F-4D97-AF65-F5344CB8AC3E}">
        <p14:creationId xmlns:p14="http://schemas.microsoft.com/office/powerpoint/2010/main" val="10516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のダウンロード</a:t>
            </a:r>
            <a:endParaRPr kumimoji="1"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の作成イメージ</a:t>
            </a:r>
            <a:endParaRPr lang="en-US" altLang="ja-JP" dirty="0" smtClean="0"/>
          </a:p>
          <a:p>
            <a:r>
              <a:rPr lang="ja-JP" altLang="en-US" dirty="0" smtClean="0"/>
              <a:t>ジャンル</a:t>
            </a:r>
            <a:r>
              <a:rPr lang="ja-JP" altLang="en-US" dirty="0"/>
              <a:t>決</a:t>
            </a:r>
            <a:r>
              <a:rPr lang="ja-JP" altLang="en-US" dirty="0" smtClean="0"/>
              <a:t>め</a:t>
            </a:r>
            <a:endParaRPr lang="en-US" altLang="ja-JP" dirty="0" smtClean="0"/>
          </a:p>
          <a:p>
            <a:r>
              <a:rPr kumimoji="1" lang="ja-JP" altLang="en-US" dirty="0" smtClean="0"/>
              <a:t>プランナー決め</a:t>
            </a:r>
            <a:endParaRPr kumimoji="1" lang="en-US" altLang="ja-JP" dirty="0" smtClean="0"/>
          </a:p>
          <a:p>
            <a:r>
              <a:rPr lang="ja-JP" altLang="en-US" dirty="0" smtClean="0"/>
              <a:t>必要事項洗い出し</a:t>
            </a:r>
            <a:endParaRPr kumimoji="1" lang="en-US" altLang="ja-JP" dirty="0" smtClean="0"/>
          </a:p>
          <a:p>
            <a:r>
              <a:rPr lang="ja-JP" altLang="en-US" dirty="0" smtClean="0"/>
              <a:t>担当について</a:t>
            </a:r>
            <a:endParaRPr lang="en-US" altLang="ja-JP" dirty="0" smtClean="0"/>
          </a:p>
          <a:p>
            <a:r>
              <a:rPr lang="ja-JP" altLang="en-US" dirty="0" smtClean="0"/>
              <a:t>役割発表</a:t>
            </a:r>
            <a:endParaRPr lang="en-US" altLang="ja-JP" dirty="0" smtClean="0"/>
          </a:p>
          <a:p>
            <a:r>
              <a:rPr lang="ja-JP" altLang="en-US" dirty="0"/>
              <a:t>マスタスケジュール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5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のダウンロード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01unity</a:t>
            </a:r>
            <a:r>
              <a:rPr lang="ja-JP" altLang="en-US" dirty="0"/>
              <a:t>導入</a:t>
            </a:r>
            <a:r>
              <a:rPr lang="en-US" altLang="ja-JP" dirty="0"/>
              <a:t>.</a:t>
            </a:r>
            <a:r>
              <a:rPr lang="en-US" altLang="ja-JP" dirty="0" err="1" smtClean="0"/>
              <a:t>xlsx</a:t>
            </a:r>
            <a:r>
              <a:rPr lang="ja-JP" altLang="en-US" dirty="0" smtClean="0"/>
              <a:t>を参照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98" y="3011924"/>
            <a:ext cx="5592809" cy="30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の作成イメージ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215" y="2242600"/>
            <a:ext cx="6900332" cy="3881437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基本的な図形は</a:t>
            </a:r>
            <a:r>
              <a:rPr lang="en-US" altLang="ja-JP" dirty="0" err="1" smtClean="0"/>
              <a:t>GameObject</a:t>
            </a:r>
            <a:r>
              <a:rPr lang="ja-JP" altLang="en-US" dirty="0" smtClean="0"/>
              <a:t>で作れる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1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Unity</a:t>
            </a:r>
            <a:r>
              <a:rPr lang="ja-JP" altLang="en-US" dirty="0"/>
              <a:t>の作成イメージ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7733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追いかけてくる敵などもほとんどスクリプトいらず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作成できる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511062"/>
            <a:ext cx="5020521" cy="27194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77" y="2755911"/>
            <a:ext cx="6890238" cy="37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ゲームのキャラクター等はアセットストアで購入可能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9"/>
            <a:ext cx="3489785" cy="19630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462"/>
          <a:stretch/>
        </p:blipFill>
        <p:spPr>
          <a:xfrm>
            <a:off x="2822330" y="2904332"/>
            <a:ext cx="3469868" cy="28989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41795"/>
          <a:stretch/>
        </p:blipFill>
        <p:spPr>
          <a:xfrm>
            <a:off x="5908432" y="4699026"/>
            <a:ext cx="3478660" cy="1847949"/>
          </a:xfrm>
          <a:prstGeom prst="rect">
            <a:avLst/>
          </a:prstGeom>
        </p:spPr>
      </p:pic>
      <p:sp>
        <p:nvSpPr>
          <p:cNvPr id="7" name="フローチャート: 処理 6"/>
          <p:cNvSpPr/>
          <p:nvPr/>
        </p:nvSpPr>
        <p:spPr>
          <a:xfrm>
            <a:off x="1143000" y="2479431"/>
            <a:ext cx="589085" cy="1055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901211" y="2709620"/>
            <a:ext cx="589085" cy="1055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/>
          <p:cNvSpPr/>
          <p:nvPr/>
        </p:nvSpPr>
        <p:spPr>
          <a:xfrm>
            <a:off x="3774831" y="3766039"/>
            <a:ext cx="805961" cy="69166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/>
          <p:cNvSpPr/>
          <p:nvPr/>
        </p:nvSpPr>
        <p:spPr>
          <a:xfrm>
            <a:off x="8221782" y="5517493"/>
            <a:ext cx="851880" cy="17992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ジャンルを決定する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アクションゲーム</a:t>
            </a:r>
          </a:p>
          <a:p>
            <a:r>
              <a:rPr lang="ja-JP" altLang="en-US" dirty="0"/>
              <a:t>シューティングゲーム</a:t>
            </a:r>
          </a:p>
          <a:p>
            <a:r>
              <a:rPr lang="ja-JP" altLang="en-US" dirty="0"/>
              <a:t>シミュレーションゲーム</a:t>
            </a:r>
          </a:p>
          <a:p>
            <a:r>
              <a:rPr lang="ja-JP" altLang="en-US" dirty="0"/>
              <a:t>レーシングゲーム</a:t>
            </a:r>
          </a:p>
          <a:p>
            <a:r>
              <a:rPr lang="ja-JP" altLang="en-US" dirty="0"/>
              <a:t>アドベンチャーゲーム</a:t>
            </a:r>
          </a:p>
          <a:p>
            <a:r>
              <a:rPr lang="ja-JP" altLang="en-US" dirty="0"/>
              <a:t>ロールプレイングゲーム</a:t>
            </a:r>
          </a:p>
          <a:p>
            <a:r>
              <a:rPr lang="ja-JP" altLang="en-US" dirty="0"/>
              <a:t>パズルゲーム</a:t>
            </a:r>
          </a:p>
          <a:p>
            <a:r>
              <a:rPr lang="ja-JP" altLang="en-US" dirty="0"/>
              <a:t>音楽ゲーム</a:t>
            </a:r>
          </a:p>
          <a:p>
            <a:r>
              <a:rPr lang="ja-JP" altLang="en-US" dirty="0"/>
              <a:t>トレーディングカードゲーム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6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プランナー決め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1270000"/>
            <a:ext cx="9301935" cy="3880773"/>
          </a:xfrm>
        </p:spPr>
        <p:txBody>
          <a:bodyPr/>
          <a:lstStyle/>
          <a:p>
            <a:r>
              <a:rPr kumimoji="1" lang="ja-JP" altLang="en-US" dirty="0" smtClean="0"/>
              <a:t>全員の案を一つのゲームに落とし込むと収拾がつかなくなるのでプランナーを決めます</a:t>
            </a:r>
            <a:endParaRPr kumimoji="1" lang="en-US" altLang="ja-JP" dirty="0" smtClean="0"/>
          </a:p>
          <a:p>
            <a:r>
              <a:rPr lang="ja-JP" altLang="en-US" dirty="0"/>
              <a:t>大筋</a:t>
            </a:r>
            <a:r>
              <a:rPr lang="ja-JP" altLang="en-US" dirty="0" smtClean="0"/>
              <a:t>のシナリオと、システムを決めてもらいます</a:t>
            </a:r>
            <a:endParaRPr lang="en-US" altLang="ja-JP" dirty="0" smtClean="0"/>
          </a:p>
          <a:p>
            <a:r>
              <a:rPr lang="ja-JP" altLang="en-US" dirty="0" smtClean="0"/>
              <a:t>設計、開発時も使用はプランナーが決めます</a:t>
            </a:r>
            <a:endParaRPr lang="en-US" altLang="ja-JP" dirty="0" smtClean="0"/>
          </a:p>
          <a:p>
            <a:r>
              <a:rPr lang="ja-JP" altLang="en-US" dirty="0"/>
              <a:t>基本的</a:t>
            </a:r>
            <a:r>
              <a:rPr lang="ja-JP" altLang="en-US" dirty="0" smtClean="0"/>
              <a:t>には研修は技術要素の講習のため、研修外で検討してほしい</a:t>
            </a:r>
            <a:r>
              <a:rPr lang="ja-JP" altLang="en-US" dirty="0" smtClean="0"/>
              <a:t>です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5" y="3652567"/>
            <a:ext cx="4029475" cy="29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537</TotalTime>
  <Words>344</Words>
  <Application>Microsoft Office PowerPoint</Application>
  <PresentationFormat>ワイド画面</PresentationFormat>
  <Paragraphs>74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ファセット</vt:lpstr>
      <vt:lpstr>研修資料</vt:lpstr>
      <vt:lpstr>今回の研修は C#やunityを利用したチーム開発研修です</vt:lpstr>
      <vt:lpstr>アジェンダ</vt:lpstr>
      <vt:lpstr>Unityのダウンロード </vt:lpstr>
      <vt:lpstr>Unityの作成イメージ </vt:lpstr>
      <vt:lpstr>Unityの作成イメージ </vt:lpstr>
      <vt:lpstr>ゲームのキャラクター等はアセットストアで購入可能</vt:lpstr>
      <vt:lpstr>ジャンルを決定する</vt:lpstr>
      <vt:lpstr>プランナー決め </vt:lpstr>
      <vt:lpstr>役割発表</vt:lpstr>
      <vt:lpstr>必要事項洗い出し  </vt:lpstr>
      <vt:lpstr>担当について  </vt:lpstr>
      <vt:lpstr>マスタスケジュール</vt:lpstr>
      <vt:lpstr>Unityの利用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研修資料</dc:title>
  <dc:creator>Microsoft アカウント</dc:creator>
  <cp:lastModifiedBy>Microsoft アカウント</cp:lastModifiedBy>
  <cp:revision>21</cp:revision>
  <dcterms:created xsi:type="dcterms:W3CDTF">2022-02-11T01:03:45Z</dcterms:created>
  <dcterms:modified xsi:type="dcterms:W3CDTF">2022-02-12T03:41:11Z</dcterms:modified>
</cp:coreProperties>
</file>