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59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6843F-22FA-49CB-A7CC-1A2E05298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4B3850-CEB9-43CC-8763-05F66B4C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A9BAB-3915-4995-A753-B99FB9EA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1EFBD-3B8E-454F-852B-5B7138AE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6822C-9AB8-4FE2-A79F-9485DFF6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4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F7EB5-B482-4E10-A554-243697D5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ED02-B5D6-4003-AF8A-81AAC39D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DE063-8BB8-4EAB-9167-31B682E9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90962-65DF-4458-9664-81566424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DE6DC-8957-46E8-9F1B-3632B34C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7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8A9AB8-137B-43CA-8750-19CBFB923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7EC5F9-4E23-4998-94DA-095D57201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8AABD-F76B-4648-89F8-EC9AB660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1E146-4F8E-44F4-9FA7-6C918B61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8F97F-EFAD-4DD1-948C-557E800B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43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A3F2D-F516-409C-9A81-5CE59EEA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50055-7A0A-4F2A-A0F8-5BAED58A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567C3-1350-48C2-AA54-900DF26C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4E7FCC-5FA4-467E-B0E3-0F4268B1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9F9AD-6459-4EA9-9720-F17EF85B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71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BA757-2956-4282-BF38-8E5D9BD3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AA5CC-44E9-484C-969F-9545106C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6088F-A592-4981-BDFC-83E22872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DF53E-1CC2-4679-A90D-B480495B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411B3-928C-47D7-9D1F-4376ECC7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A57A8-BB2D-4D21-B1B9-4400A25C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B256EA-3D2F-4146-AC4B-BED098107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AE16AD-0760-49F6-B906-3065EEF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45728-DE79-46D0-AD7B-444D9FC7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383282-707E-47E2-B9BB-88D7011F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F31CA6-4854-49AA-936A-86D1B670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A05DB-79ED-49AC-B6A4-BA5B4DF2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71D37E-13D2-44EC-9B00-995EBD87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C0FF50-B03B-4750-99AC-40539E4A0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0E3405-9DDA-49A2-8FE1-8CEF205DE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5E4D82-D397-42E2-8380-D822ED7F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53AD7E-1348-4F88-8E37-F7D41E40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2F834-33F4-4555-BCDC-8B2F266E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01B882-4CF2-423D-B923-A83F0D26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3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384EA-4A0D-40A0-904B-671AD69D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42DE5F-BDF0-4A0E-90A4-16EA345E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6234E1-A41B-45D2-9D87-CAEB08F5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9E9644-732D-4BC9-B546-BB87B0F3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18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0F7B22-9956-48CC-9CED-C1B469B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C503C7-E9AE-4620-8D51-748C4F30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5711B-4C57-4DDD-9AB7-E0B1DD9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D843-B8DE-4ACD-990A-25C6E7F0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80C9C-A4A9-4795-B3EA-10EF2AC0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BEB652-851F-4FD8-AE75-3E454364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FF9B17-56D0-49EC-9854-07D91582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3048E3-02EC-4786-88FC-731FB291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3343F-96AB-414A-9853-1B1FADAC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5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3FC9A-018A-45D7-B513-05D8BFE5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346C32-E7BC-40D1-A4FB-971EAF457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542192-4A09-4D5C-B727-02FDDFFF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90759-73CE-43BC-BC52-4677D2E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DE8BDF-350B-473B-8EF2-A41050CC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63059C-E91A-48A5-848D-8C1F5606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5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A11FFB-B02F-4327-BD72-4D3F38FD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C8990-D06C-4F2C-9816-E0611CD5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EB7050-C1DD-4000-AAD0-A530D6F8A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D72D-470B-494F-9C6E-BBC5593C153B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2197D7-1A9B-4FA9-B032-21F6514FF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8999EC-24AB-46D5-8C98-A2654106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5A13-DAE3-46C8-92C2-D1F27853C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0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C9B1-671A-4199-8ABE-861F8A6DF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921" y="686306"/>
            <a:ext cx="8150057" cy="3268474"/>
          </a:xfrm>
        </p:spPr>
        <p:txBody>
          <a:bodyPr>
            <a:normAutofit/>
          </a:bodyPr>
          <a:lstStyle/>
          <a:p>
            <a:r>
              <a:rPr kumimoji="1" lang="ja-JP" alt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おすすめ</a:t>
            </a:r>
            <a:br>
              <a:rPr kumimoji="1" lang="en-US" altLang="ja-JP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kumimoji="1" lang="ja-JP" alt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エリア</a:t>
            </a:r>
            <a:endParaRPr lang="ja-JP" alt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tx2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06AAE8-117C-4B64-9C20-FCD577D94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0603" y="4637101"/>
            <a:ext cx="5760846" cy="682079"/>
          </a:xfrm>
        </p:spPr>
        <p:txBody>
          <a:bodyPr>
            <a:noAutofit/>
          </a:bodyPr>
          <a:lstStyle/>
          <a:p>
            <a:r>
              <a:rPr lang="en-US" altLang="ja-JP" sz="9600" b="1" dirty="0">
                <a:solidFill>
                  <a:schemeClr val="tx2"/>
                </a:solidFill>
              </a:rPr>
              <a:t>7</a:t>
            </a:r>
            <a:r>
              <a:rPr lang="ja-JP" altLang="en-US" sz="9600" b="1" dirty="0">
                <a:solidFill>
                  <a:schemeClr val="tx2"/>
                </a:solidFill>
              </a:rPr>
              <a:t>班</a:t>
            </a:r>
            <a:r>
              <a:rPr kumimoji="1" lang="ja-JP" altLang="en-US" sz="9600" b="1" dirty="0">
                <a:solidFill>
                  <a:schemeClr val="tx2"/>
                </a:solidFill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12856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5E8F7A-275D-4CF0-8372-3E613F7F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>
                <a:solidFill>
                  <a:schemeClr val="tx2"/>
                </a:solidFill>
              </a:rPr>
              <a:t>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4CADB-E272-4A3A-B51D-C452501F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2231975"/>
            <a:ext cx="10550013" cy="414630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kumimoji="1" lang="en-US" altLang="ja-JP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5200" dirty="0">
                <a:solidFill>
                  <a:schemeClr val="tx2"/>
                </a:solidFill>
              </a:rPr>
              <a:t>大学生の一人暮らしということで</a:t>
            </a:r>
            <a:endParaRPr lang="en-US" altLang="ja-JP" sz="5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5200" dirty="0">
                <a:solidFill>
                  <a:schemeClr val="tx2"/>
                </a:solidFill>
              </a:rPr>
              <a:t>　　　　　　　　　　</a:t>
            </a:r>
            <a:endParaRPr lang="en-US" altLang="ja-JP" sz="5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5200" dirty="0">
                <a:solidFill>
                  <a:schemeClr val="tx2"/>
                </a:solidFill>
                <a:highlight>
                  <a:srgbClr val="FFFF00"/>
                </a:highlight>
              </a:rPr>
              <a:t>ワンルーム</a:t>
            </a:r>
            <a:r>
              <a:rPr lang="ja-JP" altLang="en-US" sz="5200" dirty="0">
                <a:solidFill>
                  <a:schemeClr val="tx2"/>
                </a:solidFill>
              </a:rPr>
              <a:t>に絞った。</a:t>
            </a:r>
            <a:endParaRPr lang="en-US" altLang="ja-JP" sz="5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ja-JP" alt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35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EF3AD3-75A4-448D-9706-D59E0A3B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493" y="54379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3600" dirty="0">
                <a:solidFill>
                  <a:schemeClr val="tx2"/>
                </a:solidFill>
              </a:rPr>
              <a:t>路線</a:t>
            </a:r>
            <a:r>
              <a:rPr kumimoji="1" lang="ja-JP" altLang="en-US" sz="3600" dirty="0">
                <a:solidFill>
                  <a:schemeClr val="tx2"/>
                </a:solidFill>
              </a:rPr>
              <a:t>ごとの</a:t>
            </a:r>
            <a:br>
              <a:rPr kumimoji="1" lang="en-US" altLang="ja-JP" sz="3600" dirty="0">
                <a:solidFill>
                  <a:schemeClr val="tx2"/>
                </a:solidFill>
              </a:rPr>
            </a:br>
            <a:r>
              <a:rPr kumimoji="1" lang="ja-JP" altLang="en-US" sz="3600" dirty="0">
                <a:solidFill>
                  <a:schemeClr val="tx2"/>
                </a:solidFill>
              </a:rPr>
              <a:t>家賃と合計時間の平均のグラフ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コンテンツ プレースホルダー 12" descr="グラフ, 棒グラフ&#10;&#10;自動的に生成された説明">
            <a:extLst>
              <a:ext uri="{FF2B5EF4-FFF2-40B4-BE49-F238E27FC236}">
                <a16:creationId xmlns:a16="http://schemas.microsoft.com/office/drawing/2014/main" id="{C804A9E7-63FF-4BB8-A10E-CB9BB892A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2223777"/>
            <a:ext cx="8406580" cy="47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30848-E90C-4417-BADE-BB28D0C1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コンテンツ プレースホルダー 8" descr="グラフ&#10;&#10;自動的に生成された説明">
            <a:extLst>
              <a:ext uri="{FF2B5EF4-FFF2-40B4-BE49-F238E27FC236}">
                <a16:creationId xmlns:a16="http://schemas.microsoft.com/office/drawing/2014/main" id="{B0C448D1-02DA-41FF-A257-126F688D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65" y="0"/>
            <a:ext cx="12539207" cy="6858000"/>
          </a:xfrm>
        </p:spPr>
      </p:pic>
    </p:spTree>
    <p:extLst>
      <p:ext uri="{BB962C8B-B14F-4D97-AF65-F5344CB8AC3E}">
        <p14:creationId xmlns:p14="http://schemas.microsoft.com/office/powerpoint/2010/main" val="210455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5040E-FA61-4859-BDC9-065B009B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, ヒストグラム&#10;&#10;自動的に生成された説明">
            <a:extLst>
              <a:ext uri="{FF2B5EF4-FFF2-40B4-BE49-F238E27FC236}">
                <a16:creationId xmlns:a16="http://schemas.microsoft.com/office/drawing/2014/main" id="{1A24272C-E07B-44B5-AF2B-49D0D090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134178"/>
            <a:ext cx="12483548" cy="6589643"/>
          </a:xfrm>
        </p:spPr>
      </p:pic>
    </p:spTree>
    <p:extLst>
      <p:ext uri="{BB962C8B-B14F-4D97-AF65-F5344CB8AC3E}">
        <p14:creationId xmlns:p14="http://schemas.microsoft.com/office/powerpoint/2010/main" val="131887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D9524-0D71-4B46-946D-51FCAD76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 descr="グラフ, 棒グラフ&#10;&#10;自動的に生成された説明">
            <a:extLst>
              <a:ext uri="{FF2B5EF4-FFF2-40B4-BE49-F238E27FC236}">
                <a16:creationId xmlns:a16="http://schemas.microsoft.com/office/drawing/2014/main" id="{E5354A35-8597-452D-A4F1-495F82B6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01"/>
          <a:stretch/>
        </p:blipFill>
        <p:spPr>
          <a:xfrm>
            <a:off x="198783" y="55659"/>
            <a:ext cx="11537342" cy="6802341"/>
          </a:xfrm>
        </p:spPr>
      </p:pic>
    </p:spTree>
    <p:extLst>
      <p:ext uri="{BB962C8B-B14F-4D97-AF65-F5344CB8AC3E}">
        <p14:creationId xmlns:p14="http://schemas.microsoft.com/office/powerpoint/2010/main" val="274277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E0313-EDC9-482A-B4B0-87B39CA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東急東横線の駅ごとの家賃</a:t>
            </a:r>
            <a:r>
              <a:rPr lang="en-US" altLang="ja-JP" dirty="0"/>
              <a:t>6</a:t>
            </a:r>
            <a:r>
              <a:rPr lang="ja-JP" altLang="en-US" dirty="0"/>
              <a:t>万以下合計時間</a:t>
            </a:r>
            <a:r>
              <a:rPr lang="en-US" altLang="ja-JP" dirty="0"/>
              <a:t>30</a:t>
            </a:r>
            <a:r>
              <a:rPr lang="ja-JP" altLang="en-US" dirty="0"/>
              <a:t>分以下の物件数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, 棒グラフ&#10;&#10;自動的に生成された説明">
            <a:extLst>
              <a:ext uri="{FF2B5EF4-FFF2-40B4-BE49-F238E27FC236}">
                <a16:creationId xmlns:a16="http://schemas.microsoft.com/office/drawing/2014/main" id="{A1CBB4D6-CBF1-4761-9979-40064C11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7"/>
          <a:stretch/>
        </p:blipFill>
        <p:spPr>
          <a:xfrm>
            <a:off x="453225" y="1690688"/>
            <a:ext cx="9803958" cy="5233698"/>
          </a:xfrm>
        </p:spPr>
      </p:pic>
    </p:spTree>
    <p:extLst>
      <p:ext uri="{BB962C8B-B14F-4D97-AF65-F5344CB8AC3E}">
        <p14:creationId xmlns:p14="http://schemas.microsoft.com/office/powerpoint/2010/main" val="274750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EBE170-63A3-40D7-B637-67FFEE0E324E}"/>
              </a:ext>
            </a:extLst>
          </p:cNvPr>
          <p:cNvSpPr/>
          <p:nvPr/>
        </p:nvSpPr>
        <p:spPr>
          <a:xfrm>
            <a:off x="466767" y="454923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京急線沿いのおすすめ駅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7C3454-CB5A-4136-821E-92EB754D34D1}"/>
              </a:ext>
            </a:extLst>
          </p:cNvPr>
          <p:cNvSpPr/>
          <p:nvPr/>
        </p:nvSpPr>
        <p:spPr>
          <a:xfrm>
            <a:off x="-437321" y="1545230"/>
            <a:ext cx="5187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上大岡駅</a:t>
            </a:r>
            <a:endParaRPr lang="ja-JP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図 9" descr="建物, トラック, 駐車, 民衆 が含まれている画像&#10;&#10;自動的に生成された説明">
            <a:extLst>
              <a:ext uri="{FF2B5EF4-FFF2-40B4-BE49-F238E27FC236}">
                <a16:creationId xmlns:a16="http://schemas.microsoft.com/office/drawing/2014/main" id="{5EF56F43-036D-4300-AAE1-7943C335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852624"/>
            <a:ext cx="6983896" cy="5005376"/>
          </a:xfrm>
          <a:prstGeom prst="rect">
            <a:avLst/>
          </a:prstGeom>
        </p:spPr>
      </p:pic>
      <p:pic>
        <p:nvPicPr>
          <p:cNvPr id="12" name="図 11" descr="建物, 座る, 電車, 時計 が含まれている画像&#10;&#10;自動的に生成された説明">
            <a:extLst>
              <a:ext uri="{FF2B5EF4-FFF2-40B4-BE49-F238E27FC236}">
                <a16:creationId xmlns:a16="http://schemas.microsoft.com/office/drawing/2014/main" id="{D919F228-341F-4B28-B984-302830DD9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536"/>
            <a:ext cx="5033176" cy="38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588792-0195-4DC2-9339-D642B1DF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472174-1BBD-453A-A913-7A4B582D7ECB}"/>
              </a:ext>
            </a:extLst>
          </p:cNvPr>
          <p:cNvSpPr/>
          <p:nvPr/>
        </p:nvSpPr>
        <p:spPr>
          <a:xfrm>
            <a:off x="424733" y="484970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東急東横線沿いのおすすめ駅</a:t>
            </a:r>
            <a:endParaRPr lang="ja-JP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" name="図 5" descr="食品, 写真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7F7C86E7-C1E8-48CB-A5B1-2138DF45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52" y="1433073"/>
            <a:ext cx="3733222" cy="5449700"/>
          </a:xfrm>
          <a:prstGeom prst="rect">
            <a:avLst/>
          </a:prstGeom>
        </p:spPr>
      </p:pic>
      <p:pic>
        <p:nvPicPr>
          <p:cNvPr id="8" name="図 7" descr="建物に掛けられた看板&#10;&#10;低い精度で自動的に生成された説明">
            <a:extLst>
              <a:ext uri="{FF2B5EF4-FFF2-40B4-BE49-F238E27FC236}">
                <a16:creationId xmlns:a16="http://schemas.microsoft.com/office/drawing/2014/main" id="{1098EDA3-5703-4242-BFFD-F7A00380A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" y="2897094"/>
            <a:ext cx="7267575" cy="382905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D0A7E1-7E97-4AB9-A2EB-FBDD301D1BC2}"/>
              </a:ext>
            </a:extLst>
          </p:cNvPr>
          <p:cNvSpPr/>
          <p:nvPr/>
        </p:nvSpPr>
        <p:spPr>
          <a:xfrm>
            <a:off x="1161469" y="155643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妙蓮寺駅</a:t>
            </a:r>
            <a:endParaRPr lang="ja-JP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2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5DEA07124602D458A15D59F65682453" ma:contentTypeVersion="4" ma:contentTypeDescription="新しいドキュメントを作成します。" ma:contentTypeScope="" ma:versionID="c855ab09bdbb29fb3404f9d1b595e824">
  <xsd:schema xmlns:xsd="http://www.w3.org/2001/XMLSchema" xmlns:xs="http://www.w3.org/2001/XMLSchema" xmlns:p="http://schemas.microsoft.com/office/2006/metadata/properties" xmlns:ns3="89f5276d-9b8c-4050-be69-69215a8d115b" targetNamespace="http://schemas.microsoft.com/office/2006/metadata/properties" ma:root="true" ma:fieldsID="8fb3e9a57aa40e63632062218775cae2" ns3:_="">
    <xsd:import namespace="89f5276d-9b8c-4050-be69-69215a8d11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5276d-9b8c-4050-be69-69215a8d11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C419F8-B762-4AB2-8FDD-B3E046DAF4E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9f5276d-9b8c-4050-be69-69215a8d115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EFDF3-E9B1-4DC9-999C-0BBB1562BC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A74477-F6C2-4100-AFC7-411EA3D1A3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5276d-9b8c-4050-be69-69215a8d1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</Words>
  <Application>Microsoft Office PowerPoint</Application>
  <PresentationFormat>ワイド画面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おすすめ エリア</vt:lpstr>
      <vt:lpstr>条件</vt:lpstr>
      <vt:lpstr>路線ごとの 家賃と合計時間の平均のグラフ</vt:lpstr>
      <vt:lpstr>PowerPoint プレゼンテーション</vt:lpstr>
      <vt:lpstr>PowerPoint プレゼンテーション</vt:lpstr>
      <vt:lpstr>PowerPoint プレゼンテーション</vt:lpstr>
      <vt:lpstr>東急東横線の駅ごとの家賃6万以下合計時間30分以下の物件数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おすすめ エリア</dc:title>
  <dc:creator>202101762</dc:creator>
  <cp:lastModifiedBy>202101762</cp:lastModifiedBy>
  <cp:revision>1</cp:revision>
  <dcterms:created xsi:type="dcterms:W3CDTF">2021-11-16T04:59:09Z</dcterms:created>
  <dcterms:modified xsi:type="dcterms:W3CDTF">2021-11-16T08:05:07Z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0x010100F5DEA07124602D458A15D59F65682453</vt:lpwstr>
  </property>
</Properties>
</file>