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538F-17C7-4227-A1DD-952155C7B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22816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16DA-56F7-4BFF-B95A-03DCF66D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C636-ACB6-4637-8DEF-C8404EA2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Guensly</a:t>
            </a:r>
            <a:r>
              <a:rPr lang="en-US" dirty="0"/>
              <a:t> Louis</a:t>
            </a:r>
          </a:p>
          <a:p>
            <a:r>
              <a:rPr lang="en-US" dirty="0"/>
              <a:t>Katherine Rosenfeld</a:t>
            </a:r>
          </a:p>
          <a:p>
            <a:r>
              <a:rPr lang="en-US" dirty="0"/>
              <a:t>Kaycee </a:t>
            </a:r>
            <a:r>
              <a:rPr lang="en-US" dirty="0" err="1"/>
              <a:t>Peeples</a:t>
            </a:r>
            <a:endParaRPr lang="en-US" dirty="0"/>
          </a:p>
          <a:p>
            <a:r>
              <a:rPr lang="en-US" dirty="0"/>
              <a:t>Alvin </a:t>
            </a:r>
            <a:r>
              <a:rPr lang="en-US" dirty="0" err="1"/>
              <a:t>Kangoo</a:t>
            </a:r>
            <a:endParaRPr lang="en-US" dirty="0"/>
          </a:p>
          <a:p>
            <a:r>
              <a:rPr lang="en-US" dirty="0"/>
              <a:t>Philip Leong</a:t>
            </a:r>
          </a:p>
          <a:p>
            <a:r>
              <a:rPr lang="en-US" dirty="0" err="1"/>
              <a:t>Sasuke</a:t>
            </a:r>
            <a:r>
              <a:rPr lang="en-US" dirty="0"/>
              <a:t> Hirano</a:t>
            </a:r>
          </a:p>
          <a:p>
            <a:r>
              <a:rPr lang="en-US" dirty="0" err="1"/>
              <a:t>Ot</a:t>
            </a:r>
            <a:r>
              <a:rPr lang="en-US" dirty="0"/>
              <a:t> Gabaldon Torrents</a:t>
            </a:r>
          </a:p>
        </p:txBody>
      </p:sp>
    </p:spTree>
    <p:extLst>
      <p:ext uri="{BB962C8B-B14F-4D97-AF65-F5344CB8AC3E}">
        <p14:creationId xmlns:p14="http://schemas.microsoft.com/office/powerpoint/2010/main" val="39694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is essentially a software, known as a contact manager ,that enables a system to store and retrieve  basic contact information including names, addresses, and phone numbers.</a:t>
            </a:r>
          </a:p>
          <a:p>
            <a:r>
              <a:rPr lang="en-US" dirty="0"/>
              <a:t>Every feature and component including  the front-end, API, database is being hosted via Amazon Web Services cloud.</a:t>
            </a:r>
          </a:p>
          <a:p>
            <a:r>
              <a:rPr lang="en-US" dirty="0"/>
              <a:t>The front-end of the contact manager allows for either user log-in or user sign up.</a:t>
            </a:r>
          </a:p>
          <a:p>
            <a:r>
              <a:rPr lang="en-US" dirty="0"/>
              <a:t>Landing page displays basic user info along with the current contacts stored under the active account.</a:t>
            </a:r>
          </a:p>
          <a:p>
            <a:r>
              <a:rPr lang="en-US" dirty="0"/>
              <a:t>The application gives the user the  capability to add, edit, search, and delete contacts. It also provides the user the ability to assign pre-installed icons or upload pictures for each contact.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FE0B-3E4B-4314-89AF-3EFF4FB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it developed?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9397-DC8C-49AE-9158-5515160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developed using the agile method of software development</a:t>
            </a:r>
          </a:p>
          <a:p>
            <a:r>
              <a:rPr lang="en-US" dirty="0"/>
              <a:t>LAMP stack was used for application</a:t>
            </a:r>
          </a:p>
          <a:p>
            <a:r>
              <a:rPr lang="en-US" dirty="0"/>
              <a:t>Apache was used for website hosting</a:t>
            </a:r>
          </a:p>
          <a:p>
            <a:r>
              <a:rPr lang="en-US" dirty="0"/>
              <a:t>PHP used for both the front and back end to connect them</a:t>
            </a:r>
          </a:p>
          <a:p>
            <a:r>
              <a:rPr lang="en-US" dirty="0"/>
              <a:t>CSS used in the front end development of application while SQL was used for the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57D3E4B-E472-4BF6-9540-DB906F74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6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DE3C3-F6D2-4C55-B199-FD88E7F1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FDB53-A431-4AB5-9096-601BA58A3229}"/>
              </a:ext>
            </a:extLst>
          </p:cNvPr>
          <p:cNvSpPr txBox="1"/>
          <p:nvPr/>
        </p:nvSpPr>
        <p:spPr>
          <a:xfrm>
            <a:off x="3790604" y="631767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Entity Relationship Diagram(ERD)</a:t>
            </a:r>
          </a:p>
        </p:txBody>
      </p:sp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207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Contact Manager</vt:lpstr>
      <vt:lpstr>Members </vt:lpstr>
      <vt:lpstr>What is the project?</vt:lpstr>
      <vt:lpstr>How was it developed?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Guensly</cp:lastModifiedBy>
  <cp:revision>39</cp:revision>
  <dcterms:created xsi:type="dcterms:W3CDTF">2018-06-01T22:19:34Z</dcterms:created>
  <dcterms:modified xsi:type="dcterms:W3CDTF">2018-06-05T21:34:13Z</dcterms:modified>
</cp:coreProperties>
</file>