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4" r:id="rId2"/>
    <p:sldMasterId id="2147483786" r:id="rId3"/>
    <p:sldMasterId id="2147483804" r:id="rId4"/>
    <p:sldMasterId id="2147483816" r:id="rId5"/>
    <p:sldMasterId id="2147483834" r:id="rId6"/>
  </p:sldMasterIdLst>
  <p:sldIdLst>
    <p:sldId id="266" r:id="rId7"/>
    <p:sldId id="265" r:id="rId8"/>
    <p:sldId id="258" r:id="rId9"/>
    <p:sldId id="268" r:id="rId10"/>
    <p:sldId id="270" r:id="rId11"/>
    <p:sldId id="267" r:id="rId12"/>
    <p:sldId id="269" r:id="rId13"/>
    <p:sldId id="262" r:id="rId14"/>
    <p:sldId id="263" r:id="rId15"/>
    <p:sldId id="25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117" d="100"/>
          <a:sy n="117" d="100"/>
        </p:scale>
        <p:origin x="-1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66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6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7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11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6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2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71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51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06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4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5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6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4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1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8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3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8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3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3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9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2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50437-29C8-482C-A44E-A51E8E3A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EE9100-2C0B-4685-BAFC-A1E31A257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A2BEE-72A4-4A12-A8B8-D7B79E10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57C64B-F98E-4C7F-94ED-3F38822E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7ED47-798C-4098-B26B-5A93C492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7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D1228-A1BE-4CCE-85E6-A2F39E59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86DF1-151B-4F49-B2FD-BE0AD079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2884E-88FE-4C8A-BA95-93A951A6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9C52FC-F0D4-45BF-BD8C-E8322352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A73BF-37CE-47D9-8D51-31650D30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6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9ACAB-D047-41F0-8A4B-1704F934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2DB0C-2B88-46F5-9E8B-A398FC6F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5CE6B-00D7-41E6-90ED-82A489EC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F45DF5-5F17-463A-BF5B-88A00008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1E9A03-7E95-455D-B282-4483CC38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2570C-ABFA-41E6-86EB-B8682F7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FE61E-04E2-4C63-802A-4D266E9A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A4945B-9960-4996-9E41-0BF5198C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BDC334-C559-4654-8155-87B1F74C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DAF1B5-839E-4BC0-93DD-3BAE07C3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C6928C-F2AB-4317-872A-006D5726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7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190A8-C78B-4838-B4E1-677C8A2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7C34C6-3A54-4FE1-AD63-CE0AA4B6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EDB081-9475-47D5-93B9-9C666B6C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69FDE43-A1EC-47BF-B717-1B8F4115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988CD2-65B7-41AB-B716-B52C8D9DD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1EDC406-7419-4A0B-9C40-760BB12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6153AD-A2BE-411F-B61F-3BE815B1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3F49758-3B7E-498F-8967-B32C67C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2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3A7A5-A82A-4986-BF4D-507368C5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865EA9-682A-47DD-A8B6-6C41ED0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86BD29-30FA-461C-A56E-636F88EB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F97167-5BCC-4AED-8100-CC09E79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2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6D3E3A-B6BA-4D1A-A8C0-998BF6D1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3106FB-AEC1-40E8-A3D4-CE9C28C2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22FC72-AA55-4B08-81F8-D9D0C3E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6661C-9CB1-4B45-BF45-34E3643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994C18-BDF1-4B85-B3E0-7F681001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106502-02CD-4B93-A245-45A83010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079247-03C9-49DD-872E-4E793A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844273-DB89-4906-89C4-C99A5B2B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25ABE6-6619-4A1C-94B7-34BF5B07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2D240-B784-4277-A91B-69046979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DF8C42-8F47-4EB3-9A91-5A7C49BC2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0A195D-8E9A-4CED-A816-A01EBACF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0B6299-B05A-44D4-AEC2-EB2D4BF7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67AFDA-A8A5-44B9-80A6-10ABB02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3A8B47-601B-4682-8976-29E79A7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38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D8A10-E3B4-42DA-A5E1-4ABDF68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1DB56F-33F5-4CC0-A735-A1E36D02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3C4215-ED08-44EB-9F4D-CF94DE38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208E4A-5262-455D-8274-D0A43158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B05960-DF07-45F2-9FFA-580E608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84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6FDF9C6-3E7D-4B84-9E7A-357BA3EF1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09D28F-0C37-4E6B-8758-C6C59ED7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250FB1-4EBB-44A9-8873-26F8668D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CC7E8B-A7E4-401E-B4D8-883F56CF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F45D5B-1001-42CA-8789-BE2A1F88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9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5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8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74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66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9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9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8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25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55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6018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6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90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8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19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35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57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84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38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03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57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7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86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01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9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28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8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697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20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81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41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6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7E26F7-46A5-478B-B7CA-1517E4F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F1712C-73A2-4DDB-9515-84784DC4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39BD44-B781-46DD-A28D-717C4C7C3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ECA5A4-F2DF-4B7A-8F4A-C7875FC80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78EFF5-A4FD-45F7-8E46-E4252F21E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79CA78A-1860-47F4-9915-655D76D6A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0" y="1334012"/>
            <a:ext cx="4130371" cy="43513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540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DFE0B-3E4B-4314-89AF-3EFF4FB7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19397-DC8C-49AE-9158-55151609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8695760-53DC-466D-BAD1-F9E97AC6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4A6347F-D243-441C-9EE9-E635AFC8B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29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Open-environment for studying</a:t>
            </a:r>
          </a:p>
          <a:p>
            <a:r>
              <a:rPr lang="en-US" dirty="0"/>
              <a:t>No confinement by the restraints of Facebook or GroupMe for a single course, you are now open to an entire community of people for an unlimited amount of courses and topics.</a:t>
            </a:r>
          </a:p>
          <a:p>
            <a:r>
              <a:rPr lang="en-US" dirty="0"/>
              <a:t>Develop communities for similar interest of studies</a:t>
            </a:r>
          </a:p>
          <a:p>
            <a:r>
              <a:rPr lang="en-US" dirty="0"/>
              <a:t>Coordinate face-face meetup in local area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94114"/>
            <a:ext cx="8946541" cy="4354285"/>
          </a:xfrm>
        </p:spPr>
        <p:txBody>
          <a:bodyPr>
            <a:normAutofit/>
          </a:bodyPr>
          <a:lstStyle/>
          <a:p>
            <a:r>
              <a:rPr lang="en-US" dirty="0"/>
              <a:t>The project is </a:t>
            </a:r>
            <a:r>
              <a:rPr lang="en-US" dirty="0" smtClean="0"/>
              <a:t>a meet up app, named Studbud.</a:t>
            </a:r>
          </a:p>
          <a:p>
            <a:r>
              <a:rPr lang="en-US" dirty="0" smtClean="0"/>
              <a:t>Social Networking app, with authentication, profiles, dashboard, posts, groups, etc.</a:t>
            </a:r>
            <a:endParaRPr lang="en-US" dirty="0" smtClean="0"/>
          </a:p>
          <a:p>
            <a:r>
              <a:rPr lang="en-US" dirty="0" smtClean="0"/>
              <a:t>Give users the ability to search for study groups using keywords as well as hash tags. </a:t>
            </a:r>
          </a:p>
          <a:p>
            <a:r>
              <a:rPr lang="en-US" dirty="0" smtClean="0"/>
              <a:t>Can use geolocation or zip code to find study groups locally.</a:t>
            </a:r>
          </a:p>
          <a:p>
            <a:r>
              <a:rPr lang="en-US" dirty="0" smtClean="0"/>
              <a:t>Moderator privileges within study groups.</a:t>
            </a:r>
          </a:p>
          <a:p>
            <a:r>
              <a:rPr lang="en-US" dirty="0" smtClean="0"/>
              <a:t>In-app user communication, ability to notify all users of a specific group by push, email, or SMS.</a:t>
            </a:r>
          </a:p>
          <a:p>
            <a:r>
              <a:rPr lang="en-US" dirty="0" smtClean="0"/>
              <a:t>Using MongoDB, Express, Redux, and Node.js (MERN) stack development.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and Security</a:t>
            </a:r>
          </a:p>
          <a:p>
            <a:r>
              <a:rPr lang="en-US" dirty="0" smtClean="0"/>
              <a:t>Notifications of user activity within joined groups</a:t>
            </a:r>
          </a:p>
          <a:p>
            <a:r>
              <a:rPr lang="en-US" dirty="0" smtClean="0"/>
              <a:t>Customizable individual profiles</a:t>
            </a:r>
          </a:p>
          <a:p>
            <a:r>
              <a:rPr lang="en-US" dirty="0" smtClean="0"/>
              <a:t>Ability to create public and private groups</a:t>
            </a:r>
          </a:p>
          <a:p>
            <a:r>
              <a:rPr lang="en-US" dirty="0" smtClean="0"/>
              <a:t>Add relevant hash tags to groups</a:t>
            </a:r>
          </a:p>
          <a:p>
            <a:r>
              <a:rPr lang="en-US" dirty="0" smtClean="0"/>
              <a:t>Voice and Audio chat with group members</a:t>
            </a:r>
          </a:p>
          <a:p>
            <a:r>
              <a:rPr lang="en-US" dirty="0" smtClean="0"/>
              <a:t>Users can communicate privately with one another within the app</a:t>
            </a:r>
          </a:p>
        </p:txBody>
      </p:sp>
    </p:spTree>
    <p:extLst>
      <p:ext uri="{BB962C8B-B14F-4D97-AF65-F5344CB8AC3E}">
        <p14:creationId xmlns:p14="http://schemas.microsoft.com/office/powerpoint/2010/main" val="195112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application and Mobile application will be implemented with  MERN(MongoDB Express Redux Node.js) stack development</a:t>
            </a:r>
          </a:p>
          <a:p>
            <a:r>
              <a:rPr lang="en-US" dirty="0"/>
              <a:t>Front-end development will be done with react(Web) and react-native(mobile app)</a:t>
            </a:r>
          </a:p>
          <a:p>
            <a:r>
              <a:rPr lang="en-US" dirty="0"/>
              <a:t>Database for both react and react- native will be situated and  maintained through MongoDB which stores data as JSON folders.</a:t>
            </a:r>
          </a:p>
          <a:p>
            <a:r>
              <a:rPr lang="en-US" dirty="0"/>
              <a:t>Redux  is a JavaScript library  which will be utilized for state management.</a:t>
            </a:r>
          </a:p>
          <a:p>
            <a:r>
              <a:rPr lang="en-US" dirty="0"/>
              <a:t>Node.js will support routing of requests and access to the backend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Improvements </a:t>
            </a:r>
            <a:r>
              <a:rPr lang="en-US" dirty="0"/>
              <a:t>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Constantly needing to improve the end product for quality assurance.</a:t>
            </a:r>
          </a:p>
          <a:p>
            <a:r>
              <a:rPr lang="en-US" dirty="0" smtClean="0"/>
              <a:t>Whether it is a UI or UX component, many tweaks have to be made for the app to be fully functional and complete.</a:t>
            </a:r>
          </a:p>
          <a:p>
            <a:r>
              <a:rPr lang="en-US" dirty="0" smtClean="0"/>
              <a:t>Debugging and testing numerous times to routinely remove bugs, errors, or abnormalities.</a:t>
            </a:r>
          </a:p>
          <a:p>
            <a:r>
              <a:rPr lang="en-US" dirty="0" smtClean="0"/>
              <a:t>Support page for users to giv</a:t>
            </a:r>
            <a:r>
              <a:rPr lang="en-US" dirty="0" smtClean="0"/>
              <a:t>e us their input to improve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4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BFDB53-A431-4AB5-9096-601BA58A3229}"/>
              </a:ext>
            </a:extLst>
          </p:cNvPr>
          <p:cNvSpPr txBox="1"/>
          <p:nvPr/>
        </p:nvSpPr>
        <p:spPr>
          <a:xfrm>
            <a:off x="3662784" y="199658"/>
            <a:ext cx="400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Entity Relationship Diagram(ERD)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945732-5FEB-46C6-9E47-44C5813A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519112"/>
            <a:ext cx="12103509" cy="63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76C00-020A-4166-9A9F-943ED89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challenges/delays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ECD6E-F19A-41BB-917D-6E7AAF9C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communication due to poor use of slack. Only a few members were initially using the software which made it difficult to pass on important announcements and information to the entire group.</a:t>
            </a:r>
          </a:p>
          <a:p>
            <a:r>
              <a:rPr lang="en-US" dirty="0"/>
              <a:t>Ineffectively distributed tasks without fully knowing or understanding the specifications of the project</a:t>
            </a:r>
          </a:p>
          <a:p>
            <a:r>
              <a:rPr lang="en-US" dirty="0"/>
              <a:t>The aforementioned led to loss of time and slowed down the development process.</a:t>
            </a:r>
          </a:p>
          <a:p>
            <a:r>
              <a:rPr lang="en-US" dirty="0"/>
              <a:t>Several group members were working on all parts of project in order to achieve a better understanding and provide functional, working prototypes.</a:t>
            </a:r>
          </a:p>
        </p:txBody>
      </p:sp>
    </p:spTree>
    <p:extLst>
      <p:ext uri="{BB962C8B-B14F-4D97-AF65-F5344CB8AC3E}">
        <p14:creationId xmlns:p14="http://schemas.microsoft.com/office/powerpoint/2010/main" val="3548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13648</TotalTime>
  <Words>439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Facet</vt:lpstr>
      <vt:lpstr>Gallery</vt:lpstr>
      <vt:lpstr>Ion</vt:lpstr>
      <vt:lpstr>Office Theme</vt:lpstr>
      <vt:lpstr>Circuit</vt:lpstr>
      <vt:lpstr>Depth</vt:lpstr>
      <vt:lpstr>PowerPoint Presentation</vt:lpstr>
      <vt:lpstr>PowerPoint Presentation</vt:lpstr>
      <vt:lpstr>Introduction and Synopsis</vt:lpstr>
      <vt:lpstr>What is the project?</vt:lpstr>
      <vt:lpstr>Features</vt:lpstr>
      <vt:lpstr>Frameworks and Software</vt:lpstr>
      <vt:lpstr>// Improvements needed</vt:lpstr>
      <vt:lpstr>PowerPoint Presentation</vt:lpstr>
      <vt:lpstr>Expected challenges/delays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Mangaer</dc:title>
  <dc:creator>phil leo</dc:creator>
  <cp:lastModifiedBy>Al</cp:lastModifiedBy>
  <cp:revision>81</cp:revision>
  <dcterms:created xsi:type="dcterms:W3CDTF">2018-06-01T22:19:34Z</dcterms:created>
  <dcterms:modified xsi:type="dcterms:W3CDTF">2018-07-09T22:04:30Z</dcterms:modified>
</cp:coreProperties>
</file>