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RADAR ON ROADS.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CCS-G28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210598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Nagaraj S 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Engineering </a:t>
            </a:r>
            <a:r>
              <a:rPr lang="en-US" sz="2000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Spl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US" sz="20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Cyber Security.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Anandaraj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S 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757113-963D-1EB0-FBAA-4858C0EA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41093"/>
              </p:ext>
            </p:extLst>
          </p:nvPr>
        </p:nvGraphicFramePr>
        <p:xfrm>
          <a:off x="98323" y="2630935"/>
          <a:ext cx="6330348" cy="19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3483856356"/>
                    </a:ext>
                  </a:extLst>
                </a:gridCol>
                <a:gridCol w="3165987">
                  <a:extLst>
                    <a:ext uri="{9D8B030D-6E8A-4147-A177-3AD203B41FA5}">
                      <a16:colId xmlns:a16="http://schemas.microsoft.com/office/drawing/2014/main" val="119226153"/>
                    </a:ext>
                  </a:extLst>
                </a:gridCol>
              </a:tblGrid>
              <a:tr h="38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Bookman Old Style" panose="020506040505050202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Bookman Old Style" panose="02050604050505020204" pitchFamily="18" charset="0"/>
                        </a:rPr>
                        <a:t>Name of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82178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M Sonali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9970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Bhavana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72671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20211CCS0034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Jakku</a:t>
                      </a: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Nishithaa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56733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Hiranmayi</a:t>
                      </a: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049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/>
                <a:ea typeface="Cambria" panose="02040503050406030204"/>
              </a:rPr>
              <a:t>Problem Statement Number: PSCS42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Organization: MindTree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Category (Hardware / Software / Both) : Hardware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Problem Description: </a:t>
            </a:r>
            <a:r>
              <a:rPr lang="en-US" sz="1900" dirty="0"/>
              <a:t>There is a significant pile-up of vehicles at toll booths, especially during weekends, across many cities. Despite the introduction of </a:t>
            </a:r>
            <a:r>
              <a:rPr lang="en-US" sz="1900" dirty="0" err="1"/>
              <a:t>FASTag</a:t>
            </a:r>
            <a:r>
              <a:rPr lang="en-US" sz="1900" dirty="0"/>
              <a:t> RFID stickers by NHAI, the system has not fully addressed the issue. In many locations, the </a:t>
            </a:r>
            <a:r>
              <a:rPr lang="en-US" sz="1900" dirty="0" err="1"/>
              <a:t>FASTag</a:t>
            </a:r>
            <a:r>
              <a:rPr lang="en-US" sz="1900" dirty="0"/>
              <a:t> system is either non-functional or only partially operational. Vehicles need to slow down for sensors to detect the sticker and deduct the toll fare, leading to inefficiencies. This project proposes a system similar to or better than those used in Dubai to improve the toll collection process.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Difficulty Level: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GPS Technology: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Utilizes the NEO-6M GPS module to track real-time vehicle location and calculate distance traveled.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GSM Communication: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SIM800C GSM module for transmitting toll data, entry/exit notifications, and real-time fare updates to a central server.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Display System: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JHD 204A LCD Display (20x4) for showing real-time GPS coordinates, distance traveled, and toll fare to the driver.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Audio Notifications: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Speaker with PAM8403 amplifier module for providing audible alerts about toll entry, fare updates every 10 km, and exit notifications.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IoT Integration: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For real-time data transfer to a remote toll system and ensuring seamless toll calculation and payment.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Embedded Systems: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ESP32 microcontroller for managing GPS and GSM modules, handling fare calculation, and controlling the display and speaker.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Power System: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700" dirty="0">
                <a:latin typeface="Cambria" panose="02040503050406030204" pitchFamily="18" charset="0"/>
                <a:ea typeface="Cambria" panose="02040503050406030204" pitchFamily="18" charset="0"/>
              </a:rPr>
              <a:t>18650 batteries (5000mAh) with HX-4S-A20 board for powering the entire system independently.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668" y="1052763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200" dirty="0"/>
              <a:t>Software Requirements:</a:t>
            </a:r>
          </a:p>
          <a:p>
            <a:pPr algn="just">
              <a:buNone/>
            </a:pPr>
            <a:r>
              <a:rPr lang="en-US" sz="1200" dirty="0"/>
              <a:t>Software Overview: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Manages GPS tracking, toll calculation, and communication with the backend system.</a:t>
            </a:r>
          </a:p>
          <a:p>
            <a:pPr algn="just">
              <a:buNone/>
            </a:pPr>
            <a:r>
              <a:rPr lang="en-US" sz="1200" dirty="0"/>
              <a:t>Firmware for GPS and GSM Modules: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Handles GPS data collection and real-time location tracking using the NEO-6M GPS module, as well as sending toll data and fare updates via the SIM800C GSM module.</a:t>
            </a:r>
          </a:p>
          <a:p>
            <a:pPr algn="just">
              <a:buNone/>
            </a:pPr>
            <a:r>
              <a:rPr lang="en-US" sz="1200" dirty="0"/>
              <a:t>Fare Calculation Logic: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Implements algorithms for calculating tolls based on the distance traveled, updating every 10 km, and communicating the fare to the display and speaker.</a:t>
            </a:r>
          </a:p>
          <a:p>
            <a:pPr algn="just">
              <a:buNone/>
            </a:pPr>
            <a:r>
              <a:rPr lang="en-US" sz="1200" dirty="0"/>
              <a:t>Data Management Software: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Integrates with the backend system for recording vehicle entry/exit, updating toll charges, and sending notifications to the central server.</a:t>
            </a:r>
          </a:p>
          <a:p>
            <a:pPr algn="just">
              <a:buNone/>
            </a:pPr>
            <a:r>
              <a:rPr lang="en-US" sz="1200" dirty="0"/>
              <a:t>IoT Communication Protocols: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Ensures real-time communication between the ESP32, GPS, GSM modules, and the backend toll system for data transmission and notifications.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7500" lnSpcReduction="10000"/>
          </a:bodyPr>
          <a:lstStyle/>
          <a:p>
            <a:pPr algn="just">
              <a:buNone/>
            </a:pPr>
            <a:r>
              <a:rPr lang="en-US" sz="1900" dirty="0"/>
              <a:t>Hardware Requirements:</a:t>
            </a:r>
          </a:p>
          <a:p>
            <a:pPr algn="just">
              <a:buNone/>
            </a:pPr>
            <a:r>
              <a:rPr lang="en-US" sz="1900" dirty="0"/>
              <a:t>Hardware Components: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GPS Module:</a:t>
            </a:r>
          </a:p>
          <a:p>
            <a:pPr algn="just">
              <a:buNone/>
            </a:pPr>
            <a:r>
              <a:rPr lang="en-US" sz="1900" dirty="0"/>
              <a:t>NEO-6M GPS module for real-time vehicle tracking and distance calculation.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GSM Module:</a:t>
            </a:r>
          </a:p>
          <a:p>
            <a:pPr algn="just">
              <a:buNone/>
            </a:pPr>
            <a:r>
              <a:rPr lang="en-US" sz="1900" dirty="0"/>
              <a:t>SIM800C GSM module for communication with the central server, sending toll data, and receiving fare updates.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LCD Display:</a:t>
            </a:r>
          </a:p>
          <a:p>
            <a:pPr algn="just">
              <a:buNone/>
            </a:pPr>
            <a:r>
              <a:rPr lang="en-US" sz="1900" dirty="0"/>
              <a:t>JHD 204A (20x4) LCD for displaying GPS coordinates, distance traveled, and fare information in real-time.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Speaker and Amplifier:</a:t>
            </a:r>
          </a:p>
          <a:p>
            <a:pPr algn="just">
              <a:buNone/>
            </a:pPr>
            <a:r>
              <a:rPr lang="en-US" sz="1900" dirty="0"/>
              <a:t>PAM8403 amplifier module paired with a speaker to provide audible notifications, such as fare updates and toll entry/exit alerts.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Microcontroller:</a:t>
            </a:r>
          </a:p>
          <a:p>
            <a:pPr algn="just">
              <a:buNone/>
            </a:pPr>
            <a:r>
              <a:rPr lang="en-US" sz="1900" dirty="0"/>
              <a:t>ESP32 for managing GPS, GSM, LCD, and speaker, handling fare calculations, and enabling wireless communication with IoT systems.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Battery System:</a:t>
            </a:r>
          </a:p>
          <a:p>
            <a:pPr algn="just">
              <a:buNone/>
            </a:pPr>
            <a:r>
              <a:rPr lang="en-US" sz="1900" dirty="0"/>
              <a:t>18650 Li-ion batteries with HX-4S-A20 board for powering the system independently from external power 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746</Words>
  <Application>Microsoft Office PowerPoint</Application>
  <PresentationFormat>Widescreen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Cambria</vt:lpstr>
      <vt:lpstr>Verdana</vt:lpstr>
      <vt:lpstr>Wingdings</vt:lpstr>
      <vt:lpstr>Bioinformatics</vt:lpstr>
      <vt:lpstr>RADAR ON ROADS.</vt:lpstr>
      <vt:lpstr>Content</vt:lpstr>
      <vt:lpstr>Problem Statement Number: PSCS42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HIRANMAYI R</cp:lastModifiedBy>
  <cp:revision>130</cp:revision>
  <dcterms:created xsi:type="dcterms:W3CDTF">2024-09-18T00:31:05Z</dcterms:created>
  <dcterms:modified xsi:type="dcterms:W3CDTF">2024-10-19T15:47:28Z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B70B52001359416B92DBEEF625E51122_13</vt:lpwstr>
  </property>
  <property fmtid="{D5CDD505-2E9C-101B-9397-08002B2CF9AE}" pid="3" name="KSOProductBuildVer">
    <vt:lpwstr>1033-12.2.0.13472</vt:lpwstr>
  </property>
</Properties>
</file>