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0848D-083A-4B00-85A0-A3D97B8CE8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6BE3F1-CBB8-4770-B578-9BEC69CA80E1}">
      <dgm:prSet/>
      <dgm:spPr/>
      <dgm:t>
        <a:bodyPr/>
        <a:lstStyle/>
        <a:p>
          <a:r>
            <a:rPr lang="en-US" b="1"/>
            <a:t>Steps:</a:t>
          </a:r>
          <a:endParaRPr lang="en-US"/>
        </a:p>
      </dgm:t>
    </dgm:pt>
    <dgm:pt modelId="{3D40E287-F560-4F5D-A010-759BD692B0F0}" type="parTrans" cxnId="{E1A9B160-5592-4A95-BAF8-1CF350D1D076}">
      <dgm:prSet/>
      <dgm:spPr/>
      <dgm:t>
        <a:bodyPr/>
        <a:lstStyle/>
        <a:p>
          <a:endParaRPr lang="en-US"/>
        </a:p>
      </dgm:t>
    </dgm:pt>
    <dgm:pt modelId="{DA40C87A-85CA-446E-97CE-1AFB0603F271}" type="sibTrans" cxnId="{E1A9B160-5592-4A95-BAF8-1CF350D1D076}">
      <dgm:prSet/>
      <dgm:spPr/>
      <dgm:t>
        <a:bodyPr/>
        <a:lstStyle/>
        <a:p>
          <a:endParaRPr lang="en-US"/>
        </a:p>
      </dgm:t>
    </dgm:pt>
    <dgm:pt modelId="{D10CA9EC-9830-4966-8E86-298E4C9B1EEA}">
      <dgm:prSet/>
      <dgm:spPr/>
      <dgm:t>
        <a:bodyPr/>
        <a:lstStyle/>
        <a:p>
          <a:r>
            <a:rPr lang="en-US" b="1"/>
            <a:t>Planning</a:t>
          </a:r>
          <a:endParaRPr lang="en-US"/>
        </a:p>
      </dgm:t>
    </dgm:pt>
    <dgm:pt modelId="{3D96437D-7BF4-4BE9-9617-84E787B1E641}" type="parTrans" cxnId="{9C10B2E2-7165-4215-B65A-73811F07AC6F}">
      <dgm:prSet/>
      <dgm:spPr/>
      <dgm:t>
        <a:bodyPr/>
        <a:lstStyle/>
        <a:p>
          <a:endParaRPr lang="en-US"/>
        </a:p>
      </dgm:t>
    </dgm:pt>
    <dgm:pt modelId="{BE2C57DA-2D78-4CCA-B568-34EC97284B29}" type="sibTrans" cxnId="{9C10B2E2-7165-4215-B65A-73811F07AC6F}">
      <dgm:prSet/>
      <dgm:spPr/>
      <dgm:t>
        <a:bodyPr/>
        <a:lstStyle/>
        <a:p>
          <a:endParaRPr lang="en-US"/>
        </a:p>
      </dgm:t>
    </dgm:pt>
    <dgm:pt modelId="{63EC98F1-876D-42CF-B167-38770DDBB620}">
      <dgm:prSet/>
      <dgm:spPr/>
      <dgm:t>
        <a:bodyPr/>
        <a:lstStyle/>
        <a:p>
          <a:r>
            <a:rPr lang="en-US" b="1"/>
            <a:t>Buying</a:t>
          </a:r>
          <a:endParaRPr lang="en-US"/>
        </a:p>
      </dgm:t>
    </dgm:pt>
    <dgm:pt modelId="{151108EA-93E5-49AC-B63E-FB554E8EAAE0}" type="parTrans" cxnId="{E68E32C9-0E90-4C3D-9FF6-81D3D05AB13A}">
      <dgm:prSet/>
      <dgm:spPr/>
      <dgm:t>
        <a:bodyPr/>
        <a:lstStyle/>
        <a:p>
          <a:endParaRPr lang="en-US"/>
        </a:p>
      </dgm:t>
    </dgm:pt>
    <dgm:pt modelId="{4BFCFB3D-788B-4291-844E-7B6D1CAD69E8}" type="sibTrans" cxnId="{E68E32C9-0E90-4C3D-9FF6-81D3D05AB13A}">
      <dgm:prSet/>
      <dgm:spPr/>
      <dgm:t>
        <a:bodyPr/>
        <a:lstStyle/>
        <a:p>
          <a:endParaRPr lang="en-US"/>
        </a:p>
      </dgm:t>
    </dgm:pt>
    <dgm:pt modelId="{DC39F16C-DF2A-42AA-A268-5A4245D1D4F2}">
      <dgm:prSet/>
      <dgm:spPr/>
      <dgm:t>
        <a:bodyPr/>
        <a:lstStyle/>
        <a:p>
          <a:r>
            <a:rPr lang="en-US" b="1"/>
            <a:t>Building</a:t>
          </a:r>
          <a:endParaRPr lang="en-US"/>
        </a:p>
      </dgm:t>
    </dgm:pt>
    <dgm:pt modelId="{315CE240-AC3A-48DB-A249-EE3246B15AD0}" type="parTrans" cxnId="{8889365F-076D-4080-AE00-8C5FF061CD8D}">
      <dgm:prSet/>
      <dgm:spPr/>
      <dgm:t>
        <a:bodyPr/>
        <a:lstStyle/>
        <a:p>
          <a:endParaRPr lang="en-US"/>
        </a:p>
      </dgm:t>
    </dgm:pt>
    <dgm:pt modelId="{E049CCFA-774C-423C-A35D-AAADABC9DFC1}" type="sibTrans" cxnId="{8889365F-076D-4080-AE00-8C5FF061CD8D}">
      <dgm:prSet/>
      <dgm:spPr/>
      <dgm:t>
        <a:bodyPr/>
        <a:lstStyle/>
        <a:p>
          <a:endParaRPr lang="en-US"/>
        </a:p>
      </dgm:t>
    </dgm:pt>
    <dgm:pt modelId="{9F2EEC1C-F0AD-46A3-AEAD-F65BB63636D9}">
      <dgm:prSet/>
      <dgm:spPr/>
      <dgm:t>
        <a:bodyPr/>
        <a:lstStyle/>
        <a:p>
          <a:r>
            <a:rPr lang="en-US" b="1"/>
            <a:t>Contact local authorities (mainly aviation ATC and city hall)</a:t>
          </a:r>
          <a:endParaRPr lang="en-US"/>
        </a:p>
      </dgm:t>
    </dgm:pt>
    <dgm:pt modelId="{328CA700-0EF4-4222-B323-74E767DA7548}" type="parTrans" cxnId="{F3B05BBF-EC4A-4F47-8A2F-25A9EB0EC5CF}">
      <dgm:prSet/>
      <dgm:spPr/>
      <dgm:t>
        <a:bodyPr/>
        <a:lstStyle/>
        <a:p>
          <a:endParaRPr lang="en-US"/>
        </a:p>
      </dgm:t>
    </dgm:pt>
    <dgm:pt modelId="{852E9755-F70B-4A91-BF66-DF221E3F8F52}" type="sibTrans" cxnId="{F3B05BBF-EC4A-4F47-8A2F-25A9EB0EC5CF}">
      <dgm:prSet/>
      <dgm:spPr/>
      <dgm:t>
        <a:bodyPr/>
        <a:lstStyle/>
        <a:p>
          <a:endParaRPr lang="en-US"/>
        </a:p>
      </dgm:t>
    </dgm:pt>
    <dgm:pt modelId="{F34AB840-C8C4-4D20-81F4-07415BF3C75F}">
      <dgm:prSet/>
      <dgm:spPr/>
      <dgm:t>
        <a:bodyPr/>
        <a:lstStyle/>
        <a:p>
          <a:r>
            <a:rPr lang="en-US" b="1"/>
            <a:t>Launching</a:t>
          </a:r>
          <a:endParaRPr lang="en-US"/>
        </a:p>
      </dgm:t>
    </dgm:pt>
    <dgm:pt modelId="{E3312372-1029-4BC0-A186-474F6F0ED7D3}" type="parTrans" cxnId="{E062CC57-E993-4C11-B636-ECAB85DACD82}">
      <dgm:prSet/>
      <dgm:spPr/>
      <dgm:t>
        <a:bodyPr/>
        <a:lstStyle/>
        <a:p>
          <a:endParaRPr lang="en-US"/>
        </a:p>
      </dgm:t>
    </dgm:pt>
    <dgm:pt modelId="{85893E4F-2D18-498D-86F8-BDCB10321707}" type="sibTrans" cxnId="{E062CC57-E993-4C11-B636-ECAB85DACD82}">
      <dgm:prSet/>
      <dgm:spPr/>
      <dgm:t>
        <a:bodyPr/>
        <a:lstStyle/>
        <a:p>
          <a:endParaRPr lang="en-US"/>
        </a:p>
      </dgm:t>
    </dgm:pt>
    <dgm:pt modelId="{1EE7CFA0-3574-4298-96C2-FAE3C8A1BBCC}">
      <dgm:prSet/>
      <dgm:spPr/>
      <dgm:t>
        <a:bodyPr/>
        <a:lstStyle/>
        <a:p>
          <a:r>
            <a:rPr lang="en-US" b="1"/>
            <a:t>Tracking</a:t>
          </a:r>
          <a:endParaRPr lang="en-US"/>
        </a:p>
      </dgm:t>
    </dgm:pt>
    <dgm:pt modelId="{C3928E51-990C-4882-A908-C816B175958A}" type="parTrans" cxnId="{817E9ABA-F2F9-498C-AB71-7B3C7405102C}">
      <dgm:prSet/>
      <dgm:spPr/>
      <dgm:t>
        <a:bodyPr/>
        <a:lstStyle/>
        <a:p>
          <a:endParaRPr lang="en-US"/>
        </a:p>
      </dgm:t>
    </dgm:pt>
    <dgm:pt modelId="{6500D289-E21B-4069-896A-766182B8AC86}" type="sibTrans" cxnId="{817E9ABA-F2F9-498C-AB71-7B3C7405102C}">
      <dgm:prSet/>
      <dgm:spPr/>
      <dgm:t>
        <a:bodyPr/>
        <a:lstStyle/>
        <a:p>
          <a:endParaRPr lang="en-US"/>
        </a:p>
      </dgm:t>
    </dgm:pt>
    <dgm:pt modelId="{218208BC-E2E8-46A9-9AD6-8F418D542F4E}">
      <dgm:prSet/>
      <dgm:spPr/>
      <dgm:t>
        <a:bodyPr/>
        <a:lstStyle/>
        <a:p>
          <a:r>
            <a:rPr lang="en-US" b="1"/>
            <a:t>Recovery</a:t>
          </a:r>
          <a:endParaRPr lang="en-US"/>
        </a:p>
      </dgm:t>
    </dgm:pt>
    <dgm:pt modelId="{00672D3B-F2CB-4069-B866-AEEF6896D3C6}" type="parTrans" cxnId="{71E00C16-F33F-4EAE-B29F-8D5AB51D3683}">
      <dgm:prSet/>
      <dgm:spPr/>
      <dgm:t>
        <a:bodyPr/>
        <a:lstStyle/>
        <a:p>
          <a:endParaRPr lang="en-US"/>
        </a:p>
      </dgm:t>
    </dgm:pt>
    <dgm:pt modelId="{BAB9F46A-C18F-4DD6-AFC2-A0EEAE760946}" type="sibTrans" cxnId="{71E00C16-F33F-4EAE-B29F-8D5AB51D3683}">
      <dgm:prSet/>
      <dgm:spPr/>
      <dgm:t>
        <a:bodyPr/>
        <a:lstStyle/>
        <a:p>
          <a:endParaRPr lang="en-US"/>
        </a:p>
      </dgm:t>
    </dgm:pt>
    <dgm:pt modelId="{C95C55C4-2FEC-4970-82BE-325B6AE65E23}" type="pres">
      <dgm:prSet presAssocID="{E170848D-083A-4B00-85A0-A3D97B8CE88D}" presName="linear" presStyleCnt="0">
        <dgm:presLayoutVars>
          <dgm:animLvl val="lvl"/>
          <dgm:resizeHandles val="exact"/>
        </dgm:presLayoutVars>
      </dgm:prSet>
      <dgm:spPr/>
    </dgm:pt>
    <dgm:pt modelId="{BBA22ADA-4BA0-45B8-8D87-2209BCE0FFBF}" type="pres">
      <dgm:prSet presAssocID="{F66BE3F1-CBB8-4770-B578-9BEC69CA80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298752-39F8-47D6-A649-4F1A361296A2}" type="pres">
      <dgm:prSet presAssocID="{F66BE3F1-CBB8-4770-B578-9BEC69CA80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E00C16-F33F-4EAE-B29F-8D5AB51D3683}" srcId="{F66BE3F1-CBB8-4770-B578-9BEC69CA80E1}" destId="{218208BC-E2E8-46A9-9AD6-8F418D542F4E}" srcOrd="6" destOrd="0" parTransId="{00672D3B-F2CB-4069-B866-AEEF6896D3C6}" sibTransId="{BAB9F46A-C18F-4DD6-AFC2-A0EEAE760946}"/>
    <dgm:cxn modelId="{ECFF7716-900F-4E03-89C2-B908449A4627}" type="presOf" srcId="{218208BC-E2E8-46A9-9AD6-8F418D542F4E}" destId="{C0298752-39F8-47D6-A649-4F1A361296A2}" srcOrd="0" destOrd="6" presId="urn:microsoft.com/office/officeart/2005/8/layout/vList2"/>
    <dgm:cxn modelId="{95F28023-1E92-4C55-A459-36AC7144F624}" type="presOf" srcId="{F66BE3F1-CBB8-4770-B578-9BEC69CA80E1}" destId="{BBA22ADA-4BA0-45B8-8D87-2209BCE0FFBF}" srcOrd="0" destOrd="0" presId="urn:microsoft.com/office/officeart/2005/8/layout/vList2"/>
    <dgm:cxn modelId="{83E13D29-EA3F-4C70-BA56-94EAD6FD51F1}" type="presOf" srcId="{9F2EEC1C-F0AD-46A3-AEAD-F65BB63636D9}" destId="{C0298752-39F8-47D6-A649-4F1A361296A2}" srcOrd="0" destOrd="3" presId="urn:microsoft.com/office/officeart/2005/8/layout/vList2"/>
    <dgm:cxn modelId="{F4BE3E35-42EA-487F-8B15-FAE393D0B6EE}" type="presOf" srcId="{DC39F16C-DF2A-42AA-A268-5A4245D1D4F2}" destId="{C0298752-39F8-47D6-A649-4F1A361296A2}" srcOrd="0" destOrd="2" presId="urn:microsoft.com/office/officeart/2005/8/layout/vList2"/>
    <dgm:cxn modelId="{8889365F-076D-4080-AE00-8C5FF061CD8D}" srcId="{F66BE3F1-CBB8-4770-B578-9BEC69CA80E1}" destId="{DC39F16C-DF2A-42AA-A268-5A4245D1D4F2}" srcOrd="2" destOrd="0" parTransId="{315CE240-AC3A-48DB-A249-EE3246B15AD0}" sibTransId="{E049CCFA-774C-423C-A35D-AAADABC9DFC1}"/>
    <dgm:cxn modelId="{E1A9B160-5592-4A95-BAF8-1CF350D1D076}" srcId="{E170848D-083A-4B00-85A0-A3D97B8CE88D}" destId="{F66BE3F1-CBB8-4770-B578-9BEC69CA80E1}" srcOrd="0" destOrd="0" parTransId="{3D40E287-F560-4F5D-A010-759BD692B0F0}" sibTransId="{DA40C87A-85CA-446E-97CE-1AFB0603F271}"/>
    <dgm:cxn modelId="{E062CC57-E993-4C11-B636-ECAB85DACD82}" srcId="{F66BE3F1-CBB8-4770-B578-9BEC69CA80E1}" destId="{F34AB840-C8C4-4D20-81F4-07415BF3C75F}" srcOrd="4" destOrd="0" parTransId="{E3312372-1029-4BC0-A186-474F6F0ED7D3}" sibTransId="{85893E4F-2D18-498D-86F8-BDCB10321707}"/>
    <dgm:cxn modelId="{D6DFA4A1-6E31-40A9-9553-C699996A0BF8}" type="presOf" srcId="{1EE7CFA0-3574-4298-96C2-FAE3C8A1BBCC}" destId="{C0298752-39F8-47D6-A649-4F1A361296A2}" srcOrd="0" destOrd="5" presId="urn:microsoft.com/office/officeart/2005/8/layout/vList2"/>
    <dgm:cxn modelId="{A46A15A9-0B9C-4138-8ACA-BF4316954B7A}" type="presOf" srcId="{E170848D-083A-4B00-85A0-A3D97B8CE88D}" destId="{C95C55C4-2FEC-4970-82BE-325B6AE65E23}" srcOrd="0" destOrd="0" presId="urn:microsoft.com/office/officeart/2005/8/layout/vList2"/>
    <dgm:cxn modelId="{335E3EB5-DC5F-4A3A-AF92-E10DA1A79B8D}" type="presOf" srcId="{D10CA9EC-9830-4966-8E86-298E4C9B1EEA}" destId="{C0298752-39F8-47D6-A649-4F1A361296A2}" srcOrd="0" destOrd="0" presId="urn:microsoft.com/office/officeart/2005/8/layout/vList2"/>
    <dgm:cxn modelId="{817E9ABA-F2F9-498C-AB71-7B3C7405102C}" srcId="{F66BE3F1-CBB8-4770-B578-9BEC69CA80E1}" destId="{1EE7CFA0-3574-4298-96C2-FAE3C8A1BBCC}" srcOrd="5" destOrd="0" parTransId="{C3928E51-990C-4882-A908-C816B175958A}" sibTransId="{6500D289-E21B-4069-896A-766182B8AC86}"/>
    <dgm:cxn modelId="{F3B05BBF-EC4A-4F47-8A2F-25A9EB0EC5CF}" srcId="{F66BE3F1-CBB8-4770-B578-9BEC69CA80E1}" destId="{9F2EEC1C-F0AD-46A3-AEAD-F65BB63636D9}" srcOrd="3" destOrd="0" parTransId="{328CA700-0EF4-4222-B323-74E767DA7548}" sibTransId="{852E9755-F70B-4A91-BF66-DF221E3F8F52}"/>
    <dgm:cxn modelId="{E68E32C9-0E90-4C3D-9FF6-81D3D05AB13A}" srcId="{F66BE3F1-CBB8-4770-B578-9BEC69CA80E1}" destId="{63EC98F1-876D-42CF-B167-38770DDBB620}" srcOrd="1" destOrd="0" parTransId="{151108EA-93E5-49AC-B63E-FB554E8EAAE0}" sibTransId="{4BFCFB3D-788B-4291-844E-7B6D1CAD69E8}"/>
    <dgm:cxn modelId="{998B81CE-AFFD-43E8-83E5-B4003F2756BE}" type="presOf" srcId="{F34AB840-C8C4-4D20-81F4-07415BF3C75F}" destId="{C0298752-39F8-47D6-A649-4F1A361296A2}" srcOrd="0" destOrd="4" presId="urn:microsoft.com/office/officeart/2005/8/layout/vList2"/>
    <dgm:cxn modelId="{4B2B2CD0-4F96-4263-8C52-355A695F271C}" type="presOf" srcId="{63EC98F1-876D-42CF-B167-38770DDBB620}" destId="{C0298752-39F8-47D6-A649-4F1A361296A2}" srcOrd="0" destOrd="1" presId="urn:microsoft.com/office/officeart/2005/8/layout/vList2"/>
    <dgm:cxn modelId="{9C10B2E2-7165-4215-B65A-73811F07AC6F}" srcId="{F66BE3F1-CBB8-4770-B578-9BEC69CA80E1}" destId="{D10CA9EC-9830-4966-8E86-298E4C9B1EEA}" srcOrd="0" destOrd="0" parTransId="{3D96437D-7BF4-4BE9-9617-84E787B1E641}" sibTransId="{BE2C57DA-2D78-4CCA-B568-34EC97284B29}"/>
    <dgm:cxn modelId="{27F218EE-D416-4225-83CD-D0044FAE7545}" type="presParOf" srcId="{C95C55C4-2FEC-4970-82BE-325B6AE65E23}" destId="{BBA22ADA-4BA0-45B8-8D87-2209BCE0FFBF}" srcOrd="0" destOrd="0" presId="urn:microsoft.com/office/officeart/2005/8/layout/vList2"/>
    <dgm:cxn modelId="{3B1BD9E9-14C2-45A3-9F3C-1669EF7FF008}" type="presParOf" srcId="{C95C55C4-2FEC-4970-82BE-325B6AE65E23}" destId="{C0298752-39F8-47D6-A649-4F1A361296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2ADA-4BA0-45B8-8D87-2209BCE0FFBF}">
      <dsp:nvSpPr>
        <dsp:cNvPr id="0" name=""/>
        <dsp:cNvSpPr/>
      </dsp:nvSpPr>
      <dsp:spPr>
        <a:xfrm>
          <a:off x="0" y="96466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Steps:</a:t>
          </a:r>
          <a:endParaRPr lang="en-US" sz="4100" kern="1200"/>
        </a:p>
      </dsp:txBody>
      <dsp:txXfrm>
        <a:off x="48005" y="144471"/>
        <a:ext cx="6167630" cy="887374"/>
      </dsp:txXfrm>
    </dsp:sp>
    <dsp:sp modelId="{C0298752-39F8-47D6-A649-4F1A361296A2}">
      <dsp:nvSpPr>
        <dsp:cNvPr id="0" name=""/>
        <dsp:cNvSpPr/>
      </dsp:nvSpPr>
      <dsp:spPr>
        <a:xfrm>
          <a:off x="0" y="1079851"/>
          <a:ext cx="6263640" cy="4328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Planning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Buying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Building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Contact local authorities (mainly aviation ATC and city hall)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Launching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Tracking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Recovery</a:t>
          </a:r>
          <a:endParaRPr lang="en-US" sz="3200" kern="1200"/>
        </a:p>
      </dsp:txBody>
      <dsp:txXfrm>
        <a:off x="0" y="1079851"/>
        <a:ext cx="6263640" cy="432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93AEB-C853-4F5C-BA76-3DFDA9AC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D4CE6-FE7D-47E3-BA2E-D500CEF28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288F2-98FB-49C9-9EB7-F7802DBE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555E1-614A-4136-8FCC-22279521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B36D-CBD1-4599-9D1D-D2F409AC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A4076-3BE7-41DE-9009-FFF898B0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5F3EE-92EF-4F53-B3CD-5CE337D0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3AB5AF-E98C-429D-90CB-9ACC3C4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7688E-43BE-45B5-9068-C17BE42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A670B-CAC4-45A5-A481-4A282DD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DAAF7-FB79-4648-A9DD-8A4F4AE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834EF-62C7-4B62-918C-32E2BE3EE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3CB5C-AF2B-4319-9AC0-2A8F0324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96418-8B20-470A-AD53-7C68EB05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77B0A-354C-4340-82C5-1B58EA46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AB45-2DC5-48CE-8284-9162AFDB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D23B7-17A8-4D2B-93ED-AFDDDB9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F7CA0-5810-42D4-9BF0-6D7BF952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18481-7165-48A8-BCA2-DDA534B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B8358-13FF-422F-8031-8AA9C10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A9E2-1C2D-4E93-A570-2BE26597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FB83BF-998C-4C12-ABEA-5EF8C5E1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E365C-2324-4544-9C36-074B6216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129AD-7DF2-4E18-85E4-88493FD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CDEF8-A166-45F9-B7F3-2C2A3CD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7DD4-B39C-476C-9C1D-ACFF67EA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68AC8-16CB-406B-9753-8B7E5CB05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B9A62-635A-4883-9C41-7322776B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76560-C67C-4CFE-AED9-6291B78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8D1AE-0715-4908-A0E2-58A5D63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44B0A-CAFC-4490-BA0C-06AFFDB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B6781-4CE3-441D-A890-A1F8B478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EE9CF7-E258-4C82-B370-0193E4C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ECEA7-833F-439C-83D2-22F6BCE4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16214-C122-467B-B485-EDF9BCB5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E45F8C-E1C5-4FA4-BE25-7A251CA1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F91CD1-8EA9-4F49-9C34-AF622E8B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ECDE19-267D-415D-A2D3-6D76B1D0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110545-B6C7-47F9-B1B9-5C9BC4E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2719-26F2-4E66-8E01-9161EDE6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5D6E85-CD6A-4248-83ED-0518A5AF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7BE515-A3B7-4326-9EE3-20B9007C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996539-E38E-4999-99FE-F52B86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5EB7D9-217B-4110-8B1B-9A211FE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9BA517-21D2-402A-BD33-6BAE30A0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400036-B5F8-4ACA-990F-B3FB60DF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F1C3-6679-44E3-9A61-7BFEFD15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169C7-D2F0-4085-A673-CBFD22AB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A30D8-7E81-4DB7-9AB8-91A40B9D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2C4F7-B036-4177-B294-9DCC0FAC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FA1E0-3705-489C-88EC-196CFB3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C1244-D240-4823-88FA-A0878240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31D8-F2BE-4FF4-869D-F0AF4726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5085D5-0536-4CD1-8B8A-98D2CAB2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07809-DA5D-47B0-B695-BD6A35DA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3AFCB9-9C0E-45A5-AA67-964706F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85EA6-ACF9-498B-8008-7DBB6DBE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E502C-E129-4CB7-874A-84FC9CC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5ADF9B-3BD3-44F6-8D5D-102A8780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8CD72-F476-49B2-87EE-43CC1F27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47BF5-525A-4BA4-B20E-B997DC8B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A826-07A3-4E21-B6CA-93AA47640E3B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84869-A9DD-4624-987F-AE0EF25F2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CAD1-246A-48FF-81B7-90F22A9F5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854AA0-AE2D-468A-BF72-B99F212E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TAKE ME HIGH APP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93880D-FB53-43B6-9747-60E2D6ABA614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Powered by: Space 4 All. “Democraitizing access to Space”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62BAE-A79A-4360-9D1A-03D991FE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753625"/>
            <a:ext cx="6553545" cy="33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854AA0-AE2D-468A-BF72-B99F212E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TAKE ME HIGH APP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244C87-8AE3-4898-B3C0-9ABB0C4E4DEB}"/>
              </a:ext>
            </a:extLst>
          </p:cNvPr>
          <p:cNvSpPr txBox="1"/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Space  seems a  very far and difficult activity for common people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We are proposing to develop an App  which could  guide  the user (from middle schoolers  to elder people) across all the process to  make a succesfull launching of their own low cost HAB, and reach the near space (20 km at least).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This App, will have numerous tabs with lessons, each one  addressing subjects as planning, preparation, launch, tracking, and recovery . Including mission planning, generating a bill of materials, links to tracking  and weather resources.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We want to help get Access to Space for All</a:t>
            </a:r>
          </a:p>
        </p:txBody>
      </p:sp>
    </p:spTree>
    <p:extLst>
      <p:ext uri="{BB962C8B-B14F-4D97-AF65-F5344CB8AC3E}">
        <p14:creationId xmlns:p14="http://schemas.microsoft.com/office/powerpoint/2010/main" val="6022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bla&#10;&#10;Descripción generada automáticamente">
            <a:extLst>
              <a:ext uri="{FF2B5EF4-FFF2-40B4-BE49-F238E27FC236}">
                <a16:creationId xmlns:a16="http://schemas.microsoft.com/office/drawing/2014/main" id="{8091D3C9-63BA-48D3-ADB7-6BF05593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1966642"/>
            <a:ext cx="5890683" cy="30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13B622-CBEE-4090-BB7D-C6EA2EA9FCED}"/>
              </a:ext>
            </a:extLst>
          </p:cNvPr>
          <p:cNvSpPr txBox="1"/>
          <p:nvPr/>
        </p:nvSpPr>
        <p:spPr>
          <a:xfrm>
            <a:off x="804672" y="338328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Balloon Operational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416A6-C6CE-4420-B6F4-556E017A3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NASA's Balloon Operational Support Capability chart.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06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Launching a HAB Mission</a:t>
            </a:r>
          </a:p>
        </p:txBody>
      </p:sp>
      <p:graphicFrame>
        <p:nvGraphicFramePr>
          <p:cNvPr id="6" name="CuadroTexto 3">
            <a:extLst>
              <a:ext uri="{FF2B5EF4-FFF2-40B4-BE49-F238E27FC236}">
                <a16:creationId xmlns:a16="http://schemas.microsoft.com/office/drawing/2014/main" id="{EB82D128-D211-4F9D-84BB-F81687B1D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5815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63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131076"/>
            <a:ext cx="4224528" cy="268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 Cost HAB BOM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DF08084-7C91-4F6A-B8BE-A61E30B9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14097"/>
              </p:ext>
            </p:extLst>
          </p:nvPr>
        </p:nvGraphicFramePr>
        <p:xfrm>
          <a:off x="7094765" y="832415"/>
          <a:ext cx="4669971" cy="336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971">
                  <a:extLst>
                    <a:ext uri="{9D8B030D-6E8A-4147-A177-3AD203B41FA5}">
                      <a16:colId xmlns:a16="http://schemas.microsoft.com/office/drawing/2014/main" val="4098542831"/>
                    </a:ext>
                  </a:extLst>
                </a:gridCol>
              </a:tblGrid>
              <a:tr h="43796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ITEM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2083118784"/>
                  </a:ext>
                </a:extLst>
              </a:tr>
              <a:tr h="437966">
                <a:tc>
                  <a:txBody>
                    <a:bodyPr/>
                    <a:lstStyle/>
                    <a:p>
                      <a:r>
                        <a:rPr lang="en-US" sz="2000"/>
                        <a:t>Latex 98 “ Balloon and rope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3111530488"/>
                  </a:ext>
                </a:extLst>
              </a:tr>
              <a:tr h="437966">
                <a:tc>
                  <a:txBody>
                    <a:bodyPr/>
                    <a:lstStyle/>
                    <a:p>
                      <a:r>
                        <a:rPr lang="en-US" sz="2000"/>
                        <a:t>Parachute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981145462"/>
                  </a:ext>
                </a:extLst>
              </a:tr>
              <a:tr h="437966">
                <a:tc>
                  <a:txBody>
                    <a:bodyPr/>
                    <a:lstStyle/>
                    <a:p>
                      <a:r>
                        <a:rPr lang="en-US" sz="2000"/>
                        <a:t>Helium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3122256"/>
                  </a:ext>
                </a:extLst>
              </a:tr>
              <a:tr h="437966">
                <a:tc>
                  <a:txBody>
                    <a:bodyPr/>
                    <a:lstStyle/>
                    <a:p>
                      <a:r>
                        <a:rPr lang="en-US" sz="2000"/>
                        <a:t>Payload (Photo Camera)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2407308534"/>
                  </a:ext>
                </a:extLst>
              </a:tr>
              <a:tr h="437966">
                <a:tc>
                  <a:txBody>
                    <a:bodyPr/>
                    <a:lstStyle/>
                    <a:p>
                      <a:r>
                        <a:rPr lang="en-US" sz="2000"/>
                        <a:t>Pocket Tracker for Android (GPS)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3407632376"/>
                  </a:ext>
                </a:extLst>
              </a:tr>
              <a:tr h="736578">
                <a:tc>
                  <a:txBody>
                    <a:bodyPr/>
                    <a:lstStyle/>
                    <a:p>
                      <a:r>
                        <a:rPr lang="en-US" sz="2000"/>
                        <a:t>Reflector made from aluminium foil and cardboard.</a:t>
                      </a:r>
                    </a:p>
                  </a:txBody>
                  <a:tcPr marL="99538" marR="99538" marT="49769" marB="49769"/>
                </a:tc>
                <a:extLst>
                  <a:ext uri="{0D108BD9-81ED-4DB2-BD59-A6C34878D82A}">
                    <a16:rowId xmlns:a16="http://schemas.microsoft.com/office/drawing/2014/main" val="224461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5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 Your Own HAB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B75F8A-0881-4DC4-B453-F90B3CCFA87A}"/>
              </a:ext>
            </a:extLst>
          </p:cNvPr>
          <p:cNvSpPr txBox="1"/>
          <p:nvPr/>
        </p:nvSpPr>
        <p:spPr>
          <a:xfrm>
            <a:off x="805543" y="2871982"/>
            <a:ext cx="5006336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With our App we will take you step by step from zero.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6A9158-7473-4FC1-8449-294905F2F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36" t="28654" r="37702" b="9012"/>
          <a:stretch/>
        </p:blipFill>
        <p:spPr>
          <a:xfrm>
            <a:off x="8282682" y="286808"/>
            <a:ext cx="3141860" cy="48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8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 Your Own HAB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0FECEF-005A-4A6F-A24B-9D553E417BC5}"/>
              </a:ext>
            </a:extLst>
          </p:cNvPr>
          <p:cNvSpPr txBox="1"/>
          <p:nvPr/>
        </p:nvSpPr>
        <p:spPr>
          <a:xfrm>
            <a:off x="5663381" y="929148"/>
            <a:ext cx="53730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your calculations  (weight of payload and height to fly), buy an inflate with helium your balloon.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Tie the rope previously to the balloon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tie the parachute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the parachute tie the reflector you have made by covering a cardboard piece with </a:t>
            </a:r>
            <a:r>
              <a:rPr lang="en-US" sz="2400" dirty="0" err="1"/>
              <a:t>aluminium</a:t>
            </a:r>
            <a:r>
              <a:rPr lang="en-US" sz="2400" dirty="0"/>
              <a:t> foil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Then tie the payload (a foam cooler with a little hole and a camera on it), as well as a little weight extra.</a:t>
            </a:r>
          </a:p>
        </p:txBody>
      </p:sp>
    </p:spTree>
    <p:extLst>
      <p:ext uri="{BB962C8B-B14F-4D97-AF65-F5344CB8AC3E}">
        <p14:creationId xmlns:p14="http://schemas.microsoft.com/office/powerpoint/2010/main" val="11117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294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TAKE ME HIGH APP</vt:lpstr>
      <vt:lpstr>TAKE ME HIGH APP</vt:lpstr>
      <vt:lpstr>Presentación de PowerPoint</vt:lpstr>
      <vt:lpstr>Launching a HAB Mission</vt:lpstr>
      <vt:lpstr>Low Cost HAB BOM </vt:lpstr>
      <vt:lpstr>Build Your Own HAB</vt:lpstr>
      <vt:lpstr>Build Your Own HAB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HIGH APP</dc:title>
  <dc:creator>BELTRÁN Hiran</dc:creator>
  <cp:lastModifiedBy>BELTRÁN Hiran</cp:lastModifiedBy>
  <cp:revision>2</cp:revision>
  <dcterms:created xsi:type="dcterms:W3CDTF">2021-10-04T07:14:04Z</dcterms:created>
  <dcterms:modified xsi:type="dcterms:W3CDTF">2021-10-04T07:19:10Z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9aa38-f392-4105-be92-628035578272_Enabled">
    <vt:lpwstr>true</vt:lpwstr>
  </property>
  <property fmtid="{D5CDD505-2E9C-101B-9397-08002B2CF9AE}" pid="3" name="MSIP_Label_2059aa38-f392-4105-be92-628035578272_SetDate">
    <vt:lpwstr>2021-10-04T07:19:10Z</vt:lpwstr>
  </property>
  <property fmtid="{D5CDD505-2E9C-101B-9397-08002B2CF9AE}" pid="4" name="MSIP_Label_2059aa38-f392-4105-be92-628035578272_Method">
    <vt:lpwstr>Standard</vt:lpwstr>
  </property>
  <property fmtid="{D5CDD505-2E9C-101B-9397-08002B2CF9AE}" pid="5" name="MSIP_Label_2059aa38-f392-4105-be92-628035578272_Name">
    <vt:lpwstr>IOMLb0020IN123173</vt:lpwstr>
  </property>
  <property fmtid="{D5CDD505-2E9C-101B-9397-08002B2CF9AE}" pid="6" name="MSIP_Label_2059aa38-f392-4105-be92-628035578272_SiteId">
    <vt:lpwstr>1588262d-23fb-43b4-bd6e-bce49c8e6186</vt:lpwstr>
  </property>
  <property fmtid="{D5CDD505-2E9C-101B-9397-08002B2CF9AE}" pid="7" name="MSIP_Label_2059aa38-f392-4105-be92-628035578272_ActionId">
    <vt:lpwstr>22ce4cff-75b8-4a43-8692-bec84a9917c5</vt:lpwstr>
  </property>
  <property fmtid="{D5CDD505-2E9C-101B-9397-08002B2CF9AE}" pid="8" name="MSIP_Label_2059aa38-f392-4105-be92-628035578272_ContentBits">
    <vt:lpwstr>0</vt:lpwstr>
  </property>
</Properties>
</file>