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93AEB-C853-4F5C-BA76-3DFDA9AC0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5D4CE6-FE7D-47E3-BA2E-D500CEF28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7288F2-98FB-49C9-9EB7-F7802DBE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826-07A3-4E21-B6CA-93AA47640E3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0555E1-614A-4136-8FCC-22279521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4DB36D-CBD1-4599-9D1D-D2F409AC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EDD-D9F0-4165-9281-F73622ACB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1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A4076-3BE7-41DE-9009-FFF898B0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65F3EE-92EF-4F53-B3CD-5CE337D05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3AB5AF-E98C-429D-90CB-9ACC3C45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826-07A3-4E21-B6CA-93AA47640E3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87688E-43BE-45B5-9068-C17BE424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3A670B-CAC4-45A5-A481-4A282DD0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EDD-D9F0-4165-9281-F73622ACB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2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4DAAF7-FB79-4648-A9DD-8A4F4AE3F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A834EF-62C7-4B62-918C-32E2BE3EE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83CB5C-AF2B-4319-9AC0-2A8F0324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826-07A3-4E21-B6CA-93AA47640E3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196418-8B20-470A-AD53-7C68EB05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77B0A-354C-4340-82C5-1B58EA46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EDD-D9F0-4165-9281-F73622ACB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1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EAB45-2DC5-48CE-8284-9162AFDB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3D23B7-17A8-4D2B-93ED-AFDDDB9DA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BF7CA0-5810-42D4-9BF0-6D7BF952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826-07A3-4E21-B6CA-93AA47640E3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18481-7165-48A8-BCA2-DDA534B1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DB8358-13FF-422F-8031-8AA9C103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EDD-D9F0-4165-9281-F73622ACB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CA9E2-1C2D-4E93-A570-2BE26597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FB83BF-998C-4C12-ABEA-5EF8C5E18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7E365C-2324-4544-9C36-074B6216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826-07A3-4E21-B6CA-93AA47640E3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0129AD-7DF2-4E18-85E4-88493FDA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6CDEF8-A166-45F9-B7F3-2C2A3CD4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EDD-D9F0-4165-9281-F73622ACB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8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77DD4-B39C-476C-9C1D-ACFF67EA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68AC8-16CB-406B-9753-8B7E5CB05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BB9A62-635A-4883-9C41-7322776B2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A76560-C67C-4CFE-AED9-6291B78E7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826-07A3-4E21-B6CA-93AA47640E3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B8D1AE-0715-4908-A0E2-58A5D63A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A44B0A-CAFC-4490-BA0C-06AFFDB0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EDD-D9F0-4165-9281-F73622ACB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4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B6781-4CE3-441D-A890-A1F8B478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EE9CF7-E258-4C82-B370-0193E4CCE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6ECEA7-833F-439C-83D2-22F6BCE4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516214-C122-467B-B485-EDF9BCB5F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E45F8C-E1C5-4FA4-BE25-7A251CA1A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F91CD1-8EA9-4F49-9C34-AF622E8B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826-07A3-4E21-B6CA-93AA47640E3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ECDE19-267D-415D-A2D3-6D76B1D0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110545-B6C7-47F9-B1B9-5C9BC4E8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EDD-D9F0-4165-9281-F73622ACB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52719-26F2-4E66-8E01-9161EDE6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5D6E85-CD6A-4248-83ED-0518A5AF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826-07A3-4E21-B6CA-93AA47640E3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7BE515-A3B7-4326-9EE3-20B9007C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996539-E38E-4999-99FE-F52B8643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EDD-D9F0-4165-9281-F73622ACB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5EB7D9-217B-4110-8B1B-9A211FEE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826-07A3-4E21-B6CA-93AA47640E3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9BA517-21D2-402A-BD33-6BAE30A0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400036-B5F8-4ACA-990F-B3FB60DF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EDD-D9F0-4165-9281-F73622ACB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9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5F1C3-6679-44E3-9A61-7BFEFD15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169C7-D2F0-4085-A673-CBFD22ABE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5A30D8-7E81-4DB7-9AB8-91A40B9D1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42C4F7-B036-4177-B294-9DCC0FAC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826-07A3-4E21-B6CA-93AA47640E3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4FA1E0-3705-489C-88EC-196CFB32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9C1244-D240-4823-88FA-A0878240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EDD-D9F0-4165-9281-F73622ACB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E31D8-F2BE-4FF4-869D-F0AF4726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65085D5-0536-4CD1-8B8A-98D2CAB28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507809-DA5D-47B0-B695-BD6A35DA0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3AFCB9-9C0E-45A5-AA67-964706FE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A826-07A3-4E21-B6CA-93AA47640E3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085EA6-ACF9-498B-8008-7DBB6DBE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DE502C-E129-4CB7-874A-84FC9CC9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69EDD-D9F0-4165-9281-F73622ACB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4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5ADF9B-3BD3-44F6-8D5D-102A8780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B8CD72-F476-49B2-87EE-43CC1F271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847BF5-525A-4BA4-B20E-B997DC8BF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A826-07A3-4E21-B6CA-93AA47640E3B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84869-A9DD-4624-987F-AE0EF25F2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C8CAD1-246A-48FF-81B7-90F22A9F5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69EDD-D9F0-4165-9281-F73622ACB4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0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54AA0-AE2D-468A-BF72-B99F212E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879"/>
            <a:ext cx="10515600" cy="1325563"/>
          </a:xfrm>
        </p:spPr>
        <p:txBody>
          <a:bodyPr/>
          <a:lstStyle/>
          <a:p>
            <a:pPr algn="ctr"/>
            <a:r>
              <a:rPr lang="en-US" b="1" i="1" dirty="0"/>
              <a:t>TAKE ME HIGH APP</a:t>
            </a:r>
          </a:p>
        </p:txBody>
      </p:sp>
      <p:pic>
        <p:nvPicPr>
          <p:cNvPr id="3074" name="Picture 2" descr="Pronaos at float">
            <a:extLst>
              <a:ext uri="{FF2B5EF4-FFF2-40B4-BE49-F238E27FC236}">
                <a16:creationId xmlns:a16="http://schemas.microsoft.com/office/drawing/2014/main" id="{C3CD7838-2144-4F57-B510-24C173F61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03" y="187248"/>
            <a:ext cx="2522557" cy="177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C93731D-00BD-4B66-8F55-947A59005CB7}"/>
              </a:ext>
            </a:extLst>
          </p:cNvPr>
          <p:cNvSpPr txBox="1"/>
          <p:nvPr/>
        </p:nvSpPr>
        <p:spPr>
          <a:xfrm>
            <a:off x="1323666" y="1965799"/>
            <a:ext cx="712715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Space  seems a  very far and difficult activity for common people</a:t>
            </a:r>
          </a:p>
          <a:p>
            <a:endParaRPr lang="en-US" i="1" dirty="0"/>
          </a:p>
          <a:p>
            <a:r>
              <a:rPr lang="en-US" i="1" dirty="0"/>
              <a:t>We are proposing to develop an App  which could  guide  the user (from middle schoolers  to elder people) across all the process to  make a </a:t>
            </a:r>
            <a:r>
              <a:rPr lang="en-US" i="1" dirty="0" err="1"/>
              <a:t>succesfull</a:t>
            </a:r>
            <a:r>
              <a:rPr lang="en-US" i="1" dirty="0"/>
              <a:t> launching of their own low cost HAB, and reach the near space (20 km at least).</a:t>
            </a:r>
          </a:p>
          <a:p>
            <a:endParaRPr lang="en-US" i="1" dirty="0"/>
          </a:p>
          <a:p>
            <a:r>
              <a:rPr lang="en-US" i="1" dirty="0"/>
              <a:t>This App, will have numerous tabs with lessons, each one  addressing subjects as planning, preparation, launch, tracking, and recovery . Including mission planning, generating a bill of materials, links to tracking  and weather resources.</a:t>
            </a:r>
          </a:p>
          <a:p>
            <a:endParaRPr lang="en-US" i="1" dirty="0"/>
          </a:p>
          <a:p>
            <a:r>
              <a:rPr lang="en-US" i="1" dirty="0"/>
              <a:t>We want to help get Access to Space for All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0856140-7EF3-4DC0-A68F-A02307E9D3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36" t="28654" r="37702" b="9012"/>
          <a:stretch/>
        </p:blipFill>
        <p:spPr>
          <a:xfrm>
            <a:off x="8566355" y="1917772"/>
            <a:ext cx="2787445" cy="427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0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E0416A6-C6CE-4420-B6F4-556E017A3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2395" y="1335726"/>
            <a:ext cx="6103372" cy="420624"/>
          </a:xfrm>
        </p:spPr>
        <p:txBody>
          <a:bodyPr>
            <a:normAutofit fontScale="85000" lnSpcReduction="10000"/>
          </a:bodyPr>
          <a:lstStyle/>
          <a:p>
            <a:r>
              <a:rPr lang="en-US" b="0" i="1" dirty="0">
                <a:solidFill>
                  <a:srgbClr val="4A5350"/>
                </a:solidFill>
                <a:effectLst/>
                <a:latin typeface="Overpass"/>
              </a:rPr>
              <a:t>NASA's Balloon Operational Support Capability chart.</a:t>
            </a:r>
            <a:endParaRPr lang="en-US" dirty="0"/>
          </a:p>
        </p:txBody>
      </p:sp>
      <p:pic>
        <p:nvPicPr>
          <p:cNvPr id="1026" name="Picture 2" descr="Tabla&#10;&#10;Descripción generada automáticamente">
            <a:extLst>
              <a:ext uri="{FF2B5EF4-FFF2-40B4-BE49-F238E27FC236}">
                <a16:creationId xmlns:a16="http://schemas.microsoft.com/office/drawing/2014/main" id="{8091D3C9-63BA-48D3-ADB7-6BF055932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9523" y="1756349"/>
            <a:ext cx="8647471" cy="468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E13B622-CBEE-4090-BB7D-C6EA2EA9FCED}"/>
              </a:ext>
            </a:extLst>
          </p:cNvPr>
          <p:cNvSpPr txBox="1"/>
          <p:nvPr/>
        </p:nvSpPr>
        <p:spPr>
          <a:xfrm>
            <a:off x="2743200" y="412955"/>
            <a:ext cx="7123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Balloon Operational Data</a:t>
            </a:r>
          </a:p>
        </p:txBody>
      </p:sp>
    </p:spTree>
    <p:extLst>
      <p:ext uri="{BB962C8B-B14F-4D97-AF65-F5344CB8AC3E}">
        <p14:creationId xmlns:p14="http://schemas.microsoft.com/office/powerpoint/2010/main" val="293106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DFD75-8D71-416A-9C4F-4A7B02DD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Launching a HAB Mission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D080172-02EF-4C66-BE8A-FD0808738D85}"/>
              </a:ext>
            </a:extLst>
          </p:cNvPr>
          <p:cNvSpPr txBox="1"/>
          <p:nvPr/>
        </p:nvSpPr>
        <p:spPr>
          <a:xfrm>
            <a:off x="3126658" y="1578077"/>
            <a:ext cx="637130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Buying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Building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Contact local authorities (mainly aviation ATC and city hall)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Launching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Tracking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Recovery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463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DFD75-8D71-416A-9C4F-4A7B02DD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Low Cost HAB BOM 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DF08084-7C91-4F6A-B8BE-A61E30B99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3330"/>
              </p:ext>
            </p:extLst>
          </p:nvPr>
        </p:nvGraphicFramePr>
        <p:xfrm>
          <a:off x="2032000" y="1619318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098542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11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Latex 98 “ Balloon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4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Helium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Payload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30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Pocket Tracker for Android (GPS)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32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Reflector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619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657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168</Words>
  <Application>Microsoft Office PowerPoint</Application>
  <PresentationFormat>Panorámica</PresentationFormat>
  <Paragraphs>34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Overpass</vt:lpstr>
      <vt:lpstr>Tema de Office</vt:lpstr>
      <vt:lpstr>TAKE ME HIGH APP</vt:lpstr>
      <vt:lpstr>Presentación de PowerPoint</vt:lpstr>
      <vt:lpstr>Launching a HAB Mission</vt:lpstr>
      <vt:lpstr>Low Cost HAB BOM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BELTRÁN Hiran</dc:creator>
  <cp:lastModifiedBy>BELTRÁN Hiran</cp:lastModifiedBy>
  <cp:revision>6</cp:revision>
  <dcterms:created xsi:type="dcterms:W3CDTF">2021-10-04T05:46:40Z</dcterms:created>
  <dcterms:modified xsi:type="dcterms:W3CDTF">2021-10-04T06:59:55Z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5b15e2b-c6d2-488b-8aea-978109a77633_Enabled">
    <vt:lpwstr>true</vt:lpwstr>
  </property>
  <property fmtid="{D5CDD505-2E9C-101B-9397-08002B2CF9AE}" pid="3" name="MSIP_Label_65b15e2b-c6d2-488b-8aea-978109a77633_SetDate">
    <vt:lpwstr>2021-10-04T06:59:55Z</vt:lpwstr>
  </property>
  <property fmtid="{D5CDD505-2E9C-101B-9397-08002B2CF9AE}" pid="4" name="MSIP_Label_65b15e2b-c6d2-488b-8aea-978109a77633_Method">
    <vt:lpwstr>Privileged</vt:lpwstr>
  </property>
  <property fmtid="{D5CDD505-2E9C-101B-9397-08002B2CF9AE}" pid="5" name="MSIP_Label_65b15e2b-c6d2-488b-8aea-978109a77633_Name">
    <vt:lpwstr>IOMLb0010IN123173</vt:lpwstr>
  </property>
  <property fmtid="{D5CDD505-2E9C-101B-9397-08002B2CF9AE}" pid="6" name="MSIP_Label_65b15e2b-c6d2-488b-8aea-978109a77633_SiteId">
    <vt:lpwstr>1588262d-23fb-43b4-bd6e-bce49c8e6186</vt:lpwstr>
  </property>
  <property fmtid="{D5CDD505-2E9C-101B-9397-08002B2CF9AE}" pid="7" name="MSIP_Label_65b15e2b-c6d2-488b-8aea-978109a77633_ActionId">
    <vt:lpwstr>02be9444-a9cd-401e-a97b-c770de73663e</vt:lpwstr>
  </property>
  <property fmtid="{D5CDD505-2E9C-101B-9397-08002B2CF9AE}" pid="8" name="MSIP_Label_65b15e2b-c6d2-488b-8aea-978109a77633_ContentBits">
    <vt:lpwstr>0</vt:lpwstr>
  </property>
</Properties>
</file>