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2" r:id="rId4"/>
    <p:sldId id="289" r:id="rId5"/>
    <p:sldId id="264" r:id="rId6"/>
    <p:sldId id="268" r:id="rId7"/>
    <p:sldId id="270" r:id="rId8"/>
    <p:sldId id="272" r:id="rId9"/>
    <p:sldId id="269" r:id="rId10"/>
    <p:sldId id="271" r:id="rId11"/>
    <p:sldId id="279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wshalya" initials="C" lastIdx="1" clrIdx="0">
    <p:extLst>
      <p:ext uri="{19B8F6BF-5375-455C-9EA6-DF929625EA0E}">
        <p15:presenceInfo xmlns:p15="http://schemas.microsoft.com/office/powerpoint/2012/main" userId="Cowshal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>
      <p:cViewPr varScale="1">
        <p:scale>
          <a:sx n="72" d="100"/>
          <a:sy n="72" d="100"/>
        </p:scale>
        <p:origin x="70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92248-41A7-4FA2-9A00-8DD4F8F0279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C8565D-4A0F-453B-B894-4DA2CC3ECB34}">
      <dgm:prSet/>
      <dgm:spPr/>
      <dgm:t>
        <a:bodyPr/>
        <a:lstStyle/>
        <a:p>
          <a:pPr rtl="0"/>
          <a:r>
            <a:rPr lang="en-US"/>
            <a:t>SYSTEM OVERVIEW</a:t>
          </a:r>
        </a:p>
      </dgm:t>
    </dgm:pt>
    <dgm:pt modelId="{2774FEE5-270C-404A-831B-3E8B49ABD6B1}" type="parTrans" cxnId="{A94714EA-DDD2-42EF-99F5-1F520FDE2273}">
      <dgm:prSet/>
      <dgm:spPr/>
      <dgm:t>
        <a:bodyPr/>
        <a:lstStyle/>
        <a:p>
          <a:endParaRPr lang="en-US"/>
        </a:p>
      </dgm:t>
    </dgm:pt>
    <dgm:pt modelId="{795D100B-400D-43CA-9C34-8689D6739419}" type="sibTrans" cxnId="{A94714EA-DDD2-42EF-99F5-1F520FDE2273}">
      <dgm:prSet/>
      <dgm:spPr/>
      <dgm:t>
        <a:bodyPr/>
        <a:lstStyle/>
        <a:p>
          <a:endParaRPr lang="en-US"/>
        </a:p>
      </dgm:t>
    </dgm:pt>
    <dgm:pt modelId="{7E9004BD-DD02-43CA-98BF-51F76DF006A9}" type="pres">
      <dgm:prSet presAssocID="{FC792248-41A7-4FA2-9A00-8DD4F8F0279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23A476A-52AB-4903-A66C-4299979137E8}" type="pres">
      <dgm:prSet presAssocID="{58C8565D-4A0F-453B-B894-4DA2CC3ECB34}" presName="horFlow" presStyleCnt="0"/>
      <dgm:spPr/>
    </dgm:pt>
    <dgm:pt modelId="{15A94B0B-6311-46D0-98A0-6D6EEC6DB4D0}" type="pres">
      <dgm:prSet presAssocID="{58C8565D-4A0F-453B-B894-4DA2CC3ECB34}" presName="bigChev" presStyleLbl="node1" presStyleIdx="0" presStyleCnt="1"/>
      <dgm:spPr/>
    </dgm:pt>
  </dgm:ptLst>
  <dgm:cxnLst>
    <dgm:cxn modelId="{0D77BB36-D87C-4928-8AB0-2E921EB5D086}" type="presOf" srcId="{FC792248-41A7-4FA2-9A00-8DD4F8F0279C}" destId="{7E9004BD-DD02-43CA-98BF-51F76DF006A9}" srcOrd="0" destOrd="0" presId="urn:microsoft.com/office/officeart/2005/8/layout/lProcess3"/>
    <dgm:cxn modelId="{150A665C-3A04-4044-80F8-3D2614F9E827}" type="presOf" srcId="{58C8565D-4A0F-453B-B894-4DA2CC3ECB34}" destId="{15A94B0B-6311-46D0-98A0-6D6EEC6DB4D0}" srcOrd="0" destOrd="0" presId="urn:microsoft.com/office/officeart/2005/8/layout/lProcess3"/>
    <dgm:cxn modelId="{A94714EA-DDD2-42EF-99F5-1F520FDE2273}" srcId="{FC792248-41A7-4FA2-9A00-8DD4F8F0279C}" destId="{58C8565D-4A0F-453B-B894-4DA2CC3ECB34}" srcOrd="0" destOrd="0" parTransId="{2774FEE5-270C-404A-831B-3E8B49ABD6B1}" sibTransId="{795D100B-400D-43CA-9C34-8689D6739419}"/>
    <dgm:cxn modelId="{7F8E05A8-C28F-4A00-BE34-DD14C559F286}" type="presParOf" srcId="{7E9004BD-DD02-43CA-98BF-51F76DF006A9}" destId="{123A476A-52AB-4903-A66C-4299979137E8}" srcOrd="0" destOrd="0" presId="urn:microsoft.com/office/officeart/2005/8/layout/lProcess3"/>
    <dgm:cxn modelId="{2148136A-D468-46E3-AFB8-E6F39B14CF88}" type="presParOf" srcId="{123A476A-52AB-4903-A66C-4299979137E8}" destId="{15A94B0B-6311-46D0-98A0-6D6EEC6DB4D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94B0B-6311-46D0-98A0-6D6EEC6DB4D0}">
      <dsp:nvSpPr>
        <dsp:cNvPr id="0" name=""/>
        <dsp:cNvSpPr/>
      </dsp:nvSpPr>
      <dsp:spPr>
        <a:xfrm>
          <a:off x="0" y="34209"/>
          <a:ext cx="7772400" cy="3108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SYSTEM OVERVIEW</a:t>
          </a:r>
        </a:p>
      </dsp:txBody>
      <dsp:txXfrm>
        <a:off x="1554480" y="34209"/>
        <a:ext cx="4663440" cy="310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86" y="2133600"/>
            <a:ext cx="4402975" cy="3886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600" dirty="0"/>
              <a:t>Elderly Patient Monitoring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42" y="1437807"/>
            <a:ext cx="2457450" cy="1857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5181600" y="5867400"/>
            <a:ext cx="7010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PROJECT PROTOTYPE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ABNORMALITY DETECTION IN EMOTIONS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43000"/>
            <a:ext cx="10030502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76200" y="6587544"/>
            <a:ext cx="2667000" cy="270456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Ranathunga</a:t>
            </a:r>
            <a:r>
              <a:rPr lang="en-US" sz="1200" dirty="0">
                <a:solidFill>
                  <a:schemeClr val="tx1"/>
                </a:solidFill>
              </a:rPr>
              <a:t> R.M.K.V. – IT14044632</a:t>
            </a:r>
          </a:p>
        </p:txBody>
      </p:sp>
    </p:spTree>
    <p:extLst>
      <p:ext uri="{BB962C8B-B14F-4D97-AF65-F5344CB8AC3E}">
        <p14:creationId xmlns:p14="http://schemas.microsoft.com/office/powerpoint/2010/main" val="26932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ALLOCATION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12376"/>
              </p:ext>
            </p:extLst>
          </p:nvPr>
        </p:nvGraphicFramePr>
        <p:xfrm>
          <a:off x="1066800" y="2133600"/>
          <a:ext cx="10058400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490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Student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Work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90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IT14073656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ABEYRATHNE H.V.L.K.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RESPIRATORY SOUND ANALYSIS &amp; DRUG 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18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IT14054532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SUDASINGHE S.P.L.P.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SENSOR CONFIGURATION &amp; ANOMALY DETECTION VIA SENSOR INPUTS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90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IT14069482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CHATHURANGI W.A.S.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ABNORMALITY DETECTION OF BEHAVIOURS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90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IT14044632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RANATHUNGA R.M.K.V.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ABNORMALITY DETECTION IN EMOTIONS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43200"/>
            <a:ext cx="3771900" cy="34114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86532">
            <a:off x="701160" y="1681070"/>
            <a:ext cx="7772400" cy="317738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7353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ELDERLY PATIENT MONITORING SYSTEM…..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2057400"/>
            <a:ext cx="754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NUMBER	:	17-105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9466" y="2994817"/>
            <a:ext cx="754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SUPERVISOR	:	MR. YASHAS MALLAWAARACHCHI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54395"/>
              </p:ext>
            </p:extLst>
          </p:nvPr>
        </p:nvGraphicFramePr>
        <p:xfrm>
          <a:off x="2355224" y="4038600"/>
          <a:ext cx="7512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STUDENT</a:t>
                      </a:r>
                      <a:r>
                        <a:rPr lang="en-US" b="0" baseline="0" dirty="0"/>
                        <a:t> REGISTRATION NUMBER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ABEYRATHNE H.V.L.K.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IT14073656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SUDHASINGHE S.P.L.P.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IT14054532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CHATHURANGI W.A.S.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IT14069482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RANATHUNGA R.M.K.V.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IT14044632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ageing, older people are restricted to bed due to various kinds of diseases and eventually they are becoming bedridden patients. </a:t>
            </a:r>
          </a:p>
          <a:p>
            <a:r>
              <a:rPr lang="en-US" dirty="0"/>
              <a:t>Due to industrialization and the globalization, most of the people are affected by respiratory problems and the majority of them are elderly people.</a:t>
            </a:r>
          </a:p>
          <a:p>
            <a:r>
              <a:rPr lang="en-US" dirty="0"/>
              <a:t>Since the respiratory disorder for elderly people are common, they have been untreated to some extent.</a:t>
            </a:r>
          </a:p>
          <a:p>
            <a:r>
              <a:rPr lang="en-US" dirty="0"/>
              <a:t>Therefore they require special caring with continuous human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66800" y="1828800"/>
          <a:ext cx="7772400" cy="317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1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2514600"/>
            <a:ext cx="4191000" cy="2438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ELDERLY PATIENT MONITORING SYSTEM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15400" y="152400"/>
            <a:ext cx="28194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Sensor Configuration &amp; Anomaly Detection via Sensor Inputs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4744" y="152400"/>
            <a:ext cx="3011856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Respiratory Sound Analysis &amp; Drug Reminder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15400" y="4876800"/>
            <a:ext cx="29718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Abnormality Detection in Emotions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675" y="4800600"/>
            <a:ext cx="2894525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Abnormality Detection in Behaviors</a:t>
            </a:r>
          </a:p>
        </p:txBody>
      </p:sp>
      <p:sp>
        <p:nvSpPr>
          <p:cNvPr id="9" name="Right Arrow 8"/>
          <p:cNvSpPr/>
          <p:nvPr/>
        </p:nvSpPr>
        <p:spPr>
          <a:xfrm rot="19288811">
            <a:off x="7616444" y="1949637"/>
            <a:ext cx="1447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529366">
            <a:off x="2933700" y="2133600"/>
            <a:ext cx="1447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735683">
            <a:off x="3067865" y="4648718"/>
            <a:ext cx="1447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60847">
            <a:off x="7480465" y="4837966"/>
            <a:ext cx="1447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107442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8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ABNORMALITY DETECTION OF BEHAVIOURS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42999"/>
            <a:ext cx="9697803" cy="5638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76200" y="6587544"/>
            <a:ext cx="2667000" cy="270456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Chathurangi</a:t>
            </a:r>
            <a:r>
              <a:rPr lang="en-US" sz="1200" dirty="0">
                <a:solidFill>
                  <a:schemeClr val="tx1"/>
                </a:solidFill>
              </a:rPr>
              <a:t> W.A.S. – IT14069482</a:t>
            </a:r>
          </a:p>
        </p:txBody>
      </p:sp>
    </p:spTree>
    <p:extLst>
      <p:ext uri="{BB962C8B-B14F-4D97-AF65-F5344CB8AC3E}">
        <p14:creationId xmlns:p14="http://schemas.microsoft.com/office/powerpoint/2010/main" val="14905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668000" cy="1325563"/>
          </a:xfrm>
        </p:spPr>
        <p:txBody>
          <a:bodyPr/>
          <a:lstStyle/>
          <a:p>
            <a:r>
              <a:rPr lang="en-US" dirty="0"/>
              <a:t>RESPIRATORY SOUND ANALYSIS &amp; DRUG REMINDER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2734"/>
            <a:ext cx="10668000" cy="5439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5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CONFIGURATION &amp; ANOMALY DETECTION VIA SENSOR INPUTS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5" y="1295400"/>
            <a:ext cx="9640645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76200" y="6587544"/>
            <a:ext cx="2667000" cy="270456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Sudasinghe</a:t>
            </a:r>
            <a:r>
              <a:rPr lang="en-US" sz="1200" dirty="0">
                <a:solidFill>
                  <a:schemeClr val="tx1"/>
                </a:solidFill>
              </a:rPr>
              <a:t> S.P.L.P. – IT14054532</a:t>
            </a:r>
          </a:p>
        </p:txBody>
      </p:sp>
    </p:spTree>
    <p:extLst>
      <p:ext uri="{BB962C8B-B14F-4D97-AF65-F5344CB8AC3E}">
        <p14:creationId xmlns:p14="http://schemas.microsoft.com/office/powerpoint/2010/main" val="8695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1773</TotalTime>
  <Words>288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Elderly Patient Monitoring System</vt:lpstr>
      <vt:lpstr>ELDERLY PATIENT MONITORING SYSTEM…..</vt:lpstr>
      <vt:lpstr>BACKGROUND…….</vt:lpstr>
      <vt:lpstr>PowerPoint Presentation</vt:lpstr>
      <vt:lpstr>PowerPoint Presentation</vt:lpstr>
      <vt:lpstr>PowerPoint Presentation</vt:lpstr>
      <vt:lpstr>ABNORMALITY DETECTION OF BEHAVIOURS </vt:lpstr>
      <vt:lpstr>RESPIRATORY SOUND ANALYSIS &amp; DRUG REMINDER</vt:lpstr>
      <vt:lpstr>SENSOR CONFIGURATION &amp; ANOMALY DETECTION VIA SENSOR INPUTS</vt:lpstr>
      <vt:lpstr>ABNORMALITY DETECTION IN EMOTIONS</vt:lpstr>
      <vt:lpstr>WORK ALLOCATION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Cowshalya</dc:creator>
  <cp:lastModifiedBy>Sajini</cp:lastModifiedBy>
  <cp:revision>66</cp:revision>
  <dcterms:created xsi:type="dcterms:W3CDTF">2017-03-19T06:06:08Z</dcterms:created>
  <dcterms:modified xsi:type="dcterms:W3CDTF">2017-07-14T08:32:16Z</dcterms:modified>
</cp:coreProperties>
</file>