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5"/>
  </p:notesMasterIdLst>
  <p:handoutMasterIdLst>
    <p:handoutMasterId r:id="rId36"/>
  </p:handoutMasterIdLst>
  <p:sldIdLst>
    <p:sldId id="322" r:id="rId5"/>
    <p:sldId id="323" r:id="rId6"/>
    <p:sldId id="340" r:id="rId7"/>
    <p:sldId id="324" r:id="rId8"/>
    <p:sldId id="311" r:id="rId9"/>
    <p:sldId id="325" r:id="rId10"/>
    <p:sldId id="334" r:id="rId11"/>
    <p:sldId id="336" r:id="rId12"/>
    <p:sldId id="326" r:id="rId13"/>
    <p:sldId id="337" r:id="rId14"/>
    <p:sldId id="338" r:id="rId15"/>
    <p:sldId id="342" r:id="rId16"/>
    <p:sldId id="327" r:id="rId17"/>
    <p:sldId id="328" r:id="rId18"/>
    <p:sldId id="343" r:id="rId19"/>
    <p:sldId id="329" r:id="rId20"/>
    <p:sldId id="330" r:id="rId21"/>
    <p:sldId id="344" r:id="rId22"/>
    <p:sldId id="345" r:id="rId23"/>
    <p:sldId id="346" r:id="rId24"/>
    <p:sldId id="347" r:id="rId25"/>
    <p:sldId id="350" r:id="rId26"/>
    <p:sldId id="348" r:id="rId27"/>
    <p:sldId id="331" r:id="rId28"/>
    <p:sldId id="332" r:id="rId29"/>
    <p:sldId id="333" r:id="rId30"/>
    <p:sldId id="341" r:id="rId31"/>
    <p:sldId id="349" r:id="rId32"/>
    <p:sldId id="335" r:id="rId33"/>
    <p:sldId id="339" r:id="rId34"/>
  </p:sldIdLst>
  <p:sldSz cx="12188825"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1" autoAdjust="0"/>
  </p:normalViewPr>
  <p:slideViewPr>
    <p:cSldViewPr showGuides="1">
      <p:cViewPr varScale="1">
        <p:scale>
          <a:sx n="74" d="100"/>
          <a:sy n="74" d="100"/>
        </p:scale>
        <p:origin x="582" y="7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601DE-2B47-4348-9E4C-A8B1B81526F5}" type="doc">
      <dgm:prSet loTypeId="urn:microsoft.com/office/officeart/2005/8/layout/chevron1" loCatId="process" qsTypeId="urn:microsoft.com/office/officeart/2009/2/quickstyle/3d8" qsCatId="3D" csTypeId="urn:microsoft.com/office/officeart/2005/8/colors/colorful5" csCatId="colorful" phldr="1"/>
      <dgm:spPr/>
    </dgm:pt>
    <dgm:pt modelId="{56777B52-0BC1-4433-820D-85BEF9864BFA}">
      <dgm:prSet phldrT="[Text]"/>
      <dgm:spPr/>
      <dgm:t>
        <a:bodyPr/>
        <a:lstStyle/>
        <a:p>
          <a:r>
            <a:rPr lang="en-US" b="1" dirty="0">
              <a:solidFill>
                <a:srgbClr val="FF0000"/>
              </a:solidFill>
              <a:latin typeface="Algerian" panose="04020705040A02060702" pitchFamily="82" charset="0"/>
            </a:rPr>
            <a:t>RESEARCH PROBLEM</a:t>
          </a:r>
        </a:p>
      </dgm:t>
    </dgm:pt>
    <dgm:pt modelId="{4DF14BE4-3F89-4398-8FC2-BFCC912F2B4E}" type="parTrans" cxnId="{3DC6223C-7638-457F-86DB-CCB96D2DB446}">
      <dgm:prSet/>
      <dgm:spPr/>
      <dgm:t>
        <a:bodyPr/>
        <a:lstStyle/>
        <a:p>
          <a:endParaRPr lang="en-US"/>
        </a:p>
      </dgm:t>
    </dgm:pt>
    <dgm:pt modelId="{165CC1CD-22F8-4B19-B07F-1190393B5C83}" type="sibTrans" cxnId="{3DC6223C-7638-457F-86DB-CCB96D2DB446}">
      <dgm:prSet/>
      <dgm:spPr/>
      <dgm:t>
        <a:bodyPr/>
        <a:lstStyle/>
        <a:p>
          <a:endParaRPr lang="en-US"/>
        </a:p>
      </dgm:t>
    </dgm:pt>
    <dgm:pt modelId="{892B2C29-7256-457F-9504-52A14F6BA574}" type="pres">
      <dgm:prSet presAssocID="{43A601DE-2B47-4348-9E4C-A8B1B81526F5}" presName="Name0" presStyleCnt="0">
        <dgm:presLayoutVars>
          <dgm:dir/>
          <dgm:animLvl val="lvl"/>
          <dgm:resizeHandles val="exact"/>
        </dgm:presLayoutVars>
      </dgm:prSet>
      <dgm:spPr/>
    </dgm:pt>
    <dgm:pt modelId="{0B10B2F6-0763-433A-98B0-7896FF331816}" type="pres">
      <dgm:prSet presAssocID="{56777B52-0BC1-4433-820D-85BEF9864BFA}" presName="parTxOnly" presStyleLbl="node1" presStyleIdx="0" presStyleCnt="1" custLinFactNeighborX="3298" custLinFactNeighborY="-77181">
        <dgm:presLayoutVars>
          <dgm:chMax val="0"/>
          <dgm:chPref val="0"/>
          <dgm:bulletEnabled val="1"/>
        </dgm:presLayoutVars>
      </dgm:prSet>
      <dgm:spPr/>
      <dgm:t>
        <a:bodyPr/>
        <a:lstStyle/>
        <a:p>
          <a:endParaRPr lang="en-US"/>
        </a:p>
      </dgm:t>
    </dgm:pt>
  </dgm:ptLst>
  <dgm:cxnLst>
    <dgm:cxn modelId="{FB4BD7BD-77E4-4244-ACA4-42BE0F64B8F2}" type="presOf" srcId="{43A601DE-2B47-4348-9E4C-A8B1B81526F5}" destId="{892B2C29-7256-457F-9504-52A14F6BA574}" srcOrd="0" destOrd="0" presId="urn:microsoft.com/office/officeart/2005/8/layout/chevron1"/>
    <dgm:cxn modelId="{3DC6223C-7638-457F-86DB-CCB96D2DB446}" srcId="{43A601DE-2B47-4348-9E4C-A8B1B81526F5}" destId="{56777B52-0BC1-4433-820D-85BEF9864BFA}" srcOrd="0" destOrd="0" parTransId="{4DF14BE4-3F89-4398-8FC2-BFCC912F2B4E}" sibTransId="{165CC1CD-22F8-4B19-B07F-1190393B5C83}"/>
    <dgm:cxn modelId="{D40AC6CC-0EC1-45CB-8500-AFC71A2C7970}" type="presOf" srcId="{56777B52-0BC1-4433-820D-85BEF9864BFA}" destId="{0B10B2F6-0763-433A-98B0-7896FF331816}" srcOrd="0" destOrd="0" presId="urn:microsoft.com/office/officeart/2005/8/layout/chevron1"/>
    <dgm:cxn modelId="{A835552B-2CBE-4586-A22F-D19971DA4B14}" type="presParOf" srcId="{892B2C29-7256-457F-9504-52A14F6BA574}" destId="{0B10B2F6-0763-433A-98B0-7896FF33181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A601DE-2B47-4348-9E4C-A8B1B81526F5}" type="doc">
      <dgm:prSet loTypeId="urn:microsoft.com/office/officeart/2005/8/layout/chevron1" loCatId="process" qsTypeId="urn:microsoft.com/office/officeart/2009/2/quickstyle/3d8" qsCatId="3D" csTypeId="urn:microsoft.com/office/officeart/2005/8/colors/colorful5" csCatId="colorful" phldr="1"/>
      <dgm:spPr/>
    </dgm:pt>
    <dgm:pt modelId="{56777B52-0BC1-4433-820D-85BEF9864BFA}">
      <dgm:prSet phldrT="[Text]"/>
      <dgm:spPr/>
      <dgm:t>
        <a:bodyPr/>
        <a:lstStyle/>
        <a:p>
          <a:r>
            <a:rPr lang="en-US" b="1" dirty="0">
              <a:solidFill>
                <a:srgbClr val="FF0000"/>
              </a:solidFill>
              <a:latin typeface="Algerian" panose="04020705040A02060702" pitchFamily="82" charset="0"/>
            </a:rPr>
            <a:t>SOLUTION</a:t>
          </a:r>
        </a:p>
      </dgm:t>
    </dgm:pt>
    <dgm:pt modelId="{4DF14BE4-3F89-4398-8FC2-BFCC912F2B4E}" type="parTrans" cxnId="{3DC6223C-7638-457F-86DB-CCB96D2DB446}">
      <dgm:prSet/>
      <dgm:spPr/>
      <dgm:t>
        <a:bodyPr/>
        <a:lstStyle/>
        <a:p>
          <a:endParaRPr lang="en-US"/>
        </a:p>
      </dgm:t>
    </dgm:pt>
    <dgm:pt modelId="{165CC1CD-22F8-4B19-B07F-1190393B5C83}" type="sibTrans" cxnId="{3DC6223C-7638-457F-86DB-CCB96D2DB446}">
      <dgm:prSet/>
      <dgm:spPr/>
      <dgm:t>
        <a:bodyPr/>
        <a:lstStyle/>
        <a:p>
          <a:endParaRPr lang="en-US"/>
        </a:p>
      </dgm:t>
    </dgm:pt>
    <dgm:pt modelId="{892B2C29-7256-457F-9504-52A14F6BA574}" type="pres">
      <dgm:prSet presAssocID="{43A601DE-2B47-4348-9E4C-A8B1B81526F5}" presName="Name0" presStyleCnt="0">
        <dgm:presLayoutVars>
          <dgm:dir/>
          <dgm:animLvl val="lvl"/>
          <dgm:resizeHandles val="exact"/>
        </dgm:presLayoutVars>
      </dgm:prSet>
      <dgm:spPr/>
    </dgm:pt>
    <dgm:pt modelId="{0B10B2F6-0763-433A-98B0-7896FF331816}" type="pres">
      <dgm:prSet presAssocID="{56777B52-0BC1-4433-820D-85BEF9864BFA}" presName="parTxOnly" presStyleLbl="node1" presStyleIdx="0" presStyleCnt="1" custLinFactNeighborX="3298" custLinFactNeighborY="-77181">
        <dgm:presLayoutVars>
          <dgm:chMax val="0"/>
          <dgm:chPref val="0"/>
          <dgm:bulletEnabled val="1"/>
        </dgm:presLayoutVars>
      </dgm:prSet>
      <dgm:spPr/>
      <dgm:t>
        <a:bodyPr/>
        <a:lstStyle/>
        <a:p>
          <a:endParaRPr lang="en-US"/>
        </a:p>
      </dgm:t>
    </dgm:pt>
  </dgm:ptLst>
  <dgm:cxnLst>
    <dgm:cxn modelId="{9461929F-C40A-4348-859A-1A2CFE17E42A}" type="presOf" srcId="{56777B52-0BC1-4433-820D-85BEF9864BFA}" destId="{0B10B2F6-0763-433A-98B0-7896FF331816}" srcOrd="0" destOrd="0" presId="urn:microsoft.com/office/officeart/2005/8/layout/chevron1"/>
    <dgm:cxn modelId="{3DC6223C-7638-457F-86DB-CCB96D2DB446}" srcId="{43A601DE-2B47-4348-9E4C-A8B1B81526F5}" destId="{56777B52-0BC1-4433-820D-85BEF9864BFA}" srcOrd="0" destOrd="0" parTransId="{4DF14BE4-3F89-4398-8FC2-BFCC912F2B4E}" sibTransId="{165CC1CD-22F8-4B19-B07F-1190393B5C83}"/>
    <dgm:cxn modelId="{F2A859E6-3C34-4BDD-B3AF-0A858CA16BB1}" type="presOf" srcId="{43A601DE-2B47-4348-9E4C-A8B1B81526F5}" destId="{892B2C29-7256-457F-9504-52A14F6BA574}" srcOrd="0" destOrd="0" presId="urn:microsoft.com/office/officeart/2005/8/layout/chevron1"/>
    <dgm:cxn modelId="{DE0EF246-79ED-4DCB-AE5A-678A420A2B61}" type="presParOf" srcId="{892B2C29-7256-457F-9504-52A14F6BA574}" destId="{0B10B2F6-0763-433A-98B0-7896FF33181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E8C1DF-0667-4DC1-BC69-5C28225D7B50}"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23FD2B64-F55D-4AA5-9F14-A9B8CD0EA5FD}">
      <dgm:prSet/>
      <dgm:spPr>
        <a:solidFill>
          <a:schemeClr val="accent6">
            <a:lumMod val="75000"/>
          </a:schemeClr>
        </a:solidFill>
        <a:ln>
          <a:solidFill>
            <a:schemeClr val="accent4">
              <a:lumMod val="60000"/>
              <a:lumOff val="40000"/>
            </a:schemeClr>
          </a:solidFill>
        </a:ln>
      </dgm:spPr>
      <dgm:t>
        <a:bodyPr/>
        <a:lstStyle/>
        <a:p>
          <a:r>
            <a:rPr lang="en-US" dirty="0">
              <a:latin typeface="Algerian" panose="04020705040A02060702" pitchFamily="82" charset="0"/>
            </a:rPr>
            <a:t>Patient Monitoring System</a:t>
          </a:r>
        </a:p>
      </dgm:t>
    </dgm:pt>
    <dgm:pt modelId="{F45ED76B-C223-40E8-81C8-0A20B23B2A29}" type="parTrans" cxnId="{03D8231E-8D66-406B-A930-374E8E78D514}">
      <dgm:prSet/>
      <dgm:spPr/>
      <dgm:t>
        <a:bodyPr/>
        <a:lstStyle/>
        <a:p>
          <a:endParaRPr lang="en-US"/>
        </a:p>
      </dgm:t>
    </dgm:pt>
    <dgm:pt modelId="{6C0F769E-2FE4-4724-A8F3-B64E522EFB83}" type="sibTrans" cxnId="{03D8231E-8D66-406B-A930-374E8E78D514}">
      <dgm:prSet/>
      <dgm:spPr/>
      <dgm:t>
        <a:bodyPr/>
        <a:lstStyle/>
        <a:p>
          <a:endParaRPr lang="en-US"/>
        </a:p>
      </dgm:t>
    </dgm:pt>
    <dgm:pt modelId="{1C367211-22A1-43D4-8F1D-F24605B121E2}" type="pres">
      <dgm:prSet presAssocID="{D0E8C1DF-0667-4DC1-BC69-5C28225D7B50}" presName="Name0" presStyleCnt="0">
        <dgm:presLayoutVars>
          <dgm:chMax val="1"/>
          <dgm:chPref val="1"/>
          <dgm:dir/>
          <dgm:animOne val="branch"/>
          <dgm:animLvl val="lvl"/>
        </dgm:presLayoutVars>
      </dgm:prSet>
      <dgm:spPr/>
      <dgm:t>
        <a:bodyPr/>
        <a:lstStyle/>
        <a:p>
          <a:endParaRPr lang="en-US"/>
        </a:p>
      </dgm:t>
    </dgm:pt>
    <dgm:pt modelId="{7999D9BE-E2BA-4659-B2C1-C37DC876644D}" type="pres">
      <dgm:prSet presAssocID="{23FD2B64-F55D-4AA5-9F14-A9B8CD0EA5FD}" presName="Parent" presStyleLbl="node0" presStyleIdx="0" presStyleCnt="1">
        <dgm:presLayoutVars>
          <dgm:chMax val="6"/>
          <dgm:chPref val="6"/>
        </dgm:presLayoutVars>
      </dgm:prSet>
      <dgm:spPr/>
      <dgm:t>
        <a:bodyPr/>
        <a:lstStyle/>
        <a:p>
          <a:endParaRPr lang="en-US"/>
        </a:p>
      </dgm:t>
    </dgm:pt>
  </dgm:ptLst>
  <dgm:cxnLst>
    <dgm:cxn modelId="{E3C938A3-FAC5-4890-B483-DFADDBF11ABB}" type="presOf" srcId="{D0E8C1DF-0667-4DC1-BC69-5C28225D7B50}" destId="{1C367211-22A1-43D4-8F1D-F24605B121E2}" srcOrd="0" destOrd="0" presId="urn:microsoft.com/office/officeart/2011/layout/HexagonRadial"/>
    <dgm:cxn modelId="{03D8231E-8D66-406B-A930-374E8E78D514}" srcId="{D0E8C1DF-0667-4DC1-BC69-5C28225D7B50}" destId="{23FD2B64-F55D-4AA5-9F14-A9B8CD0EA5FD}" srcOrd="0" destOrd="0" parTransId="{F45ED76B-C223-40E8-81C8-0A20B23B2A29}" sibTransId="{6C0F769E-2FE4-4724-A8F3-B64E522EFB83}"/>
    <dgm:cxn modelId="{275DAFB8-CD46-42E9-9A44-023519793B9E}" type="presOf" srcId="{23FD2B64-F55D-4AA5-9F14-A9B8CD0EA5FD}" destId="{7999D9BE-E2BA-4659-B2C1-C37DC876644D}" srcOrd="0" destOrd="0" presId="urn:microsoft.com/office/officeart/2011/layout/HexagonRadial"/>
    <dgm:cxn modelId="{5ACB6F11-F6C6-4E2E-8426-0D6AD4827AA6}" type="presParOf" srcId="{1C367211-22A1-43D4-8F1D-F24605B121E2}" destId="{7999D9BE-E2BA-4659-B2C1-C37DC876644D}" srcOrd="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A601DE-2B47-4348-9E4C-A8B1B81526F5}" type="doc">
      <dgm:prSet loTypeId="urn:microsoft.com/office/officeart/2005/8/layout/chevron1" loCatId="process" qsTypeId="urn:microsoft.com/office/officeart/2009/2/quickstyle/3d8" qsCatId="3D" csTypeId="urn:microsoft.com/office/officeart/2005/8/colors/colorful5" csCatId="colorful" phldr="1"/>
      <dgm:spPr/>
    </dgm:pt>
    <dgm:pt modelId="{56777B52-0BC1-4433-820D-85BEF9864BFA}">
      <dgm:prSet phldrT="[Text]"/>
      <dgm:spPr/>
      <dgm:t>
        <a:bodyPr/>
        <a:lstStyle/>
        <a:p>
          <a:r>
            <a:rPr lang="en-US" b="1" dirty="0">
              <a:solidFill>
                <a:schemeClr val="bg1"/>
              </a:solidFill>
            </a:rPr>
            <a:t>Abnormality Detection in </a:t>
          </a:r>
          <a:r>
            <a:rPr lang="en-US" b="1" dirty="0" err="1" smtClean="0">
              <a:solidFill>
                <a:schemeClr val="bg1"/>
              </a:solidFill>
            </a:rPr>
            <a:t>Behaviours</a:t>
          </a:r>
          <a:endParaRPr lang="en-US" b="1" dirty="0">
            <a:solidFill>
              <a:schemeClr val="bg1"/>
            </a:solidFill>
          </a:endParaRPr>
        </a:p>
      </dgm:t>
    </dgm:pt>
    <dgm:pt modelId="{4DF14BE4-3F89-4398-8FC2-BFCC912F2B4E}" type="parTrans" cxnId="{3DC6223C-7638-457F-86DB-CCB96D2DB446}">
      <dgm:prSet/>
      <dgm:spPr/>
      <dgm:t>
        <a:bodyPr/>
        <a:lstStyle/>
        <a:p>
          <a:endParaRPr lang="en-US"/>
        </a:p>
      </dgm:t>
    </dgm:pt>
    <dgm:pt modelId="{165CC1CD-22F8-4B19-B07F-1190393B5C83}" type="sibTrans" cxnId="{3DC6223C-7638-457F-86DB-CCB96D2DB446}">
      <dgm:prSet/>
      <dgm:spPr/>
      <dgm:t>
        <a:bodyPr/>
        <a:lstStyle/>
        <a:p>
          <a:endParaRPr lang="en-US"/>
        </a:p>
      </dgm:t>
    </dgm:pt>
    <dgm:pt modelId="{892B2C29-7256-457F-9504-52A14F6BA574}" type="pres">
      <dgm:prSet presAssocID="{43A601DE-2B47-4348-9E4C-A8B1B81526F5}" presName="Name0" presStyleCnt="0">
        <dgm:presLayoutVars>
          <dgm:dir/>
          <dgm:animLvl val="lvl"/>
          <dgm:resizeHandles val="exact"/>
        </dgm:presLayoutVars>
      </dgm:prSet>
      <dgm:spPr/>
    </dgm:pt>
    <dgm:pt modelId="{0B10B2F6-0763-433A-98B0-7896FF331816}" type="pres">
      <dgm:prSet presAssocID="{56777B52-0BC1-4433-820D-85BEF9864BFA}" presName="parTxOnly" presStyleLbl="node1" presStyleIdx="0" presStyleCnt="1" custLinFactNeighborX="3298" custLinFactNeighborY="-77181">
        <dgm:presLayoutVars>
          <dgm:chMax val="0"/>
          <dgm:chPref val="0"/>
          <dgm:bulletEnabled val="1"/>
        </dgm:presLayoutVars>
      </dgm:prSet>
      <dgm:spPr/>
      <dgm:t>
        <a:bodyPr/>
        <a:lstStyle/>
        <a:p>
          <a:endParaRPr lang="en-US"/>
        </a:p>
      </dgm:t>
    </dgm:pt>
  </dgm:ptLst>
  <dgm:cxnLst>
    <dgm:cxn modelId="{3DC6223C-7638-457F-86DB-CCB96D2DB446}" srcId="{43A601DE-2B47-4348-9E4C-A8B1B81526F5}" destId="{56777B52-0BC1-4433-820D-85BEF9864BFA}" srcOrd="0" destOrd="0" parTransId="{4DF14BE4-3F89-4398-8FC2-BFCC912F2B4E}" sibTransId="{165CC1CD-22F8-4B19-B07F-1190393B5C83}"/>
    <dgm:cxn modelId="{91C6DE95-B991-4F67-A55E-2D523151A952}" type="presOf" srcId="{56777B52-0BC1-4433-820D-85BEF9864BFA}" destId="{0B10B2F6-0763-433A-98B0-7896FF331816}" srcOrd="0" destOrd="0" presId="urn:microsoft.com/office/officeart/2005/8/layout/chevron1"/>
    <dgm:cxn modelId="{8F706E03-39A2-4C80-8521-360DD22268D3}" type="presOf" srcId="{43A601DE-2B47-4348-9E4C-A8B1B81526F5}" destId="{892B2C29-7256-457F-9504-52A14F6BA574}" srcOrd="0" destOrd="0" presId="urn:microsoft.com/office/officeart/2005/8/layout/chevron1"/>
    <dgm:cxn modelId="{19099B5F-4251-45F4-81B2-02585E1795E4}" type="presParOf" srcId="{892B2C29-7256-457F-9504-52A14F6BA574}" destId="{0B10B2F6-0763-433A-98B0-7896FF33181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A601DE-2B47-4348-9E4C-A8B1B81526F5}" type="doc">
      <dgm:prSet loTypeId="urn:microsoft.com/office/officeart/2005/8/layout/chevron1" loCatId="process" qsTypeId="urn:microsoft.com/office/officeart/2009/2/quickstyle/3d8" qsCatId="3D" csTypeId="urn:microsoft.com/office/officeart/2005/8/colors/colorful5" csCatId="colorful" phldr="1"/>
      <dgm:spPr/>
    </dgm:pt>
    <dgm:pt modelId="{56777B52-0BC1-4433-820D-85BEF9864BFA}">
      <dgm:prSet phldrT="[Text]"/>
      <dgm:spPr/>
      <dgm:t>
        <a:bodyPr/>
        <a:lstStyle/>
        <a:p>
          <a:r>
            <a:rPr lang="en-US" b="1" dirty="0">
              <a:solidFill>
                <a:schemeClr val="bg1"/>
              </a:solidFill>
            </a:rPr>
            <a:t>Abnormality Detection in Emotions </a:t>
          </a:r>
        </a:p>
      </dgm:t>
    </dgm:pt>
    <dgm:pt modelId="{4DF14BE4-3F89-4398-8FC2-BFCC912F2B4E}" type="parTrans" cxnId="{3DC6223C-7638-457F-86DB-CCB96D2DB446}">
      <dgm:prSet/>
      <dgm:spPr/>
      <dgm:t>
        <a:bodyPr/>
        <a:lstStyle/>
        <a:p>
          <a:endParaRPr lang="en-US"/>
        </a:p>
      </dgm:t>
    </dgm:pt>
    <dgm:pt modelId="{165CC1CD-22F8-4B19-B07F-1190393B5C83}" type="sibTrans" cxnId="{3DC6223C-7638-457F-86DB-CCB96D2DB446}">
      <dgm:prSet/>
      <dgm:spPr/>
      <dgm:t>
        <a:bodyPr/>
        <a:lstStyle/>
        <a:p>
          <a:endParaRPr lang="en-US"/>
        </a:p>
      </dgm:t>
    </dgm:pt>
    <dgm:pt modelId="{892B2C29-7256-457F-9504-52A14F6BA574}" type="pres">
      <dgm:prSet presAssocID="{43A601DE-2B47-4348-9E4C-A8B1B81526F5}" presName="Name0" presStyleCnt="0">
        <dgm:presLayoutVars>
          <dgm:dir/>
          <dgm:animLvl val="lvl"/>
          <dgm:resizeHandles val="exact"/>
        </dgm:presLayoutVars>
      </dgm:prSet>
      <dgm:spPr/>
    </dgm:pt>
    <dgm:pt modelId="{0B10B2F6-0763-433A-98B0-7896FF331816}" type="pres">
      <dgm:prSet presAssocID="{56777B52-0BC1-4433-820D-85BEF9864BFA}" presName="parTxOnly" presStyleLbl="node1" presStyleIdx="0" presStyleCnt="1" custLinFactNeighborX="3298" custLinFactNeighborY="-77181">
        <dgm:presLayoutVars>
          <dgm:chMax val="0"/>
          <dgm:chPref val="0"/>
          <dgm:bulletEnabled val="1"/>
        </dgm:presLayoutVars>
      </dgm:prSet>
      <dgm:spPr/>
      <dgm:t>
        <a:bodyPr/>
        <a:lstStyle/>
        <a:p>
          <a:endParaRPr lang="en-US"/>
        </a:p>
      </dgm:t>
    </dgm:pt>
  </dgm:ptLst>
  <dgm:cxnLst>
    <dgm:cxn modelId="{3DC6223C-7638-457F-86DB-CCB96D2DB446}" srcId="{43A601DE-2B47-4348-9E4C-A8B1B81526F5}" destId="{56777B52-0BC1-4433-820D-85BEF9864BFA}" srcOrd="0" destOrd="0" parTransId="{4DF14BE4-3F89-4398-8FC2-BFCC912F2B4E}" sibTransId="{165CC1CD-22F8-4B19-B07F-1190393B5C83}"/>
    <dgm:cxn modelId="{FD8F8E66-8FEA-4DBF-A22F-077AC71B1BC1}" type="presOf" srcId="{56777B52-0BC1-4433-820D-85BEF9864BFA}" destId="{0B10B2F6-0763-433A-98B0-7896FF331816}" srcOrd="0" destOrd="0" presId="urn:microsoft.com/office/officeart/2005/8/layout/chevron1"/>
    <dgm:cxn modelId="{F0AC35E7-3EE3-4934-BCCE-2D3A73B250B6}" type="presOf" srcId="{43A601DE-2B47-4348-9E4C-A8B1B81526F5}" destId="{892B2C29-7256-457F-9504-52A14F6BA574}" srcOrd="0" destOrd="0" presId="urn:microsoft.com/office/officeart/2005/8/layout/chevron1"/>
    <dgm:cxn modelId="{8A74C7B9-F21D-4547-863D-CD88A10D5EF0}" type="presParOf" srcId="{892B2C29-7256-457F-9504-52A14F6BA574}" destId="{0B10B2F6-0763-433A-98B0-7896FF33181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A601DE-2B47-4348-9E4C-A8B1B81526F5}" type="doc">
      <dgm:prSet loTypeId="urn:microsoft.com/office/officeart/2005/8/layout/chevron1" loCatId="process" qsTypeId="urn:microsoft.com/office/officeart/2009/2/quickstyle/3d8" qsCatId="3D" csTypeId="urn:microsoft.com/office/officeart/2005/8/colors/colorful5" csCatId="colorful" phldr="1"/>
      <dgm:spPr/>
    </dgm:pt>
    <dgm:pt modelId="{56777B52-0BC1-4433-820D-85BEF9864BFA}">
      <dgm:prSet phldrT="[Text]" custT="1"/>
      <dgm:spPr/>
      <dgm:t>
        <a:bodyPr/>
        <a:lstStyle/>
        <a:p>
          <a:endParaRPr lang="en-US" sz="3800" dirty="0"/>
        </a:p>
        <a:p>
          <a:r>
            <a:rPr lang="en-US" sz="4500" b="1" dirty="0">
              <a:solidFill>
                <a:schemeClr val="bg1"/>
              </a:solidFill>
            </a:rPr>
            <a:t>Sensor Configuration &amp; Anomaly Detection via Sensor Inputs</a:t>
          </a:r>
        </a:p>
        <a:p>
          <a:endParaRPr lang="en-US" sz="3800" b="1" dirty="0"/>
        </a:p>
      </dgm:t>
    </dgm:pt>
    <dgm:pt modelId="{4DF14BE4-3F89-4398-8FC2-BFCC912F2B4E}" type="parTrans" cxnId="{3DC6223C-7638-457F-86DB-CCB96D2DB446}">
      <dgm:prSet/>
      <dgm:spPr/>
      <dgm:t>
        <a:bodyPr/>
        <a:lstStyle/>
        <a:p>
          <a:endParaRPr lang="en-US"/>
        </a:p>
      </dgm:t>
    </dgm:pt>
    <dgm:pt modelId="{165CC1CD-22F8-4B19-B07F-1190393B5C83}" type="sibTrans" cxnId="{3DC6223C-7638-457F-86DB-CCB96D2DB446}">
      <dgm:prSet/>
      <dgm:spPr/>
      <dgm:t>
        <a:bodyPr/>
        <a:lstStyle/>
        <a:p>
          <a:endParaRPr lang="en-US"/>
        </a:p>
      </dgm:t>
    </dgm:pt>
    <dgm:pt modelId="{892B2C29-7256-457F-9504-52A14F6BA574}" type="pres">
      <dgm:prSet presAssocID="{43A601DE-2B47-4348-9E4C-A8B1B81526F5}" presName="Name0" presStyleCnt="0">
        <dgm:presLayoutVars>
          <dgm:dir/>
          <dgm:animLvl val="lvl"/>
          <dgm:resizeHandles val="exact"/>
        </dgm:presLayoutVars>
      </dgm:prSet>
      <dgm:spPr/>
    </dgm:pt>
    <dgm:pt modelId="{0B10B2F6-0763-433A-98B0-7896FF331816}" type="pres">
      <dgm:prSet presAssocID="{56777B52-0BC1-4433-820D-85BEF9864BFA}" presName="parTxOnly" presStyleLbl="node1" presStyleIdx="0" presStyleCnt="1" custLinFactNeighborX="3298" custLinFactNeighborY="-77181">
        <dgm:presLayoutVars>
          <dgm:chMax val="0"/>
          <dgm:chPref val="0"/>
          <dgm:bulletEnabled val="1"/>
        </dgm:presLayoutVars>
      </dgm:prSet>
      <dgm:spPr/>
      <dgm:t>
        <a:bodyPr/>
        <a:lstStyle/>
        <a:p>
          <a:endParaRPr lang="en-US"/>
        </a:p>
      </dgm:t>
    </dgm:pt>
  </dgm:ptLst>
  <dgm:cxnLst>
    <dgm:cxn modelId="{C078BE07-3926-4D25-AF54-9C5AF9C8E4EC}" type="presOf" srcId="{56777B52-0BC1-4433-820D-85BEF9864BFA}" destId="{0B10B2F6-0763-433A-98B0-7896FF331816}" srcOrd="0" destOrd="0" presId="urn:microsoft.com/office/officeart/2005/8/layout/chevron1"/>
    <dgm:cxn modelId="{3DC6223C-7638-457F-86DB-CCB96D2DB446}" srcId="{43A601DE-2B47-4348-9E4C-A8B1B81526F5}" destId="{56777B52-0BC1-4433-820D-85BEF9864BFA}" srcOrd="0" destOrd="0" parTransId="{4DF14BE4-3F89-4398-8FC2-BFCC912F2B4E}" sibTransId="{165CC1CD-22F8-4B19-B07F-1190393B5C83}"/>
    <dgm:cxn modelId="{596BC767-9A8D-4949-9C02-3CD96A7E738F}" type="presOf" srcId="{43A601DE-2B47-4348-9E4C-A8B1B81526F5}" destId="{892B2C29-7256-457F-9504-52A14F6BA574}" srcOrd="0" destOrd="0" presId="urn:microsoft.com/office/officeart/2005/8/layout/chevron1"/>
    <dgm:cxn modelId="{3CABFCAF-70A1-44D2-8B94-A790E4CAE38E}" type="presParOf" srcId="{892B2C29-7256-457F-9504-52A14F6BA574}" destId="{0B10B2F6-0763-433A-98B0-7896FF33181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A601DE-2B47-4348-9E4C-A8B1B81526F5}" type="doc">
      <dgm:prSet loTypeId="urn:microsoft.com/office/officeart/2005/8/layout/chevron1" loCatId="process" qsTypeId="urn:microsoft.com/office/officeart/2009/2/quickstyle/3d8" qsCatId="3D" csTypeId="urn:microsoft.com/office/officeart/2005/8/colors/colorful5" csCatId="colorful" phldr="1"/>
      <dgm:spPr/>
    </dgm:pt>
    <dgm:pt modelId="{56777B52-0BC1-4433-820D-85BEF9864BFA}">
      <dgm:prSet phldrT="[Text]" custT="1"/>
      <dgm:spPr/>
      <dgm:t>
        <a:bodyPr/>
        <a:lstStyle/>
        <a:p>
          <a:r>
            <a:rPr lang="en-US" sz="5400" b="1" dirty="0" smtClean="0">
              <a:solidFill>
                <a:schemeClr val="bg1"/>
              </a:solidFill>
            </a:rPr>
            <a:t>Respiratory </a:t>
          </a:r>
          <a:r>
            <a:rPr lang="en-US" sz="5400" b="1" dirty="0">
              <a:solidFill>
                <a:schemeClr val="bg1"/>
              </a:solidFill>
            </a:rPr>
            <a:t>Sound </a:t>
          </a:r>
          <a:r>
            <a:rPr lang="en-US" sz="5400" b="1" dirty="0" smtClean="0">
              <a:solidFill>
                <a:schemeClr val="bg1"/>
              </a:solidFill>
            </a:rPr>
            <a:t>Analysis</a:t>
          </a:r>
          <a:endParaRPr lang="en-US" sz="4500" b="1" dirty="0"/>
        </a:p>
      </dgm:t>
    </dgm:pt>
    <dgm:pt modelId="{4DF14BE4-3F89-4398-8FC2-BFCC912F2B4E}" type="parTrans" cxnId="{3DC6223C-7638-457F-86DB-CCB96D2DB446}">
      <dgm:prSet/>
      <dgm:spPr/>
      <dgm:t>
        <a:bodyPr/>
        <a:lstStyle/>
        <a:p>
          <a:endParaRPr lang="en-US"/>
        </a:p>
      </dgm:t>
    </dgm:pt>
    <dgm:pt modelId="{165CC1CD-22F8-4B19-B07F-1190393B5C83}" type="sibTrans" cxnId="{3DC6223C-7638-457F-86DB-CCB96D2DB446}">
      <dgm:prSet/>
      <dgm:spPr/>
      <dgm:t>
        <a:bodyPr/>
        <a:lstStyle/>
        <a:p>
          <a:endParaRPr lang="en-US"/>
        </a:p>
      </dgm:t>
    </dgm:pt>
    <dgm:pt modelId="{892B2C29-7256-457F-9504-52A14F6BA574}" type="pres">
      <dgm:prSet presAssocID="{43A601DE-2B47-4348-9E4C-A8B1B81526F5}" presName="Name0" presStyleCnt="0">
        <dgm:presLayoutVars>
          <dgm:dir/>
          <dgm:animLvl val="lvl"/>
          <dgm:resizeHandles val="exact"/>
        </dgm:presLayoutVars>
      </dgm:prSet>
      <dgm:spPr/>
    </dgm:pt>
    <dgm:pt modelId="{0B10B2F6-0763-433A-98B0-7896FF331816}" type="pres">
      <dgm:prSet presAssocID="{56777B52-0BC1-4433-820D-85BEF9864BFA}" presName="parTxOnly" presStyleLbl="node1" presStyleIdx="0" presStyleCnt="1" custLinFactNeighborX="3298" custLinFactNeighborY="-77181">
        <dgm:presLayoutVars>
          <dgm:chMax val="0"/>
          <dgm:chPref val="0"/>
          <dgm:bulletEnabled val="1"/>
        </dgm:presLayoutVars>
      </dgm:prSet>
      <dgm:spPr/>
      <dgm:t>
        <a:bodyPr/>
        <a:lstStyle/>
        <a:p>
          <a:endParaRPr lang="en-US"/>
        </a:p>
      </dgm:t>
    </dgm:pt>
  </dgm:ptLst>
  <dgm:cxnLst>
    <dgm:cxn modelId="{3DC6223C-7638-457F-86DB-CCB96D2DB446}" srcId="{43A601DE-2B47-4348-9E4C-A8B1B81526F5}" destId="{56777B52-0BC1-4433-820D-85BEF9864BFA}" srcOrd="0" destOrd="0" parTransId="{4DF14BE4-3F89-4398-8FC2-BFCC912F2B4E}" sibTransId="{165CC1CD-22F8-4B19-B07F-1190393B5C83}"/>
    <dgm:cxn modelId="{59FC4667-163B-4AFD-A087-11AB9E6CA2D0}" type="presOf" srcId="{43A601DE-2B47-4348-9E4C-A8B1B81526F5}" destId="{892B2C29-7256-457F-9504-52A14F6BA574}" srcOrd="0" destOrd="0" presId="urn:microsoft.com/office/officeart/2005/8/layout/chevron1"/>
    <dgm:cxn modelId="{F2A7B9BA-F8D7-4957-A086-F3E689148064}" type="presOf" srcId="{56777B52-0BC1-4433-820D-85BEF9864BFA}" destId="{0B10B2F6-0763-433A-98B0-7896FF331816}" srcOrd="0" destOrd="0" presId="urn:microsoft.com/office/officeart/2005/8/layout/chevron1"/>
    <dgm:cxn modelId="{FFCFF5B2-FFBA-4C3F-95A3-67F64ABC47AE}" type="presParOf" srcId="{892B2C29-7256-457F-9504-52A14F6BA574}" destId="{0B10B2F6-0763-433A-98B0-7896FF33181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A601DE-2B47-4348-9E4C-A8B1B81526F5}" type="doc">
      <dgm:prSet loTypeId="urn:microsoft.com/office/officeart/2005/8/layout/chevron1" loCatId="process" qsTypeId="urn:microsoft.com/office/officeart/2009/2/quickstyle/3d8" qsCatId="3D" csTypeId="urn:microsoft.com/office/officeart/2005/8/colors/colorful5" csCatId="colorful" phldr="1"/>
      <dgm:spPr/>
    </dgm:pt>
    <dgm:pt modelId="{56777B52-0BC1-4433-820D-85BEF9864BFA}">
      <dgm:prSet phldrT="[Text]" custT="1"/>
      <dgm:spPr/>
      <dgm:t>
        <a:bodyPr/>
        <a:lstStyle/>
        <a:p>
          <a:endParaRPr lang="en-US" sz="4500" dirty="0"/>
        </a:p>
        <a:p>
          <a:r>
            <a:rPr lang="en-US" sz="6000" b="1" dirty="0">
              <a:solidFill>
                <a:srgbClr val="FF0000"/>
              </a:solidFill>
              <a:latin typeface="Algerian" panose="04020705040A02060702" pitchFamily="82" charset="0"/>
            </a:rPr>
            <a:t>NON-FUNCTIONAL REQUIREMENTS</a:t>
          </a:r>
        </a:p>
        <a:p>
          <a:endParaRPr lang="en-US" sz="4500" b="1" dirty="0"/>
        </a:p>
      </dgm:t>
    </dgm:pt>
    <dgm:pt modelId="{4DF14BE4-3F89-4398-8FC2-BFCC912F2B4E}" type="parTrans" cxnId="{3DC6223C-7638-457F-86DB-CCB96D2DB446}">
      <dgm:prSet/>
      <dgm:spPr/>
      <dgm:t>
        <a:bodyPr/>
        <a:lstStyle/>
        <a:p>
          <a:endParaRPr lang="en-US"/>
        </a:p>
      </dgm:t>
    </dgm:pt>
    <dgm:pt modelId="{165CC1CD-22F8-4B19-B07F-1190393B5C83}" type="sibTrans" cxnId="{3DC6223C-7638-457F-86DB-CCB96D2DB446}">
      <dgm:prSet/>
      <dgm:spPr/>
      <dgm:t>
        <a:bodyPr/>
        <a:lstStyle/>
        <a:p>
          <a:endParaRPr lang="en-US"/>
        </a:p>
      </dgm:t>
    </dgm:pt>
    <dgm:pt modelId="{892B2C29-7256-457F-9504-52A14F6BA574}" type="pres">
      <dgm:prSet presAssocID="{43A601DE-2B47-4348-9E4C-A8B1B81526F5}" presName="Name0" presStyleCnt="0">
        <dgm:presLayoutVars>
          <dgm:dir/>
          <dgm:animLvl val="lvl"/>
          <dgm:resizeHandles val="exact"/>
        </dgm:presLayoutVars>
      </dgm:prSet>
      <dgm:spPr/>
    </dgm:pt>
    <dgm:pt modelId="{0B10B2F6-0763-433A-98B0-7896FF331816}" type="pres">
      <dgm:prSet presAssocID="{56777B52-0BC1-4433-820D-85BEF9864BFA}" presName="parTxOnly" presStyleLbl="node1" presStyleIdx="0" presStyleCnt="1" custLinFactNeighborX="3298" custLinFactNeighborY="-77181">
        <dgm:presLayoutVars>
          <dgm:chMax val="0"/>
          <dgm:chPref val="0"/>
          <dgm:bulletEnabled val="1"/>
        </dgm:presLayoutVars>
      </dgm:prSet>
      <dgm:spPr/>
      <dgm:t>
        <a:bodyPr/>
        <a:lstStyle/>
        <a:p>
          <a:endParaRPr lang="en-US"/>
        </a:p>
      </dgm:t>
    </dgm:pt>
  </dgm:ptLst>
  <dgm:cxnLst>
    <dgm:cxn modelId="{3DC6223C-7638-457F-86DB-CCB96D2DB446}" srcId="{43A601DE-2B47-4348-9E4C-A8B1B81526F5}" destId="{56777B52-0BC1-4433-820D-85BEF9864BFA}" srcOrd="0" destOrd="0" parTransId="{4DF14BE4-3F89-4398-8FC2-BFCC912F2B4E}" sibTransId="{165CC1CD-22F8-4B19-B07F-1190393B5C83}"/>
    <dgm:cxn modelId="{3E18DE45-B0E1-4E96-A87E-A3D74166EB1C}" type="presOf" srcId="{56777B52-0BC1-4433-820D-85BEF9864BFA}" destId="{0B10B2F6-0763-433A-98B0-7896FF331816}" srcOrd="0" destOrd="0" presId="urn:microsoft.com/office/officeart/2005/8/layout/chevron1"/>
    <dgm:cxn modelId="{19278E4B-6F47-4E2E-A999-4EE7BDAB5732}" type="presOf" srcId="{43A601DE-2B47-4348-9E4C-A8B1B81526F5}" destId="{892B2C29-7256-457F-9504-52A14F6BA574}" srcOrd="0" destOrd="0" presId="urn:microsoft.com/office/officeart/2005/8/layout/chevron1"/>
    <dgm:cxn modelId="{9370BDB4-4F36-4E6D-9A80-D6C7390E23E8}" type="presParOf" srcId="{892B2C29-7256-457F-9504-52A14F6BA574}" destId="{0B10B2F6-0763-433A-98B0-7896FF33181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A601DE-2B47-4348-9E4C-A8B1B81526F5}" type="doc">
      <dgm:prSet loTypeId="urn:microsoft.com/office/officeart/2005/8/layout/chevron1" loCatId="process" qsTypeId="urn:microsoft.com/office/officeart/2009/2/quickstyle/3d8" qsCatId="3D" csTypeId="urn:microsoft.com/office/officeart/2005/8/colors/colorful5" csCatId="colorful" phldr="1"/>
      <dgm:spPr/>
    </dgm:pt>
    <dgm:pt modelId="{56777B52-0BC1-4433-820D-85BEF9864BFA}">
      <dgm:prSet phldrT="[Text]" custT="1"/>
      <dgm:spPr/>
      <dgm:t>
        <a:bodyPr/>
        <a:lstStyle/>
        <a:p>
          <a:r>
            <a:rPr lang="en-US" sz="7500" b="1" dirty="0">
              <a:solidFill>
                <a:srgbClr val="FF0000"/>
              </a:solidFill>
              <a:latin typeface="Algerian" panose="04020705040A02060702" pitchFamily="82" charset="0"/>
            </a:rPr>
            <a:t>BUSINESS PLAN</a:t>
          </a:r>
        </a:p>
      </dgm:t>
    </dgm:pt>
    <dgm:pt modelId="{4DF14BE4-3F89-4398-8FC2-BFCC912F2B4E}" type="parTrans" cxnId="{3DC6223C-7638-457F-86DB-CCB96D2DB446}">
      <dgm:prSet/>
      <dgm:spPr/>
      <dgm:t>
        <a:bodyPr/>
        <a:lstStyle/>
        <a:p>
          <a:endParaRPr lang="en-US"/>
        </a:p>
      </dgm:t>
    </dgm:pt>
    <dgm:pt modelId="{165CC1CD-22F8-4B19-B07F-1190393B5C83}" type="sibTrans" cxnId="{3DC6223C-7638-457F-86DB-CCB96D2DB446}">
      <dgm:prSet/>
      <dgm:spPr/>
      <dgm:t>
        <a:bodyPr/>
        <a:lstStyle/>
        <a:p>
          <a:endParaRPr lang="en-US"/>
        </a:p>
      </dgm:t>
    </dgm:pt>
    <dgm:pt modelId="{892B2C29-7256-457F-9504-52A14F6BA574}" type="pres">
      <dgm:prSet presAssocID="{43A601DE-2B47-4348-9E4C-A8B1B81526F5}" presName="Name0" presStyleCnt="0">
        <dgm:presLayoutVars>
          <dgm:dir/>
          <dgm:animLvl val="lvl"/>
          <dgm:resizeHandles val="exact"/>
        </dgm:presLayoutVars>
      </dgm:prSet>
      <dgm:spPr/>
    </dgm:pt>
    <dgm:pt modelId="{0B10B2F6-0763-433A-98B0-7896FF331816}" type="pres">
      <dgm:prSet presAssocID="{56777B52-0BC1-4433-820D-85BEF9864BFA}" presName="parTxOnly" presStyleLbl="node1" presStyleIdx="0" presStyleCnt="1" custLinFactNeighborX="3298" custLinFactNeighborY="-77181">
        <dgm:presLayoutVars>
          <dgm:chMax val="0"/>
          <dgm:chPref val="0"/>
          <dgm:bulletEnabled val="1"/>
        </dgm:presLayoutVars>
      </dgm:prSet>
      <dgm:spPr/>
      <dgm:t>
        <a:bodyPr/>
        <a:lstStyle/>
        <a:p>
          <a:endParaRPr lang="en-US"/>
        </a:p>
      </dgm:t>
    </dgm:pt>
  </dgm:ptLst>
  <dgm:cxnLst>
    <dgm:cxn modelId="{D738EE25-526B-477E-83B4-B2E67E5FC262}" type="presOf" srcId="{43A601DE-2B47-4348-9E4C-A8B1B81526F5}" destId="{892B2C29-7256-457F-9504-52A14F6BA574}" srcOrd="0" destOrd="0" presId="urn:microsoft.com/office/officeart/2005/8/layout/chevron1"/>
    <dgm:cxn modelId="{3DC6223C-7638-457F-86DB-CCB96D2DB446}" srcId="{43A601DE-2B47-4348-9E4C-A8B1B81526F5}" destId="{56777B52-0BC1-4433-820D-85BEF9864BFA}" srcOrd="0" destOrd="0" parTransId="{4DF14BE4-3F89-4398-8FC2-BFCC912F2B4E}" sibTransId="{165CC1CD-22F8-4B19-B07F-1190393B5C83}"/>
    <dgm:cxn modelId="{25BD61C5-E09A-4DD7-A0C5-F86120CF1FB8}" type="presOf" srcId="{56777B52-0BC1-4433-820D-85BEF9864BFA}" destId="{0B10B2F6-0763-433A-98B0-7896FF331816}" srcOrd="0" destOrd="0" presId="urn:microsoft.com/office/officeart/2005/8/layout/chevron1"/>
    <dgm:cxn modelId="{4D854DE0-E223-412C-8D17-9190FBE4C619}" type="presParOf" srcId="{892B2C29-7256-457F-9504-52A14F6BA574}" destId="{0B10B2F6-0763-433A-98B0-7896FF33181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10/20/2017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10/20/2017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10/20/2017</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10/20/2017</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10/20/2017</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10/20/2017</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10/20/2017</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10/20/2017</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10/20/2017</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10/20/2017</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10/20/2017</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10/20/2017</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10/20/2017</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10/20/2017</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12" y="381000"/>
            <a:ext cx="10515600" cy="4800600"/>
          </a:xfrm>
        </p:spPr>
        <p:txBody>
          <a:bodyPr>
            <a:normAutofit/>
          </a:bodyPr>
          <a:lstStyle/>
          <a:p>
            <a:pPr algn="ctr"/>
            <a:r>
              <a:rPr lang="en-US" i="1" dirty="0">
                <a:solidFill>
                  <a:schemeClr val="accent4">
                    <a:lumMod val="60000"/>
                    <a:lumOff val="40000"/>
                  </a:schemeClr>
                </a:solidFill>
              </a:rPr>
              <a:t>AN AUTOMATED SYSTEM FOR THE MONITORING OF PATIENTS WITH RESPIRATORY DISORDERS</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B5269-0B85-4FD0-B583-2AC26505FBCD}"/>
              </a:ext>
            </a:extLst>
          </p:cNvPr>
          <p:cNvSpPr>
            <a:spLocks noGrp="1"/>
          </p:cNvSpPr>
          <p:nvPr>
            <p:ph type="title"/>
          </p:nvPr>
        </p:nvSpPr>
        <p:spPr>
          <a:xfrm>
            <a:off x="1065213" y="838200"/>
            <a:ext cx="7619999" cy="914400"/>
          </a:xfrm>
        </p:spPr>
        <p:txBody>
          <a:bodyPr>
            <a:normAutofit/>
          </a:bodyPr>
          <a:lstStyle/>
          <a:p>
            <a:endParaRPr lang="en-US" dirty="0"/>
          </a:p>
        </p:txBody>
      </p:sp>
      <p:sp>
        <p:nvSpPr>
          <p:cNvPr id="3" name="Text Placeholder 2">
            <a:extLst>
              <a:ext uri="{FF2B5EF4-FFF2-40B4-BE49-F238E27FC236}">
                <a16:creationId xmlns:a16="http://schemas.microsoft.com/office/drawing/2014/main" xmlns="" id="{7896ABFE-0D0C-4CBA-BF6A-120A52106246}"/>
              </a:ext>
            </a:extLst>
          </p:cNvPr>
          <p:cNvSpPr>
            <a:spLocks noGrp="1"/>
          </p:cNvSpPr>
          <p:nvPr>
            <p:ph type="body" idx="1"/>
          </p:nvPr>
        </p:nvSpPr>
        <p:spPr>
          <a:xfrm>
            <a:off x="1065213" y="1828800"/>
            <a:ext cx="8687333" cy="3200400"/>
          </a:xfrm>
        </p:spPr>
        <p:txBody>
          <a:bodyPr>
            <a:noAutofit/>
          </a:bodyPr>
          <a:lstStyle/>
          <a:p>
            <a:pPr algn="ctr"/>
            <a:r>
              <a:rPr lang="en-US" sz="9600" b="1" dirty="0">
                <a:solidFill>
                  <a:schemeClr val="accent3">
                    <a:lumMod val="60000"/>
                    <a:lumOff val="40000"/>
                  </a:schemeClr>
                </a:solidFill>
              </a:rPr>
              <a:t>This is how our system works!!!!</a:t>
            </a:r>
          </a:p>
        </p:txBody>
      </p:sp>
    </p:spTree>
    <p:extLst>
      <p:ext uri="{BB962C8B-B14F-4D97-AF65-F5344CB8AC3E}">
        <p14:creationId xmlns:p14="http://schemas.microsoft.com/office/powerpoint/2010/main" val="266235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5460BE-E2A6-4389-9DDE-448537CF63F4}"/>
              </a:ext>
            </a:extLst>
          </p:cNvPr>
          <p:cNvSpPr>
            <a:spLocks noGrp="1"/>
          </p:cNvSpPr>
          <p:nvPr>
            <p:ph type="title"/>
          </p:nvPr>
        </p:nvSpPr>
        <p:spPr>
          <a:xfrm>
            <a:off x="1038167" y="2667000"/>
            <a:ext cx="8692399" cy="1066800"/>
          </a:xfrm>
        </p:spPr>
        <p:txBody>
          <a:bodyPr/>
          <a:lstStyle/>
          <a:p>
            <a:r>
              <a:rPr lang="en-US" dirty="0" smtClean="0"/>
              <a:t>DEMO</a:t>
            </a:r>
            <a:endParaRPr lang="en-US" dirty="0"/>
          </a:p>
        </p:txBody>
      </p:sp>
    </p:spTree>
    <p:extLst>
      <p:ext uri="{BB962C8B-B14F-4D97-AF65-F5344CB8AC3E}">
        <p14:creationId xmlns:p14="http://schemas.microsoft.com/office/powerpoint/2010/main" val="335840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785A4-B515-49CC-8AAA-71E8EA8BA29B}"/>
              </a:ext>
            </a:extLst>
          </p:cNvPr>
          <p:cNvSpPr>
            <a:spLocks noGrp="1"/>
          </p:cNvSpPr>
          <p:nvPr>
            <p:ph type="title"/>
          </p:nvPr>
        </p:nvSpPr>
        <p:spPr>
          <a:xfrm>
            <a:off x="836612" y="457200"/>
            <a:ext cx="8692399" cy="4267200"/>
          </a:xfrm>
        </p:spPr>
        <p:txBody>
          <a:bodyPr>
            <a:noAutofit/>
          </a:bodyPr>
          <a:lstStyle/>
          <a:p>
            <a:r>
              <a:rPr lang="en-US" sz="8000" b="1" dirty="0"/>
              <a:t>Let’s go through with each components furthermore!!!</a:t>
            </a:r>
          </a:p>
        </p:txBody>
      </p:sp>
      <p:sp>
        <p:nvSpPr>
          <p:cNvPr id="3" name="Text Placeholder 2">
            <a:extLst>
              <a:ext uri="{FF2B5EF4-FFF2-40B4-BE49-F238E27FC236}">
                <a16:creationId xmlns:a16="http://schemas.microsoft.com/office/drawing/2014/main" xmlns="" id="{D6C8FE9E-4CBE-4E1D-9651-BF8E0986302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458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470476"/>
              </p:ext>
            </p:extLst>
          </p:nvPr>
        </p:nvGraphicFramePr>
        <p:xfrm>
          <a:off x="1217612" y="1752600"/>
          <a:ext cx="10668000" cy="324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021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34771341"/>
              </p:ext>
            </p:extLst>
          </p:nvPr>
        </p:nvGraphicFramePr>
        <p:xfrm>
          <a:off x="1217612" y="1752600"/>
          <a:ext cx="10668000" cy="324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10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414" y="2598782"/>
            <a:ext cx="3554362" cy="4142283"/>
          </a:xfrm>
          <a:prstGeom prst="ellipse">
            <a:avLst/>
          </a:prstGeom>
          <a:ln>
            <a:noFill/>
          </a:ln>
          <a:effectLst>
            <a:softEdge rad="112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298" y="422699"/>
            <a:ext cx="2356761" cy="3421801"/>
          </a:xfrm>
          <a:prstGeom prst="ellipse">
            <a:avLst/>
          </a:prstGeom>
          <a:ln>
            <a:noFill/>
          </a:ln>
          <a:effectLst>
            <a:softEdge rad="11250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612" y="3188620"/>
            <a:ext cx="2667000" cy="3554591"/>
          </a:xfrm>
          <a:prstGeom prst="ellipse">
            <a:avLst/>
          </a:prstGeom>
          <a:ln>
            <a:noFill/>
          </a:ln>
          <a:effectLst>
            <a:softEdge rad="112500"/>
          </a:effec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6939" y="304800"/>
            <a:ext cx="2539937" cy="3235920"/>
          </a:xfrm>
          <a:prstGeom prst="ellipse">
            <a:avLst/>
          </a:prstGeom>
          <a:ln>
            <a:noFill/>
          </a:ln>
          <a:effectLst>
            <a:softEdge rad="112500"/>
          </a:effec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412" y="304800"/>
            <a:ext cx="3200400" cy="3200400"/>
          </a:xfrm>
          <a:prstGeom prst="rect">
            <a:avLst/>
          </a:prstGeom>
        </p:spPr>
      </p:pic>
    </p:spTree>
    <p:extLst>
      <p:ext uri="{BB962C8B-B14F-4D97-AF65-F5344CB8AC3E}">
        <p14:creationId xmlns:p14="http://schemas.microsoft.com/office/powerpoint/2010/main" val="94288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7015227"/>
              </p:ext>
            </p:extLst>
          </p:nvPr>
        </p:nvGraphicFramePr>
        <p:xfrm>
          <a:off x="1217612" y="1752600"/>
          <a:ext cx="10668000" cy="324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921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04639976"/>
              </p:ext>
            </p:extLst>
          </p:nvPr>
        </p:nvGraphicFramePr>
        <p:xfrm>
          <a:off x="1751012" y="1752600"/>
          <a:ext cx="10668000" cy="324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39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685799"/>
            <a:ext cx="9454398" cy="5334001"/>
          </a:xfrm>
        </p:spPr>
        <p:txBody>
          <a:bodyPr/>
          <a:lstStyle/>
          <a:p>
            <a:endParaRPr lang="en-US" dirty="0"/>
          </a:p>
        </p:txBody>
      </p:sp>
      <p:sp>
        <p:nvSpPr>
          <p:cNvPr id="3" name="Text Placeholder 2"/>
          <p:cNvSpPr>
            <a:spLocks noGrp="1"/>
          </p:cNvSpPr>
          <p:nvPr>
            <p:ph type="body" idx="1"/>
          </p:nvPr>
        </p:nvSpPr>
        <p:spPr>
          <a:xfrm>
            <a:off x="1979612" y="685799"/>
            <a:ext cx="8305799" cy="5334002"/>
          </a:xfrm>
        </p:spPr>
        <p:txBody>
          <a:bodyPr/>
          <a:lstStyle/>
          <a:p>
            <a:r>
              <a:rPr lang="en-US" b="1" dirty="0" smtClean="0"/>
              <a:t>Normal Lung Sound</a:t>
            </a:r>
          </a:p>
          <a:p>
            <a:r>
              <a:rPr lang="en-US" dirty="0"/>
              <a:t>	</a:t>
            </a:r>
            <a:endParaRPr lang="en-US" dirty="0" smtClean="0"/>
          </a:p>
          <a:p>
            <a:pPr marL="342900" indent="-342900">
              <a:buFont typeface="Arial" panose="020B0604020202020204" pitchFamily="34" charset="0"/>
              <a:buChar char="•"/>
            </a:pPr>
            <a:r>
              <a:rPr lang="en-US" b="1" dirty="0" smtClean="0">
                <a:solidFill>
                  <a:schemeClr val="accent6">
                    <a:lumMod val="40000"/>
                    <a:lumOff val="60000"/>
                  </a:schemeClr>
                </a:solidFill>
              </a:rPr>
              <a:t>Bronchial</a:t>
            </a:r>
          </a:p>
          <a:p>
            <a:pPr marL="342900" indent="-342900">
              <a:buFont typeface="Arial" panose="020B0604020202020204" pitchFamily="34" charset="0"/>
              <a:buChar char="•"/>
            </a:pPr>
            <a:r>
              <a:rPr lang="en-US" b="1" dirty="0" err="1" smtClean="0">
                <a:solidFill>
                  <a:schemeClr val="accent6">
                    <a:lumMod val="40000"/>
                    <a:lumOff val="60000"/>
                  </a:schemeClr>
                </a:solidFill>
              </a:rPr>
              <a:t>VesiculoBronchial</a:t>
            </a:r>
            <a:endParaRPr lang="en-US" b="1" dirty="0" smtClean="0">
              <a:solidFill>
                <a:schemeClr val="accent6">
                  <a:lumMod val="40000"/>
                  <a:lumOff val="60000"/>
                </a:schemeClr>
              </a:solidFill>
            </a:endParaRPr>
          </a:p>
          <a:p>
            <a:pPr marL="342900" indent="-342900">
              <a:buFont typeface="Arial" panose="020B0604020202020204" pitchFamily="34" charset="0"/>
              <a:buChar char="•"/>
            </a:pPr>
            <a:r>
              <a:rPr lang="en-US" b="1" dirty="0" smtClean="0">
                <a:solidFill>
                  <a:schemeClr val="accent6">
                    <a:lumMod val="40000"/>
                    <a:lumOff val="60000"/>
                  </a:schemeClr>
                </a:solidFill>
              </a:rPr>
              <a:t>VESICULAR</a:t>
            </a:r>
          </a:p>
          <a:p>
            <a:pPr marL="342900" indent="-342900">
              <a:buFont typeface="Arial" panose="020B0604020202020204" pitchFamily="34" charset="0"/>
              <a:buChar char="•"/>
            </a:pPr>
            <a:r>
              <a:rPr lang="en-US" b="1" dirty="0" smtClean="0">
                <a:solidFill>
                  <a:schemeClr val="accent6">
                    <a:lumMod val="40000"/>
                    <a:lumOff val="60000"/>
                  </a:schemeClr>
                </a:solidFill>
              </a:rPr>
              <a:t>TRACHEAL</a:t>
            </a:r>
          </a:p>
          <a:p>
            <a:pPr marL="342900" indent="-342900">
              <a:buFont typeface="Arial" panose="020B0604020202020204" pitchFamily="34" charset="0"/>
              <a:buChar char="•"/>
            </a:pPr>
            <a:endParaRPr lang="en-US" dirty="0" smtClean="0"/>
          </a:p>
          <a:p>
            <a:r>
              <a:rPr lang="en-US" b="1" dirty="0" smtClean="0"/>
              <a:t>Abnormal </a:t>
            </a:r>
            <a:r>
              <a:rPr lang="en-US" b="1" dirty="0"/>
              <a:t>Lung </a:t>
            </a:r>
            <a:r>
              <a:rPr lang="en-US" b="1" dirty="0" smtClean="0"/>
              <a:t>Sound</a:t>
            </a:r>
          </a:p>
          <a:p>
            <a:endParaRPr lang="en-US" dirty="0"/>
          </a:p>
          <a:p>
            <a:pPr marL="342900" indent="-342900">
              <a:buFont typeface="Arial" panose="020B0604020202020204" pitchFamily="34" charset="0"/>
              <a:buChar char="•"/>
            </a:pPr>
            <a:r>
              <a:rPr lang="en-US" b="1" dirty="0" smtClean="0">
                <a:solidFill>
                  <a:schemeClr val="accent6">
                    <a:lumMod val="60000"/>
                    <a:lumOff val="40000"/>
                  </a:schemeClr>
                </a:solidFill>
              </a:rPr>
              <a:t>Wheezes</a:t>
            </a:r>
          </a:p>
          <a:p>
            <a:pPr marL="342900" indent="-342900">
              <a:buFont typeface="Arial" panose="020B0604020202020204" pitchFamily="34" charset="0"/>
              <a:buChar char="•"/>
            </a:pPr>
            <a:r>
              <a:rPr lang="en-US" b="1" dirty="0" smtClean="0">
                <a:solidFill>
                  <a:schemeClr val="accent6">
                    <a:lumMod val="60000"/>
                    <a:lumOff val="40000"/>
                  </a:schemeClr>
                </a:solidFill>
              </a:rPr>
              <a:t>RHONCHI</a:t>
            </a:r>
          </a:p>
          <a:p>
            <a:pPr marL="342900" indent="-342900">
              <a:buFont typeface="Arial" panose="020B0604020202020204" pitchFamily="34" charset="0"/>
              <a:buChar char="•"/>
            </a:pPr>
            <a:r>
              <a:rPr lang="en-US" b="1" dirty="0" smtClean="0">
                <a:solidFill>
                  <a:schemeClr val="accent6">
                    <a:lumMod val="60000"/>
                    <a:lumOff val="40000"/>
                  </a:schemeClr>
                </a:solidFill>
              </a:rPr>
              <a:t>CRACKLE</a:t>
            </a:r>
          </a:p>
          <a:p>
            <a:endParaRPr lang="en-US" dirty="0"/>
          </a:p>
          <a:p>
            <a:endParaRPr lang="en-US" dirty="0"/>
          </a:p>
        </p:txBody>
      </p:sp>
    </p:spTree>
    <p:extLst>
      <p:ext uri="{BB962C8B-B14F-4D97-AF65-F5344CB8AC3E}">
        <p14:creationId xmlns:p14="http://schemas.microsoft.com/office/powerpoint/2010/main" val="205365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685800"/>
            <a:ext cx="8692399" cy="4648200"/>
          </a:xfrm>
        </p:spPr>
        <p:txBody>
          <a:bodyPr/>
          <a:lstStyle/>
          <a:p>
            <a:endParaRPr lang="en-US" dirty="0"/>
          </a:p>
        </p:txBody>
      </p:sp>
      <p:sp>
        <p:nvSpPr>
          <p:cNvPr id="3" name="Text Placeholder 2"/>
          <p:cNvSpPr>
            <a:spLocks noGrp="1"/>
          </p:cNvSpPr>
          <p:nvPr>
            <p:ph type="body" idx="1"/>
          </p:nvPr>
        </p:nvSpPr>
        <p:spPr>
          <a:xfrm>
            <a:off x="1065213" y="685800"/>
            <a:ext cx="8687333" cy="5334001"/>
          </a:xfrm>
        </p:spPr>
        <p:txBody>
          <a:bodyPr/>
          <a:lstStyle/>
          <a:p>
            <a:r>
              <a:rPr lang="en-US" b="1" dirty="0" smtClean="0"/>
              <a:t>Associations between abnormal lung sounds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154225705"/>
              </p:ext>
            </p:extLst>
          </p:nvPr>
        </p:nvGraphicFramePr>
        <p:xfrm>
          <a:off x="1217612" y="1371600"/>
          <a:ext cx="8125884" cy="3989070"/>
        </p:xfrm>
        <a:graphic>
          <a:graphicData uri="http://schemas.openxmlformats.org/drawingml/2006/table">
            <a:tbl>
              <a:tblPr firstRow="1" bandRow="1">
                <a:tableStyleId>{5C22544A-7EE6-4342-B048-85BDC9FD1C3A}</a:tableStyleId>
              </a:tblPr>
              <a:tblGrid>
                <a:gridCol w="2031471"/>
                <a:gridCol w="2031471"/>
                <a:gridCol w="2031471"/>
                <a:gridCol w="2031471"/>
              </a:tblGrid>
              <a:tr h="933450">
                <a:tc>
                  <a:txBody>
                    <a:bodyPr/>
                    <a:lstStyle/>
                    <a:p>
                      <a:r>
                        <a:rPr lang="en-US" dirty="0" smtClean="0"/>
                        <a:t>Relevant Disease</a:t>
                      </a:r>
                      <a:endParaRPr lang="en-US" dirty="0"/>
                    </a:p>
                  </a:txBody>
                  <a:tcPr/>
                </a:tc>
                <a:tc>
                  <a:txBody>
                    <a:bodyPr/>
                    <a:lstStyle/>
                    <a:p>
                      <a:r>
                        <a:rPr lang="en-US" dirty="0" smtClean="0"/>
                        <a:t>Crackles</a:t>
                      </a:r>
                      <a:endParaRPr lang="en-US" dirty="0"/>
                    </a:p>
                  </a:txBody>
                  <a:tcPr/>
                </a:tc>
                <a:tc>
                  <a:txBody>
                    <a:bodyPr/>
                    <a:lstStyle/>
                    <a:p>
                      <a:r>
                        <a:rPr lang="en-US" dirty="0" smtClean="0"/>
                        <a:t>Wheezes</a:t>
                      </a:r>
                      <a:endParaRPr lang="en-US" dirty="0"/>
                    </a:p>
                  </a:txBody>
                  <a:tcPr/>
                </a:tc>
                <a:tc>
                  <a:txBody>
                    <a:bodyPr/>
                    <a:lstStyle/>
                    <a:p>
                      <a:r>
                        <a:rPr lang="en-US" dirty="0" smtClean="0"/>
                        <a:t>Rhonchi</a:t>
                      </a:r>
                      <a:endParaRPr lang="en-US" dirty="0"/>
                    </a:p>
                  </a:txBody>
                  <a:tcPr/>
                </a:tc>
              </a:tr>
              <a:tr h="93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Pneumonia 	</a:t>
                      </a:r>
                    </a:p>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93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Obstructive pulmonary disease 	</a:t>
                      </a:r>
                    </a:p>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93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Asthma 	</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8412" y="2420744"/>
            <a:ext cx="625390" cy="58057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5612" y="2429330"/>
            <a:ext cx="625390" cy="58057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2012" y="3505200"/>
            <a:ext cx="625390" cy="58057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2012" y="4503150"/>
            <a:ext cx="625390" cy="580570"/>
          </a:xfrm>
          <a:prstGeom prst="rect">
            <a:avLst/>
          </a:prstGeom>
        </p:spPr>
      </p:pic>
    </p:spTree>
    <p:extLst>
      <p:ext uri="{BB962C8B-B14F-4D97-AF65-F5344CB8AC3E}">
        <p14:creationId xmlns:p14="http://schemas.microsoft.com/office/powerpoint/2010/main" val="123385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400" dirty="0"/>
              <a:t>Group Members</a:t>
            </a:r>
          </a:p>
        </p:txBody>
      </p:sp>
      <p:sp>
        <p:nvSpPr>
          <p:cNvPr id="14" name="Content Placeholder 13"/>
          <p:cNvSpPr>
            <a:spLocks noGrp="1"/>
          </p:cNvSpPr>
          <p:nvPr>
            <p:ph idx="1"/>
          </p:nvPr>
        </p:nvSpPr>
        <p:spPr>
          <a:xfrm>
            <a:off x="1532023" y="2362201"/>
            <a:ext cx="9134391" cy="3276600"/>
          </a:xfrm>
        </p:spPr>
        <p:txBody>
          <a:bodyPr>
            <a:normAutofit/>
          </a:bodyPr>
          <a:lstStyle/>
          <a:p>
            <a:pPr lvl="0">
              <a:buFont typeface="Wingdings" panose="05000000000000000000" pitchFamily="2" charset="2"/>
              <a:buChar char="ü"/>
            </a:pPr>
            <a:r>
              <a:rPr lang="en-US" sz="2800" b="1" dirty="0">
                <a:solidFill>
                  <a:schemeClr val="accent3">
                    <a:lumMod val="60000"/>
                    <a:lumOff val="40000"/>
                  </a:schemeClr>
                </a:solidFill>
              </a:rPr>
              <a:t>AEBEYRATHNE H.V.L.K. 		-	IT14073656</a:t>
            </a:r>
          </a:p>
          <a:p>
            <a:pPr lvl="0">
              <a:buFont typeface="Wingdings" panose="05000000000000000000" pitchFamily="2" charset="2"/>
              <a:buChar char="ü"/>
            </a:pPr>
            <a:r>
              <a:rPr lang="en-US" sz="2800" b="1" dirty="0">
                <a:solidFill>
                  <a:schemeClr val="accent3">
                    <a:lumMod val="60000"/>
                    <a:lumOff val="40000"/>
                  </a:schemeClr>
                </a:solidFill>
              </a:rPr>
              <a:t>SUDASINGHE S.P.L.P.		-	IT14054532</a:t>
            </a:r>
          </a:p>
          <a:p>
            <a:pPr lvl="0">
              <a:buFont typeface="Wingdings" panose="05000000000000000000" pitchFamily="2" charset="2"/>
              <a:buChar char="ü"/>
            </a:pPr>
            <a:r>
              <a:rPr lang="en-US" sz="2800" b="1" dirty="0">
                <a:solidFill>
                  <a:schemeClr val="accent3">
                    <a:lumMod val="60000"/>
                    <a:lumOff val="40000"/>
                  </a:schemeClr>
                </a:solidFill>
              </a:rPr>
              <a:t>CHATHURANGI W.A.S.		-	IT14069482</a:t>
            </a:r>
          </a:p>
          <a:p>
            <a:pPr lvl="0">
              <a:buFont typeface="Wingdings" panose="05000000000000000000" pitchFamily="2" charset="2"/>
              <a:buChar char="ü"/>
            </a:pPr>
            <a:r>
              <a:rPr lang="en-US" sz="2800" b="1" dirty="0">
                <a:solidFill>
                  <a:schemeClr val="accent3">
                    <a:lumMod val="60000"/>
                    <a:lumOff val="40000"/>
                  </a:schemeClr>
                </a:solidFill>
              </a:rPr>
              <a:t>RANATHUNGA R.M.K.V.		-	IT14044632</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457200"/>
            <a:ext cx="8692399" cy="4876800"/>
          </a:xfrm>
        </p:spPr>
        <p:txBody>
          <a:bodyPr/>
          <a:lstStyle/>
          <a:p>
            <a:r>
              <a:rPr lang="en-US" dirty="0" smtClean="0"/>
              <a:t/>
            </a:r>
            <a:br>
              <a:rPr lang="en-US" dirty="0" smtClean="0"/>
            </a:br>
            <a:endParaRPr lang="en-US" dirty="0"/>
          </a:p>
        </p:txBody>
      </p:sp>
      <p:sp>
        <p:nvSpPr>
          <p:cNvPr id="3" name="Text Placeholder 2"/>
          <p:cNvSpPr>
            <a:spLocks noGrp="1"/>
          </p:cNvSpPr>
          <p:nvPr>
            <p:ph type="body" idx="1"/>
          </p:nvPr>
        </p:nvSpPr>
        <p:spPr>
          <a:xfrm>
            <a:off x="1065213" y="457200"/>
            <a:ext cx="8687333" cy="5562601"/>
          </a:xfrm>
        </p:spPr>
        <p:txBody>
          <a:bodyPr/>
          <a:lstStyle/>
          <a:p>
            <a:r>
              <a:rPr lang="en-US" b="1" dirty="0" smtClean="0"/>
              <a:t>Implementation of stethoscope</a:t>
            </a:r>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55812" y="1447800"/>
            <a:ext cx="4721601" cy="3131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670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457200"/>
            <a:ext cx="8692399" cy="4876800"/>
          </a:xfrm>
        </p:spPr>
        <p:txBody>
          <a:bodyPr/>
          <a:lstStyle/>
          <a:p>
            <a:endParaRPr lang="en-US" dirty="0"/>
          </a:p>
        </p:txBody>
      </p:sp>
      <p:sp>
        <p:nvSpPr>
          <p:cNvPr id="3" name="Text Placeholder 2"/>
          <p:cNvSpPr>
            <a:spLocks noGrp="1"/>
          </p:cNvSpPr>
          <p:nvPr>
            <p:ph type="body" idx="1"/>
          </p:nvPr>
        </p:nvSpPr>
        <p:spPr>
          <a:xfrm>
            <a:off x="1065213" y="533400"/>
            <a:ext cx="8687333" cy="5486401"/>
          </a:xfrm>
        </p:spPr>
        <p:txBody>
          <a:bodyPr/>
          <a:lstStyle/>
          <a:p>
            <a:r>
              <a:rPr lang="en-US" b="1" dirty="0" smtClean="0"/>
              <a:t>Preparation of dataset</a:t>
            </a:r>
          </a:p>
          <a:p>
            <a:endParaRPr lang="en-US" dirty="0"/>
          </a:p>
          <a:p>
            <a:pPr marL="342900" indent="-342900">
              <a:buFont typeface="Arial" panose="020B0604020202020204" pitchFamily="34" charset="0"/>
              <a:buChar char="•"/>
            </a:pPr>
            <a:r>
              <a:rPr lang="en-US" b="1" dirty="0" smtClean="0">
                <a:solidFill>
                  <a:schemeClr val="accent6">
                    <a:lumMod val="40000"/>
                    <a:lumOff val="60000"/>
                  </a:schemeClr>
                </a:solidFill>
              </a:rPr>
              <a:t>RALE REPOSITORY</a:t>
            </a:r>
          </a:p>
          <a:p>
            <a:pPr marL="342900" indent="-342900">
              <a:buFont typeface="Arial" panose="020B0604020202020204" pitchFamily="34" charset="0"/>
              <a:buChar char="•"/>
            </a:pPr>
            <a:endParaRPr lang="en-US" b="1" dirty="0">
              <a:solidFill>
                <a:schemeClr val="accent6">
                  <a:lumMod val="40000"/>
                  <a:lumOff val="60000"/>
                </a:schemeClr>
              </a:solidFill>
            </a:endParaRPr>
          </a:p>
          <a:p>
            <a:pPr marL="342900" indent="-342900">
              <a:buFont typeface="Arial" panose="020B0604020202020204" pitchFamily="34" charset="0"/>
              <a:buChar char="•"/>
            </a:pPr>
            <a:r>
              <a:rPr lang="en-US" b="1" dirty="0" smtClean="0">
                <a:solidFill>
                  <a:schemeClr val="accent6">
                    <a:lumMod val="40000"/>
                    <a:lumOff val="60000"/>
                  </a:schemeClr>
                </a:solidFill>
              </a:rPr>
              <a:t>A GITHUB REPOSITORY</a:t>
            </a:r>
          </a:p>
          <a:p>
            <a:endParaRPr lang="en-US" b="1" dirty="0">
              <a:solidFill>
                <a:schemeClr val="accent6">
                  <a:lumMod val="40000"/>
                  <a:lumOff val="60000"/>
                </a:schemeClr>
              </a:solidFill>
            </a:endParaRPr>
          </a:p>
          <a:p>
            <a:r>
              <a:rPr lang="en-US" b="1" dirty="0">
                <a:solidFill>
                  <a:schemeClr val="accent6">
                    <a:lumMod val="40000"/>
                    <a:lumOff val="60000"/>
                  </a:schemeClr>
                </a:solidFill>
              </a:rPr>
              <a:t>	</a:t>
            </a:r>
            <a:r>
              <a:rPr lang="en-US" b="1" dirty="0" smtClean="0">
                <a:solidFill>
                  <a:schemeClr val="accent6">
                    <a:lumMod val="40000"/>
                    <a:lumOff val="60000"/>
                  </a:schemeClr>
                </a:solidFill>
              </a:rPr>
              <a:t>Https</a:t>
            </a:r>
            <a:r>
              <a:rPr lang="en-US" b="1" dirty="0">
                <a:solidFill>
                  <a:schemeClr val="accent6">
                    <a:lumMod val="40000"/>
                    <a:lumOff val="60000"/>
                  </a:schemeClr>
                </a:solidFill>
              </a:rPr>
              <a:t>://github.com/ntutebd308/lab308 	</a:t>
            </a:r>
            <a:r>
              <a:rPr lang="en-US" b="1" dirty="0" smtClean="0">
                <a:solidFill>
                  <a:schemeClr val="accent6">
                    <a:lumMod val="40000"/>
                    <a:lumOff val="60000"/>
                  </a:schemeClr>
                </a:solidFill>
              </a:rPr>
              <a:t>(</a:t>
            </a:r>
            <a:r>
              <a:rPr lang="en-US" b="1" dirty="0">
                <a:solidFill>
                  <a:schemeClr val="accent6">
                    <a:lumMod val="40000"/>
                    <a:lumOff val="60000"/>
                  </a:schemeClr>
                </a:solidFill>
              </a:rPr>
              <a:t>accessed on </a:t>
            </a:r>
            <a:r>
              <a:rPr lang="en-US" b="1" dirty="0" smtClean="0">
                <a:solidFill>
                  <a:schemeClr val="accent6">
                    <a:lumMod val="40000"/>
                    <a:lumOff val="60000"/>
                  </a:schemeClr>
                </a:solidFill>
              </a:rPr>
              <a:t>29 </a:t>
            </a:r>
            <a:r>
              <a:rPr lang="en-US" b="1" dirty="0">
                <a:solidFill>
                  <a:schemeClr val="accent6">
                    <a:lumMod val="40000"/>
                    <a:lumOff val="60000"/>
                  </a:schemeClr>
                </a:solidFill>
              </a:rPr>
              <a:t>May </a:t>
            </a:r>
            <a:r>
              <a:rPr lang="en-US" b="1" dirty="0" smtClean="0">
                <a:solidFill>
                  <a:schemeClr val="accent6">
                    <a:lumMod val="40000"/>
                    <a:lumOff val="60000"/>
                  </a:schemeClr>
                </a:solidFill>
              </a:rPr>
              <a:t>2017). </a:t>
            </a:r>
            <a:endParaRPr lang="en-US" b="1" dirty="0">
              <a:solidFill>
                <a:schemeClr val="accent6">
                  <a:lumMod val="40000"/>
                  <a:lumOff val="60000"/>
                </a:schemeClr>
              </a:solidFill>
            </a:endParaRPr>
          </a:p>
          <a:p>
            <a:endParaRPr lang="en-US" dirty="0" smtClean="0"/>
          </a:p>
          <a:p>
            <a:endParaRPr lang="en-US" dirty="0"/>
          </a:p>
          <a:p>
            <a:endParaRPr lang="en-US" dirty="0"/>
          </a:p>
        </p:txBody>
      </p:sp>
    </p:spTree>
    <p:extLst>
      <p:ext uri="{BB962C8B-B14F-4D97-AF65-F5344CB8AC3E}">
        <p14:creationId xmlns:p14="http://schemas.microsoft.com/office/powerpoint/2010/main" val="401081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2412" y="609600"/>
            <a:ext cx="8687333" cy="609601"/>
          </a:xfrm>
        </p:spPr>
        <p:txBody>
          <a:bodyPr/>
          <a:lstStyle/>
          <a:p>
            <a:r>
              <a:rPr lang="en-US" b="1" dirty="0"/>
              <a:t>Respiratory sound analysis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295400"/>
            <a:ext cx="8153400" cy="5420088"/>
          </a:xfrm>
          <a:prstGeom prst="rect">
            <a:avLst/>
          </a:prstGeom>
        </p:spPr>
      </p:pic>
    </p:spTree>
    <p:extLst>
      <p:ext uri="{BB962C8B-B14F-4D97-AF65-F5344CB8AC3E}">
        <p14:creationId xmlns:p14="http://schemas.microsoft.com/office/powerpoint/2010/main" val="310035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533400"/>
            <a:ext cx="8692399" cy="4800600"/>
          </a:xfrm>
        </p:spPr>
        <p:txBody>
          <a:bodyPr/>
          <a:lstStyle/>
          <a:p>
            <a:endParaRPr lang="en-US" dirty="0"/>
          </a:p>
        </p:txBody>
      </p:sp>
      <p:sp>
        <p:nvSpPr>
          <p:cNvPr id="3" name="Text Placeholder 2"/>
          <p:cNvSpPr>
            <a:spLocks noGrp="1"/>
          </p:cNvSpPr>
          <p:nvPr>
            <p:ph type="body" idx="1"/>
          </p:nvPr>
        </p:nvSpPr>
        <p:spPr>
          <a:xfrm>
            <a:off x="1065213" y="533400"/>
            <a:ext cx="8687333" cy="5486401"/>
          </a:xfrm>
        </p:spPr>
        <p:txBody>
          <a:bodyPr/>
          <a:lstStyle/>
          <a:p>
            <a:r>
              <a:rPr lang="en-US" b="1" dirty="0" smtClean="0"/>
              <a:t>ACCURACY OF THE COMPONENT</a:t>
            </a:r>
          </a:p>
          <a:p>
            <a:endParaRPr lang="en-US" dirty="0" smtClean="0"/>
          </a:p>
          <a:p>
            <a:r>
              <a:rPr lang="en-US" dirty="0"/>
              <a:t>	</a:t>
            </a:r>
            <a:r>
              <a:rPr lang="en-US" b="1" dirty="0" smtClean="0">
                <a:solidFill>
                  <a:schemeClr val="accent6">
                    <a:lumMod val="40000"/>
                    <a:lumOff val="60000"/>
                  </a:schemeClr>
                </a:solidFill>
              </a:rPr>
              <a:t>WITH TRAINING DATA – 100%</a:t>
            </a:r>
          </a:p>
          <a:p>
            <a:endParaRPr lang="en-US" b="1" dirty="0">
              <a:solidFill>
                <a:schemeClr val="accent6">
                  <a:lumMod val="40000"/>
                  <a:lumOff val="60000"/>
                </a:schemeClr>
              </a:solidFill>
            </a:endParaRPr>
          </a:p>
          <a:p>
            <a:r>
              <a:rPr lang="en-US" b="1" dirty="0" smtClean="0">
                <a:solidFill>
                  <a:schemeClr val="accent6">
                    <a:lumMod val="40000"/>
                    <a:lumOff val="60000"/>
                  </a:schemeClr>
                </a:solidFill>
              </a:rPr>
              <a:t>	WITH TESTING DATA – 88.33 %</a:t>
            </a:r>
            <a:endParaRPr lang="en-US" b="1" dirty="0">
              <a:solidFill>
                <a:schemeClr val="accent6">
                  <a:lumMod val="40000"/>
                  <a:lumOff val="60000"/>
                </a:schemeClr>
              </a:solidFill>
            </a:endParaRPr>
          </a:p>
        </p:txBody>
      </p:sp>
    </p:spTree>
    <p:extLst>
      <p:ext uri="{BB962C8B-B14F-4D97-AF65-F5344CB8AC3E}">
        <p14:creationId xmlns:p14="http://schemas.microsoft.com/office/powerpoint/2010/main" val="357064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51198499"/>
              </p:ext>
            </p:extLst>
          </p:nvPr>
        </p:nvGraphicFramePr>
        <p:xfrm>
          <a:off x="1217612" y="1752600"/>
          <a:ext cx="10668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8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Non-Functional Requirements</a:t>
            </a:r>
          </a:p>
        </p:txBody>
      </p:sp>
      <p:sp>
        <p:nvSpPr>
          <p:cNvPr id="3" name="Content Placeholder 2"/>
          <p:cNvSpPr>
            <a:spLocks noGrp="1"/>
          </p:cNvSpPr>
          <p:nvPr>
            <p:ph idx="1"/>
          </p:nvPr>
        </p:nvSpPr>
        <p:spPr>
          <a:xfrm>
            <a:off x="1532023" y="2133600"/>
            <a:ext cx="9134391" cy="4114801"/>
          </a:xfrm>
        </p:spPr>
        <p:txBody>
          <a:bodyPr>
            <a:normAutofit/>
          </a:bodyPr>
          <a:lstStyle/>
          <a:p>
            <a:pPr>
              <a:buFont typeface="Wingdings" panose="05000000000000000000" pitchFamily="2" charset="2"/>
              <a:buChar char="q"/>
            </a:pPr>
            <a:r>
              <a:rPr lang="en-US" sz="2800" b="1" dirty="0">
                <a:solidFill>
                  <a:schemeClr val="accent3">
                    <a:lumMod val="60000"/>
                    <a:lumOff val="40000"/>
                  </a:schemeClr>
                </a:solidFill>
              </a:rPr>
              <a:t>Reliability</a:t>
            </a:r>
          </a:p>
          <a:p>
            <a:pPr>
              <a:buFont typeface="Wingdings" panose="05000000000000000000" pitchFamily="2" charset="2"/>
              <a:buChar char="q"/>
            </a:pPr>
            <a:r>
              <a:rPr lang="en-US" sz="2800" b="1" dirty="0">
                <a:solidFill>
                  <a:schemeClr val="accent3">
                    <a:lumMod val="60000"/>
                    <a:lumOff val="40000"/>
                  </a:schemeClr>
                </a:solidFill>
              </a:rPr>
              <a:t>Availability </a:t>
            </a:r>
          </a:p>
          <a:p>
            <a:pPr>
              <a:buFont typeface="Wingdings" panose="05000000000000000000" pitchFamily="2" charset="2"/>
              <a:buChar char="q"/>
            </a:pPr>
            <a:r>
              <a:rPr lang="en-US" sz="2800" b="1" dirty="0">
                <a:solidFill>
                  <a:schemeClr val="accent3">
                    <a:lumMod val="60000"/>
                    <a:lumOff val="40000"/>
                  </a:schemeClr>
                </a:solidFill>
              </a:rPr>
              <a:t>Security</a:t>
            </a:r>
          </a:p>
          <a:p>
            <a:pPr>
              <a:buFont typeface="Wingdings" panose="05000000000000000000" pitchFamily="2" charset="2"/>
              <a:buChar char="q"/>
            </a:pPr>
            <a:r>
              <a:rPr lang="en-US" sz="2800" b="1" dirty="0">
                <a:solidFill>
                  <a:schemeClr val="accent3">
                    <a:lumMod val="60000"/>
                    <a:lumOff val="40000"/>
                  </a:schemeClr>
                </a:solidFill>
              </a:rPr>
              <a:t>Maintainability</a:t>
            </a:r>
          </a:p>
        </p:txBody>
      </p:sp>
    </p:spTree>
    <p:extLst>
      <p:ext uri="{BB962C8B-B14F-4D97-AF65-F5344CB8AC3E}">
        <p14:creationId xmlns:p14="http://schemas.microsoft.com/office/powerpoint/2010/main" val="229763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9746958"/>
              </p:ext>
            </p:extLst>
          </p:nvPr>
        </p:nvGraphicFramePr>
        <p:xfrm>
          <a:off x="1903412" y="1676400"/>
          <a:ext cx="10668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1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DC485-05A3-433F-A221-191C792B86F1}"/>
              </a:ext>
            </a:extLst>
          </p:cNvPr>
          <p:cNvSpPr>
            <a:spLocks noGrp="1"/>
          </p:cNvSpPr>
          <p:nvPr>
            <p:ph type="title"/>
          </p:nvPr>
        </p:nvSpPr>
        <p:spPr>
          <a:xfrm>
            <a:off x="1141412" y="457200"/>
            <a:ext cx="8692399" cy="914400"/>
          </a:xfrm>
        </p:spPr>
        <p:txBody>
          <a:bodyPr>
            <a:normAutofit/>
          </a:bodyPr>
          <a:lstStyle/>
          <a:p>
            <a:pPr algn="ctr"/>
            <a:r>
              <a:rPr lang="en-US" sz="4400" b="1" dirty="0"/>
              <a:t>Uses and Benefits</a:t>
            </a:r>
          </a:p>
        </p:txBody>
      </p:sp>
      <p:sp>
        <p:nvSpPr>
          <p:cNvPr id="3" name="Text Placeholder 2">
            <a:extLst>
              <a:ext uri="{FF2B5EF4-FFF2-40B4-BE49-F238E27FC236}">
                <a16:creationId xmlns:a16="http://schemas.microsoft.com/office/drawing/2014/main" xmlns="" id="{250FB5BD-24D2-4A56-90B6-C5DA5C919457}"/>
              </a:ext>
            </a:extLst>
          </p:cNvPr>
          <p:cNvSpPr>
            <a:spLocks noGrp="1"/>
          </p:cNvSpPr>
          <p:nvPr>
            <p:ph type="body" idx="1"/>
          </p:nvPr>
        </p:nvSpPr>
        <p:spPr>
          <a:xfrm>
            <a:off x="1151516" y="1676400"/>
            <a:ext cx="8687333" cy="3505200"/>
          </a:xfrm>
        </p:spPr>
        <p:txBody>
          <a:bodyPr>
            <a:normAutofit/>
          </a:bodyPr>
          <a:lstStyle/>
          <a:p>
            <a:pPr marL="342900" indent="-342900">
              <a:buFont typeface="Wingdings" panose="05000000000000000000" pitchFamily="2" charset="2"/>
              <a:buChar char="ü"/>
            </a:pPr>
            <a:r>
              <a:rPr lang="en-US" sz="3200" b="1" dirty="0">
                <a:solidFill>
                  <a:schemeClr val="accent3">
                    <a:lumMod val="60000"/>
                    <a:lumOff val="40000"/>
                  </a:schemeClr>
                </a:solidFill>
              </a:rPr>
              <a:t>F</a:t>
            </a:r>
            <a:r>
              <a:rPr lang="en-US" sz="3200" b="1" cap="none" dirty="0">
                <a:solidFill>
                  <a:schemeClr val="accent3">
                    <a:lumMod val="60000"/>
                    <a:lumOff val="40000"/>
                  </a:schemeClr>
                </a:solidFill>
              </a:rPr>
              <a:t>amily member can become a caregiver.</a:t>
            </a:r>
          </a:p>
          <a:p>
            <a:pPr marL="342900" indent="-342900">
              <a:buFont typeface="Wingdings" panose="05000000000000000000" pitchFamily="2" charset="2"/>
              <a:buChar char="ü"/>
            </a:pPr>
            <a:endParaRPr lang="en-US" sz="3200" b="1" dirty="0">
              <a:solidFill>
                <a:schemeClr val="accent3">
                  <a:lumMod val="60000"/>
                  <a:lumOff val="40000"/>
                </a:schemeClr>
              </a:solidFill>
            </a:endParaRPr>
          </a:p>
          <a:p>
            <a:pPr marL="342900" indent="-342900">
              <a:buFont typeface="Wingdings" panose="05000000000000000000" pitchFamily="2" charset="2"/>
              <a:buChar char="ü"/>
            </a:pPr>
            <a:r>
              <a:rPr lang="en-US" sz="3200" b="1" dirty="0">
                <a:solidFill>
                  <a:schemeClr val="accent3">
                    <a:lumMod val="60000"/>
                    <a:lumOff val="40000"/>
                  </a:schemeClr>
                </a:solidFill>
              </a:rPr>
              <a:t>S</a:t>
            </a:r>
            <a:r>
              <a:rPr lang="en-US" sz="3200" b="1" cap="none" dirty="0">
                <a:solidFill>
                  <a:schemeClr val="accent3">
                    <a:lumMod val="60000"/>
                    <a:lumOff val="40000"/>
                  </a:schemeClr>
                </a:solidFill>
              </a:rPr>
              <a:t>ave the cost requires for an external caregiver or a nurse.</a:t>
            </a:r>
          </a:p>
          <a:p>
            <a:pPr marL="342900" indent="-342900">
              <a:buFont typeface="Wingdings" panose="05000000000000000000" pitchFamily="2" charset="2"/>
              <a:buChar char="ü"/>
            </a:pPr>
            <a:endParaRPr lang="en-US" sz="3200" b="1" dirty="0">
              <a:solidFill>
                <a:schemeClr val="accent3">
                  <a:lumMod val="60000"/>
                  <a:lumOff val="40000"/>
                </a:schemeClr>
              </a:solidFill>
            </a:endParaRPr>
          </a:p>
          <a:p>
            <a:pPr marL="342900" indent="-342900">
              <a:buFont typeface="Wingdings" panose="05000000000000000000" pitchFamily="2" charset="2"/>
              <a:buChar char="ü"/>
            </a:pPr>
            <a:r>
              <a:rPr lang="en-US" sz="3200" b="1" dirty="0">
                <a:solidFill>
                  <a:schemeClr val="accent3">
                    <a:lumMod val="60000"/>
                    <a:lumOff val="40000"/>
                  </a:schemeClr>
                </a:solidFill>
              </a:rPr>
              <a:t>E</a:t>
            </a:r>
            <a:r>
              <a:rPr lang="en-US" sz="3200" b="1" cap="none" dirty="0">
                <a:solidFill>
                  <a:schemeClr val="accent3">
                    <a:lumMod val="60000"/>
                    <a:lumOff val="40000"/>
                  </a:schemeClr>
                </a:solidFill>
              </a:rPr>
              <a:t>ases up duties of the caregiver.</a:t>
            </a:r>
            <a:endParaRPr lang="en-US" sz="3200" b="1" dirty="0">
              <a:solidFill>
                <a:schemeClr val="accent3">
                  <a:lumMod val="60000"/>
                  <a:lumOff val="40000"/>
                </a:schemeClr>
              </a:solidFill>
            </a:endParaRPr>
          </a:p>
        </p:txBody>
      </p:sp>
    </p:spTree>
    <p:extLst>
      <p:ext uri="{BB962C8B-B14F-4D97-AF65-F5344CB8AC3E}">
        <p14:creationId xmlns:p14="http://schemas.microsoft.com/office/powerpoint/2010/main" val="19814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7612" y="914400"/>
            <a:ext cx="8915400" cy="5029200"/>
          </a:xfrm>
        </p:spPr>
        <p:txBody>
          <a:bodyPr>
            <a:normAutofit fontScale="92500" lnSpcReduction="10000"/>
          </a:bodyPr>
          <a:lstStyle/>
          <a:p>
            <a:pPr marL="342900" indent="-342900">
              <a:buFont typeface="Arial" panose="020B0604020202020204" pitchFamily="34" charset="0"/>
              <a:buChar char="•"/>
            </a:pPr>
            <a:r>
              <a:rPr lang="en-US" b="1" dirty="0">
                <a:solidFill>
                  <a:schemeClr val="accent5">
                    <a:lumMod val="60000"/>
                    <a:lumOff val="40000"/>
                  </a:schemeClr>
                </a:solidFill>
              </a:rPr>
              <a:t>The elderly population in Sri Lanka has grown rapidly in the past several decades. They were an unprecedented 2.5 million in 2012, and this is still increasing. One in eight Sri Lankans is 60 years or over</a:t>
            </a:r>
            <a:r>
              <a:rPr lang="en-US" b="1" dirty="0" smtClean="0">
                <a:solidFill>
                  <a:schemeClr val="accent5">
                    <a:lumMod val="60000"/>
                    <a:lumOff val="40000"/>
                  </a:schemeClr>
                </a:solidFill>
              </a:rPr>
              <a:t>.</a:t>
            </a:r>
          </a:p>
          <a:p>
            <a:pPr marL="342900" indent="-342900">
              <a:buFont typeface="Arial" panose="020B0604020202020204" pitchFamily="34" charset="0"/>
              <a:buChar char="•"/>
            </a:pPr>
            <a:endParaRPr lang="en-US" b="1" dirty="0">
              <a:solidFill>
                <a:schemeClr val="accent5">
                  <a:lumMod val="60000"/>
                  <a:lumOff val="40000"/>
                </a:schemeClr>
              </a:solidFill>
            </a:endParaRPr>
          </a:p>
          <a:p>
            <a:pPr marL="342900" indent="-342900">
              <a:buFont typeface="Arial" panose="020B0604020202020204" pitchFamily="34" charset="0"/>
              <a:buChar char="•"/>
            </a:pPr>
            <a:r>
              <a:rPr lang="en-US" b="1" dirty="0">
                <a:solidFill>
                  <a:schemeClr val="accent5">
                    <a:lumMod val="60000"/>
                    <a:lumOff val="40000"/>
                  </a:schemeClr>
                </a:solidFill>
              </a:rPr>
              <a:t>Almost 55%  of elderly population suffers from at least one chronic </a:t>
            </a:r>
            <a:r>
              <a:rPr lang="en-US" b="1" dirty="0" smtClean="0">
                <a:solidFill>
                  <a:schemeClr val="accent5">
                    <a:lumMod val="60000"/>
                    <a:lumOff val="40000"/>
                  </a:schemeClr>
                </a:solidFill>
              </a:rPr>
              <a:t>illness -&gt; </a:t>
            </a:r>
            <a:r>
              <a:rPr lang="en-US" sz="3000" b="1" dirty="0" smtClean="0">
                <a:solidFill>
                  <a:srgbClr val="FF0000"/>
                </a:solidFill>
              </a:rPr>
              <a:t>1,375,000</a:t>
            </a:r>
          </a:p>
          <a:p>
            <a:pPr marL="342900" indent="-342900">
              <a:buFont typeface="Arial" panose="020B0604020202020204" pitchFamily="34" charset="0"/>
              <a:buChar char="•"/>
            </a:pPr>
            <a:endParaRPr lang="en-US" b="1" dirty="0">
              <a:solidFill>
                <a:schemeClr val="accent5">
                  <a:lumMod val="60000"/>
                  <a:lumOff val="40000"/>
                </a:schemeClr>
              </a:solidFill>
            </a:endParaRPr>
          </a:p>
          <a:p>
            <a:pPr marL="342900" indent="-342900">
              <a:buFont typeface="Arial" panose="020B0604020202020204" pitchFamily="34" charset="0"/>
              <a:buChar char="•"/>
            </a:pPr>
            <a:r>
              <a:rPr lang="en-US" b="1" dirty="0" smtClean="0">
                <a:solidFill>
                  <a:schemeClr val="accent5">
                    <a:lumMod val="60000"/>
                    <a:lumOff val="40000"/>
                  </a:schemeClr>
                </a:solidFill>
              </a:rPr>
              <a:t>Chronic </a:t>
            </a:r>
            <a:r>
              <a:rPr lang="en-US" b="1" dirty="0">
                <a:solidFill>
                  <a:schemeClr val="accent5">
                    <a:lumMod val="60000"/>
                    <a:lumOff val="40000"/>
                  </a:schemeClr>
                </a:solidFill>
              </a:rPr>
              <a:t>Respiratory Diseases account </a:t>
            </a:r>
            <a:r>
              <a:rPr lang="en-US" b="1" dirty="0" smtClean="0">
                <a:solidFill>
                  <a:schemeClr val="accent5">
                    <a:lumMod val="60000"/>
                    <a:lumOff val="40000"/>
                  </a:schemeClr>
                </a:solidFill>
              </a:rPr>
              <a:t>for 8.5% of the All chronic diseases -&gt; </a:t>
            </a:r>
            <a:r>
              <a:rPr lang="en-US" sz="3000" b="1" dirty="0" smtClean="0">
                <a:solidFill>
                  <a:srgbClr val="FF0000"/>
                </a:solidFill>
              </a:rPr>
              <a:t>116,875</a:t>
            </a:r>
          </a:p>
          <a:p>
            <a:endParaRPr lang="en-US" sz="3000" b="1" dirty="0" smtClean="0">
              <a:solidFill>
                <a:srgbClr val="FF0000"/>
              </a:solidFill>
            </a:endParaRPr>
          </a:p>
          <a:p>
            <a:pPr marL="342900" indent="-342900">
              <a:buFont typeface="Arial" panose="020B0604020202020204" pitchFamily="34" charset="0"/>
              <a:buChar char="•"/>
            </a:pPr>
            <a:r>
              <a:rPr lang="en-US" sz="3000" b="1" dirty="0" smtClean="0">
                <a:solidFill>
                  <a:srgbClr val="FF0000"/>
                </a:solidFill>
              </a:rPr>
              <a:t>116,8750* 0.25 = 29 219</a:t>
            </a:r>
            <a:endParaRPr lang="en-US" sz="3000" b="1" dirty="0">
              <a:solidFill>
                <a:srgbClr val="FF0000"/>
              </a:solidFill>
            </a:endParaRPr>
          </a:p>
          <a:p>
            <a:pPr marL="342900" indent="-342900">
              <a:buFont typeface="Arial" panose="020B0604020202020204" pitchFamily="34" charset="0"/>
              <a:buChar char="•"/>
            </a:pPr>
            <a:endParaRPr lang="en-US" sz="3000" b="1" dirty="0" smtClean="0">
              <a:solidFill>
                <a:srgbClr val="FF0000"/>
              </a:solidFill>
            </a:endParaRPr>
          </a:p>
          <a:p>
            <a:pPr marL="342900" indent="-342900">
              <a:buFont typeface="Arial" panose="020B0604020202020204" pitchFamily="34" charset="0"/>
              <a:buChar char="•"/>
            </a:pPr>
            <a:endParaRPr lang="en-US" b="1" dirty="0">
              <a:solidFill>
                <a:schemeClr val="accent5">
                  <a:lumMod val="60000"/>
                  <a:lumOff val="40000"/>
                </a:schemeClr>
              </a:solidFill>
            </a:endParaRPr>
          </a:p>
          <a:p>
            <a:pPr marL="342900" indent="-342900">
              <a:buFont typeface="Arial" panose="020B0604020202020204" pitchFamily="34" charset="0"/>
              <a:buChar char="•"/>
            </a:pPr>
            <a:r>
              <a:rPr lang="en-US" b="1" dirty="0">
                <a:solidFill>
                  <a:schemeClr val="accent5">
                    <a:lumMod val="60000"/>
                    <a:lumOff val="40000"/>
                  </a:schemeClr>
                </a:solidFill>
              </a:rPr>
              <a:t>Target Market </a:t>
            </a:r>
            <a:r>
              <a:rPr lang="en-US" b="1" dirty="0" smtClean="0">
                <a:solidFill>
                  <a:schemeClr val="accent5">
                    <a:lumMod val="60000"/>
                    <a:lumOff val="40000"/>
                  </a:schemeClr>
                </a:solidFill>
              </a:rPr>
              <a:t>-	Homecare </a:t>
            </a:r>
            <a:r>
              <a:rPr lang="en-US" b="1" dirty="0">
                <a:solidFill>
                  <a:schemeClr val="accent5">
                    <a:lumMod val="60000"/>
                    <a:lumOff val="40000"/>
                  </a:schemeClr>
                </a:solidFill>
              </a:rPr>
              <a:t>settings</a:t>
            </a:r>
          </a:p>
          <a:p>
            <a:r>
              <a:rPr lang="en-US" b="1" dirty="0">
                <a:solidFill>
                  <a:schemeClr val="accent5">
                    <a:lumMod val="60000"/>
                    <a:lumOff val="40000"/>
                  </a:schemeClr>
                </a:solidFill>
              </a:rPr>
              <a:t>		</a:t>
            </a:r>
            <a:r>
              <a:rPr lang="en-US" b="1" dirty="0" smtClean="0">
                <a:solidFill>
                  <a:schemeClr val="accent5">
                    <a:lumMod val="60000"/>
                    <a:lumOff val="40000"/>
                  </a:schemeClr>
                </a:solidFill>
              </a:rPr>
              <a:t>		Elder </a:t>
            </a:r>
            <a:r>
              <a:rPr lang="en-US" b="1" dirty="0">
                <a:solidFill>
                  <a:schemeClr val="accent5">
                    <a:lumMod val="60000"/>
                    <a:lumOff val="40000"/>
                  </a:schemeClr>
                </a:solidFill>
              </a:rPr>
              <a:t>Homes</a:t>
            </a:r>
          </a:p>
          <a:p>
            <a:r>
              <a:rPr lang="en-US" b="1" dirty="0">
                <a:solidFill>
                  <a:schemeClr val="accent5">
                    <a:lumMod val="60000"/>
                    <a:lumOff val="40000"/>
                  </a:schemeClr>
                </a:solidFill>
              </a:rPr>
              <a:t>		</a:t>
            </a:r>
            <a:r>
              <a:rPr lang="en-US" b="1" dirty="0" smtClean="0">
                <a:solidFill>
                  <a:schemeClr val="accent5">
                    <a:lumMod val="60000"/>
                    <a:lumOff val="40000"/>
                  </a:schemeClr>
                </a:solidFill>
              </a:rPr>
              <a:t>		Elder </a:t>
            </a:r>
            <a:r>
              <a:rPr lang="en-US" b="1" dirty="0">
                <a:solidFill>
                  <a:schemeClr val="accent5">
                    <a:lumMod val="60000"/>
                    <a:lumOff val="40000"/>
                  </a:schemeClr>
                </a:solidFill>
              </a:rPr>
              <a:t>care agencies</a:t>
            </a:r>
          </a:p>
          <a:p>
            <a:endParaRPr lang="en-US" dirty="0"/>
          </a:p>
        </p:txBody>
      </p:sp>
    </p:spTree>
    <p:extLst>
      <p:ext uri="{BB962C8B-B14F-4D97-AF65-F5344CB8AC3E}">
        <p14:creationId xmlns:p14="http://schemas.microsoft.com/office/powerpoint/2010/main" val="10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D293DA-C10F-425A-B366-916381710916}"/>
              </a:ext>
            </a:extLst>
          </p:cNvPr>
          <p:cNvSpPr>
            <a:spLocks noGrp="1"/>
          </p:cNvSpPr>
          <p:nvPr>
            <p:ph type="title"/>
          </p:nvPr>
        </p:nvSpPr>
        <p:spPr>
          <a:xfrm>
            <a:off x="1093442" y="457200"/>
            <a:ext cx="8692399" cy="838200"/>
          </a:xfrm>
        </p:spPr>
        <p:txBody>
          <a:bodyPr>
            <a:normAutofit/>
          </a:bodyPr>
          <a:lstStyle/>
          <a:p>
            <a:pPr algn="ctr"/>
            <a:r>
              <a:rPr lang="en-US" sz="4400" b="1" dirty="0"/>
              <a:t>Expected Outcome</a:t>
            </a:r>
          </a:p>
        </p:txBody>
      </p:sp>
      <p:sp>
        <p:nvSpPr>
          <p:cNvPr id="3" name="Text Placeholder 2">
            <a:extLst>
              <a:ext uri="{FF2B5EF4-FFF2-40B4-BE49-F238E27FC236}">
                <a16:creationId xmlns:a16="http://schemas.microsoft.com/office/drawing/2014/main" xmlns="" id="{CB2FA9F7-B5B6-464A-AD49-626F06CED34B}"/>
              </a:ext>
            </a:extLst>
          </p:cNvPr>
          <p:cNvSpPr>
            <a:spLocks noGrp="1"/>
          </p:cNvSpPr>
          <p:nvPr>
            <p:ph type="body" idx="1"/>
          </p:nvPr>
        </p:nvSpPr>
        <p:spPr>
          <a:xfrm>
            <a:off x="1093442" y="1828800"/>
            <a:ext cx="8687333" cy="4343401"/>
          </a:xfrm>
        </p:spPr>
        <p:txBody>
          <a:bodyPr>
            <a:normAutofit/>
          </a:bodyPr>
          <a:lstStyle/>
          <a:p>
            <a:pPr marL="457200" indent="-457200">
              <a:buFont typeface="Wingdings" panose="05000000000000000000" pitchFamily="2" charset="2"/>
              <a:buChar char="ü"/>
            </a:pPr>
            <a:r>
              <a:rPr lang="en-US" sz="2800" b="1" cap="none" dirty="0">
                <a:solidFill>
                  <a:schemeClr val="accent3">
                    <a:lumMod val="60000"/>
                    <a:lumOff val="40000"/>
                  </a:schemeClr>
                </a:solidFill>
              </a:rPr>
              <a:t>Minimize the health care cost</a:t>
            </a:r>
            <a:r>
              <a:rPr lang="en-US" sz="2800" b="1" cap="none" dirty="0" smtClean="0">
                <a:solidFill>
                  <a:schemeClr val="accent3">
                    <a:lumMod val="60000"/>
                    <a:lumOff val="40000"/>
                  </a:schemeClr>
                </a:solidFill>
              </a:rPr>
              <a:t>.</a:t>
            </a:r>
          </a:p>
          <a:p>
            <a:endParaRPr lang="en-US" sz="2800" b="1" cap="none" dirty="0">
              <a:solidFill>
                <a:schemeClr val="accent3">
                  <a:lumMod val="60000"/>
                  <a:lumOff val="40000"/>
                </a:schemeClr>
              </a:solidFill>
            </a:endParaRPr>
          </a:p>
          <a:p>
            <a:pPr marL="457200" indent="-457200">
              <a:buFont typeface="Wingdings" panose="05000000000000000000" pitchFamily="2" charset="2"/>
              <a:buChar char="ü"/>
            </a:pPr>
            <a:r>
              <a:rPr lang="en-US" sz="2800" b="1" cap="none" dirty="0">
                <a:solidFill>
                  <a:schemeClr val="accent3">
                    <a:lumMod val="60000"/>
                    <a:lumOff val="40000"/>
                  </a:schemeClr>
                </a:solidFill>
              </a:rPr>
              <a:t>Caregiver can make better decisions</a:t>
            </a:r>
            <a:r>
              <a:rPr lang="en-US" sz="2800" b="1" cap="none" dirty="0" smtClean="0">
                <a:solidFill>
                  <a:schemeClr val="accent3">
                    <a:lumMod val="60000"/>
                    <a:lumOff val="40000"/>
                  </a:schemeClr>
                </a:solidFill>
              </a:rPr>
              <a:t>.</a:t>
            </a:r>
          </a:p>
          <a:p>
            <a:endParaRPr lang="en-US" sz="2800" b="1" cap="none" dirty="0">
              <a:solidFill>
                <a:schemeClr val="accent3">
                  <a:lumMod val="60000"/>
                  <a:lumOff val="40000"/>
                </a:schemeClr>
              </a:solidFill>
            </a:endParaRPr>
          </a:p>
          <a:p>
            <a:pPr marL="457200" indent="-457200">
              <a:buFont typeface="Wingdings" panose="05000000000000000000" pitchFamily="2" charset="2"/>
              <a:buChar char="ü"/>
            </a:pPr>
            <a:r>
              <a:rPr lang="en-US" sz="2800" b="1" cap="none" dirty="0">
                <a:solidFill>
                  <a:schemeClr val="accent3">
                    <a:lumMod val="60000"/>
                    <a:lumOff val="40000"/>
                  </a:schemeClr>
                </a:solidFill>
              </a:rPr>
              <a:t>Reduced adverse events</a:t>
            </a:r>
            <a:r>
              <a:rPr lang="en-US" sz="2800" b="1" cap="none" dirty="0" smtClean="0">
                <a:solidFill>
                  <a:schemeClr val="accent3">
                    <a:lumMod val="60000"/>
                    <a:lumOff val="40000"/>
                  </a:schemeClr>
                </a:solidFill>
              </a:rPr>
              <a:t>.</a:t>
            </a:r>
          </a:p>
          <a:p>
            <a:endParaRPr lang="en-US" sz="2800" b="1" cap="none" dirty="0">
              <a:solidFill>
                <a:schemeClr val="accent3">
                  <a:lumMod val="60000"/>
                  <a:lumOff val="40000"/>
                </a:schemeClr>
              </a:solidFill>
            </a:endParaRPr>
          </a:p>
          <a:p>
            <a:pPr marL="457200" indent="-457200">
              <a:buFont typeface="Wingdings" panose="05000000000000000000" pitchFamily="2" charset="2"/>
              <a:buChar char="ü"/>
            </a:pPr>
            <a:r>
              <a:rPr lang="en-US" sz="2800" b="1" cap="none" dirty="0">
                <a:solidFill>
                  <a:schemeClr val="accent3">
                    <a:lumMod val="60000"/>
                    <a:lumOff val="40000"/>
                  </a:schemeClr>
                </a:solidFill>
              </a:rPr>
              <a:t>Patients return home events. </a:t>
            </a:r>
          </a:p>
        </p:txBody>
      </p:sp>
    </p:spTree>
    <p:extLst>
      <p:ext uri="{BB962C8B-B14F-4D97-AF65-F5344CB8AC3E}">
        <p14:creationId xmlns:p14="http://schemas.microsoft.com/office/powerpoint/2010/main" val="256122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E8252-AB80-467E-8BA7-DC559DF25B16}"/>
              </a:ext>
            </a:extLst>
          </p:cNvPr>
          <p:cNvSpPr>
            <a:spLocks noGrp="1"/>
          </p:cNvSpPr>
          <p:nvPr>
            <p:ph type="title"/>
          </p:nvPr>
        </p:nvSpPr>
        <p:spPr>
          <a:xfrm>
            <a:off x="798581" y="228600"/>
            <a:ext cx="9144001" cy="990600"/>
          </a:xfrm>
        </p:spPr>
        <p:txBody>
          <a:bodyPr>
            <a:normAutofit/>
          </a:bodyPr>
          <a:lstStyle/>
          <a:p>
            <a:pPr algn="ctr"/>
            <a:r>
              <a:rPr lang="en-US" sz="4400" dirty="0"/>
              <a:t>Background</a:t>
            </a:r>
          </a:p>
        </p:txBody>
      </p:sp>
      <p:pic>
        <p:nvPicPr>
          <p:cNvPr id="5" name="Content Placeholder 4">
            <a:extLst>
              <a:ext uri="{FF2B5EF4-FFF2-40B4-BE49-F238E27FC236}">
                <a16:creationId xmlns:a16="http://schemas.microsoft.com/office/drawing/2014/main" xmlns="" id="{758FC10B-F2C3-43A0-9CF1-FFB0D0FD7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612" y="1524000"/>
            <a:ext cx="5791200" cy="4343400"/>
          </a:xfrm>
        </p:spPr>
      </p:pic>
      <p:sp>
        <p:nvSpPr>
          <p:cNvPr id="6" name="TextBox 5">
            <a:extLst>
              <a:ext uri="{FF2B5EF4-FFF2-40B4-BE49-F238E27FC236}">
                <a16:creationId xmlns:a16="http://schemas.microsoft.com/office/drawing/2014/main" xmlns="" id="{1AA9DC9B-457A-4704-BAE6-72A39F0F6F3D}"/>
              </a:ext>
            </a:extLst>
          </p:cNvPr>
          <p:cNvSpPr txBox="1"/>
          <p:nvPr/>
        </p:nvSpPr>
        <p:spPr>
          <a:xfrm>
            <a:off x="7008812" y="1557754"/>
            <a:ext cx="4876800" cy="4339650"/>
          </a:xfrm>
          <a:prstGeom prst="rect">
            <a:avLst/>
          </a:prstGeom>
          <a:noFill/>
          <a:ln>
            <a:noFill/>
          </a:ln>
        </p:spPr>
        <p:txBody>
          <a:bodyPr wrap="square" rtlCol="0" anchor="ctr" anchorCtr="1">
            <a:spAutoFit/>
          </a:bodyPr>
          <a:lstStyle/>
          <a:p>
            <a:r>
              <a:rPr lang="en-US" sz="3200" i="1" dirty="0">
                <a:solidFill>
                  <a:schemeClr val="accent3">
                    <a:lumMod val="60000"/>
                    <a:lumOff val="40000"/>
                  </a:schemeClr>
                </a:solidFill>
                <a:latin typeface="Aharoni" panose="02010803020104030203" pitchFamily="2" charset="-79"/>
                <a:cs typeface="Aharoni" panose="02010803020104030203" pitchFamily="2" charset="-79"/>
              </a:rPr>
              <a:t>THE WORLD IS AGEING RAPIDLY. PEOPLE AGED 60 AND OLDER MAKE UP 12.3 PER CENT OF THE GLOBAL POPULATION, AND BY 2050, THAT NUMBER WILL RISE TO ALMOST 22PER CENT”  </a:t>
            </a:r>
          </a:p>
          <a:p>
            <a:r>
              <a:rPr lang="en-US" sz="2000" i="1" dirty="0">
                <a:solidFill>
                  <a:schemeClr val="accent3">
                    <a:lumMod val="60000"/>
                    <a:lumOff val="40000"/>
                  </a:schemeClr>
                </a:solidFill>
                <a:latin typeface="Aharoni" panose="02010803020104030203" pitchFamily="2" charset="-79"/>
                <a:cs typeface="Aharoni" panose="02010803020104030203" pitchFamily="2" charset="-79"/>
              </a:rPr>
              <a:t>-United Nation Population Fund-</a:t>
            </a:r>
          </a:p>
        </p:txBody>
      </p:sp>
    </p:spTree>
    <p:extLst>
      <p:ext uri="{BB962C8B-B14F-4D97-AF65-F5344CB8AC3E}">
        <p14:creationId xmlns:p14="http://schemas.microsoft.com/office/powerpoint/2010/main" val="422600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4512F-58E7-41FD-9F66-0581F5E4767B}"/>
              </a:ext>
            </a:extLst>
          </p:cNvPr>
          <p:cNvSpPr>
            <a:spLocks noGrp="1"/>
          </p:cNvSpPr>
          <p:nvPr>
            <p:ph type="title"/>
          </p:nvPr>
        </p:nvSpPr>
        <p:spPr>
          <a:xfrm>
            <a:off x="3496426" y="762000"/>
            <a:ext cx="8692399" cy="1981200"/>
          </a:xfrm>
        </p:spPr>
        <p:txBody>
          <a:bodyPr>
            <a:normAutofit/>
          </a:bodyPr>
          <a:lstStyle/>
          <a:p>
            <a:pPr algn="ctr"/>
            <a:r>
              <a:rPr lang="en-US" sz="8800" b="1" dirty="0"/>
              <a:t>Thank you!!</a:t>
            </a:r>
          </a:p>
        </p:txBody>
      </p:sp>
    </p:spTree>
    <p:extLst>
      <p:ext uri="{BB962C8B-B14F-4D97-AF65-F5344CB8AC3E}">
        <p14:creationId xmlns:p14="http://schemas.microsoft.com/office/powerpoint/2010/main" val="316226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87266378"/>
              </p:ext>
            </p:extLst>
          </p:nvPr>
        </p:nvGraphicFramePr>
        <p:xfrm>
          <a:off x="1217612" y="1752600"/>
          <a:ext cx="10668000" cy="324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875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90823" y="304800"/>
            <a:ext cx="9144001" cy="914400"/>
          </a:xfrm>
        </p:spPr>
        <p:txBody>
          <a:bodyPr/>
          <a:lstStyle/>
          <a:p>
            <a:pPr algn="ctr"/>
            <a:r>
              <a:rPr lang="en-US" dirty="0"/>
              <a:t>RESEARCH PROBLEM</a:t>
            </a:r>
          </a:p>
        </p:txBody>
      </p:sp>
      <p:sp>
        <p:nvSpPr>
          <p:cNvPr id="2" name="Content Placeholder 1"/>
          <p:cNvSpPr>
            <a:spLocks noGrp="1"/>
          </p:cNvSpPr>
          <p:nvPr>
            <p:ph idx="1"/>
          </p:nvPr>
        </p:nvSpPr>
        <p:spPr>
          <a:xfrm>
            <a:off x="1490823" y="1600200"/>
            <a:ext cx="9134391" cy="4572000"/>
          </a:xfrm>
        </p:spPr>
        <p:txBody>
          <a:bodyPr>
            <a:normAutofit/>
          </a:bodyPr>
          <a:lstStyle/>
          <a:p>
            <a:pPr>
              <a:buFont typeface="Wingdings" panose="05000000000000000000" pitchFamily="2" charset="2"/>
              <a:buChar char="q"/>
            </a:pPr>
            <a:r>
              <a:rPr lang="en-US" sz="2800" b="1" dirty="0">
                <a:solidFill>
                  <a:schemeClr val="accent3">
                    <a:lumMod val="60000"/>
                    <a:lumOff val="40000"/>
                  </a:schemeClr>
                </a:solidFill>
              </a:rPr>
              <a:t>Finding well qualified caregivers / private nurses is not an easy task!</a:t>
            </a:r>
          </a:p>
          <a:p>
            <a:pPr>
              <a:buFont typeface="Wingdings" panose="05000000000000000000" pitchFamily="2" charset="2"/>
              <a:buChar char="q"/>
            </a:pPr>
            <a:r>
              <a:rPr lang="en-US" sz="2800" b="1" dirty="0">
                <a:solidFill>
                  <a:schemeClr val="accent3">
                    <a:lumMod val="60000"/>
                    <a:lumOff val="40000"/>
                  </a:schemeClr>
                </a:solidFill>
              </a:rPr>
              <a:t>People are busy with their tough life styles!</a:t>
            </a:r>
          </a:p>
          <a:p>
            <a:pPr>
              <a:buFont typeface="Wingdings" panose="05000000000000000000" pitchFamily="2" charset="2"/>
              <a:buChar char="q"/>
            </a:pPr>
            <a:r>
              <a:rPr lang="en-US" sz="2800" b="1" dirty="0">
                <a:solidFill>
                  <a:schemeClr val="accent3">
                    <a:lumMod val="60000"/>
                    <a:lumOff val="40000"/>
                  </a:schemeClr>
                </a:solidFill>
              </a:rPr>
              <a:t>High concentration level is needed even for well trained and qualified caregivers to monitor  the patient in every single second!</a:t>
            </a:r>
          </a:p>
          <a:p>
            <a:pPr>
              <a:buFont typeface="Wingdings" panose="05000000000000000000" pitchFamily="2" charset="2"/>
              <a:buChar char="q"/>
            </a:pPr>
            <a:r>
              <a:rPr lang="en-US" sz="2800" b="1" dirty="0">
                <a:solidFill>
                  <a:schemeClr val="accent3">
                    <a:lumMod val="60000"/>
                    <a:lumOff val="40000"/>
                  </a:schemeClr>
                </a:solidFill>
              </a:rPr>
              <a:t>Several computerized monitoring systems available up to date which are lack of many mandatory worth to their extreme cost!</a:t>
            </a:r>
          </a:p>
          <a:p>
            <a:endParaRPr lang="en-US" dirty="0"/>
          </a:p>
          <a:p>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00661915"/>
              </p:ext>
            </p:extLst>
          </p:nvPr>
        </p:nvGraphicFramePr>
        <p:xfrm>
          <a:off x="1217612" y="1752600"/>
          <a:ext cx="10668000" cy="324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67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1ABA8-18C2-44FA-9AC3-500CC2201D27}"/>
              </a:ext>
            </a:extLst>
          </p:cNvPr>
          <p:cNvSpPr>
            <a:spLocks noGrp="1"/>
          </p:cNvSpPr>
          <p:nvPr>
            <p:ph type="title"/>
          </p:nvPr>
        </p:nvSpPr>
        <p:spPr>
          <a:xfrm>
            <a:off x="1827212" y="304800"/>
            <a:ext cx="8692399" cy="1143000"/>
          </a:xfrm>
        </p:spPr>
        <p:txBody>
          <a:bodyPr/>
          <a:lstStyle/>
          <a:p>
            <a:pPr algn="ctr"/>
            <a:r>
              <a:rPr lang="en-US" b="1" dirty="0"/>
              <a:t>Solution</a:t>
            </a:r>
          </a:p>
        </p:txBody>
      </p:sp>
      <p:sp>
        <p:nvSpPr>
          <p:cNvPr id="3" name="Text Placeholder 2">
            <a:extLst>
              <a:ext uri="{FF2B5EF4-FFF2-40B4-BE49-F238E27FC236}">
                <a16:creationId xmlns:a16="http://schemas.microsoft.com/office/drawing/2014/main" xmlns="" id="{1B0CEB1F-385C-4AC7-9180-07CB5B65C3B6}"/>
              </a:ext>
            </a:extLst>
          </p:cNvPr>
          <p:cNvSpPr>
            <a:spLocks noGrp="1"/>
          </p:cNvSpPr>
          <p:nvPr>
            <p:ph type="body" idx="1"/>
          </p:nvPr>
        </p:nvSpPr>
        <p:spPr>
          <a:xfrm>
            <a:off x="1827212" y="1752600"/>
            <a:ext cx="8687333" cy="4191001"/>
          </a:xfrm>
        </p:spPr>
        <p:txBody>
          <a:bodyPr>
            <a:normAutofit/>
          </a:bodyPr>
          <a:lstStyle/>
          <a:p>
            <a:pPr algn="just"/>
            <a:r>
              <a:rPr lang="en-US" sz="3200" b="1" cap="none" dirty="0">
                <a:solidFill>
                  <a:schemeClr val="accent3">
                    <a:lumMod val="60000"/>
                    <a:lumOff val="40000"/>
                  </a:schemeClr>
                </a:solidFill>
              </a:rPr>
              <a:t>Came up with inexpensive, efficient and a reliable system which can effectively monitor multiple necessary facts of the patients especially who are having respiratory problems and detect anomalies in order to minimize adverse events.</a:t>
            </a:r>
          </a:p>
        </p:txBody>
      </p:sp>
    </p:spTree>
    <p:extLst>
      <p:ext uri="{BB962C8B-B14F-4D97-AF65-F5344CB8AC3E}">
        <p14:creationId xmlns:p14="http://schemas.microsoft.com/office/powerpoint/2010/main" val="28560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3B2A4-8D3A-44F9-A32A-EC9E90F1E71A}"/>
              </a:ext>
            </a:extLst>
          </p:cNvPr>
          <p:cNvSpPr>
            <a:spLocks noGrp="1"/>
          </p:cNvSpPr>
          <p:nvPr>
            <p:ph type="title"/>
          </p:nvPr>
        </p:nvSpPr>
        <p:spPr>
          <a:xfrm>
            <a:off x="1598612" y="76200"/>
            <a:ext cx="8692399" cy="990600"/>
          </a:xfrm>
        </p:spPr>
        <p:txBody>
          <a:bodyPr/>
          <a:lstStyle/>
          <a:p>
            <a:pPr algn="ctr"/>
            <a:r>
              <a:rPr lang="en-US" b="1" dirty="0"/>
              <a:t>Overall system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1143000"/>
            <a:ext cx="9182775" cy="5529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5147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30405403"/>
              </p:ext>
            </p:extLst>
          </p:nvPr>
        </p:nvGraphicFramePr>
        <p:xfrm>
          <a:off x="1" y="-533400"/>
          <a:ext cx="12188824" cy="76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iamond 5"/>
          <p:cNvSpPr/>
          <p:nvPr/>
        </p:nvSpPr>
        <p:spPr>
          <a:xfrm rot="642780">
            <a:off x="7050389" y="122817"/>
            <a:ext cx="4496626" cy="2730112"/>
          </a:xfrm>
          <a:prstGeom prst="diamond">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Sensor Configuration &amp; Anomaly Detection via Sensor Inputs</a:t>
            </a:r>
          </a:p>
          <a:p>
            <a:pPr algn="ctr"/>
            <a:endParaRPr lang="en-US" sz="2400" dirty="0"/>
          </a:p>
        </p:txBody>
      </p:sp>
      <p:sp>
        <p:nvSpPr>
          <p:cNvPr id="7" name="Diamond 6"/>
          <p:cNvSpPr/>
          <p:nvPr/>
        </p:nvSpPr>
        <p:spPr>
          <a:xfrm rot="20970431">
            <a:off x="6953096" y="3647503"/>
            <a:ext cx="4691213" cy="3197505"/>
          </a:xfrm>
          <a:prstGeom prst="diamond">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Abnormality Detection in Emotions </a:t>
            </a:r>
          </a:p>
          <a:p>
            <a:pPr algn="ctr"/>
            <a:endParaRPr lang="en-US" dirty="0"/>
          </a:p>
        </p:txBody>
      </p:sp>
      <p:sp>
        <p:nvSpPr>
          <p:cNvPr id="8" name="Diamond 7"/>
          <p:cNvSpPr/>
          <p:nvPr/>
        </p:nvSpPr>
        <p:spPr>
          <a:xfrm rot="21163576">
            <a:off x="331471" y="40104"/>
            <a:ext cx="4515431" cy="3110938"/>
          </a:xfrm>
          <a:prstGeom prst="diamond">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Respiratory Sound Analysis </a:t>
            </a:r>
          </a:p>
          <a:p>
            <a:pPr algn="ctr"/>
            <a:endParaRPr lang="en-US" dirty="0"/>
          </a:p>
        </p:txBody>
      </p:sp>
      <p:sp>
        <p:nvSpPr>
          <p:cNvPr id="9" name="Diamond 8"/>
          <p:cNvSpPr/>
          <p:nvPr/>
        </p:nvSpPr>
        <p:spPr>
          <a:xfrm rot="638939">
            <a:off x="379115" y="3596990"/>
            <a:ext cx="4642283" cy="3106484"/>
          </a:xfrm>
          <a:prstGeom prst="diamond">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Abnormality Detection in Behaviors</a:t>
            </a:r>
          </a:p>
          <a:p>
            <a:pPr algn="ctr"/>
            <a:endParaRPr lang="en-US" dirty="0"/>
          </a:p>
        </p:txBody>
      </p:sp>
    </p:spTree>
    <p:extLst>
      <p:ext uri="{BB962C8B-B14F-4D97-AF65-F5344CB8AC3E}">
        <p14:creationId xmlns:p14="http://schemas.microsoft.com/office/powerpoint/2010/main" val="138699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40262f94-9f35-4ac3-9a90-690165a166b7"/>
    <ds:schemaRef ds:uri="a4f35948-e619-41b3-aa29-22878b09cfd2"/>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704</TotalTime>
  <Words>367</Words>
  <Application>Microsoft Office PowerPoint</Application>
  <PresentationFormat>Custom</PresentationFormat>
  <Paragraphs>108</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Aharoni</vt:lpstr>
      <vt:lpstr>Algerian</vt:lpstr>
      <vt:lpstr>Arial</vt:lpstr>
      <vt:lpstr>Century Gothic</vt:lpstr>
      <vt:lpstr>Wingdings</vt:lpstr>
      <vt:lpstr>Blue atom design template</vt:lpstr>
      <vt:lpstr>AN AUTOMATED SYSTEM FOR THE MONITORING OF PATIENTS WITH RESPIRATORY DISORDERS</vt:lpstr>
      <vt:lpstr>Group Members</vt:lpstr>
      <vt:lpstr>Background</vt:lpstr>
      <vt:lpstr>PowerPoint Presentation</vt:lpstr>
      <vt:lpstr>RESEARCH PROBLEM</vt:lpstr>
      <vt:lpstr>PowerPoint Presentation</vt:lpstr>
      <vt:lpstr>Solution</vt:lpstr>
      <vt:lpstr>Overall system </vt:lpstr>
      <vt:lpstr>PowerPoint Presentation</vt:lpstr>
      <vt:lpstr>PowerPoint Presentation</vt:lpstr>
      <vt:lpstr>DEMO</vt:lpstr>
      <vt:lpstr>Let’s go through with each components furthermore!!!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Non-Functional Requirements</vt:lpstr>
      <vt:lpstr>PowerPoint Presentation</vt:lpstr>
      <vt:lpstr>Uses and Benefits</vt:lpstr>
      <vt:lpstr>PowerPoint Presentation</vt:lpstr>
      <vt:lpstr>Expected Outcome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SYSTEM FOR THE MONITORING OF PATIENTS WITH RESPIRATORY DISORDERS</dc:title>
  <dc:creator>Cowshalya</dc:creator>
  <cp:lastModifiedBy>Windows User</cp:lastModifiedBy>
  <cp:revision>33</cp:revision>
  <dcterms:created xsi:type="dcterms:W3CDTF">2017-09-24T02:33:26Z</dcterms:created>
  <dcterms:modified xsi:type="dcterms:W3CDTF">2017-10-21T06:11:58Z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