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F0C4FB-EE98-404E-B6DF-8B062DA2FF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ANALYSIS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FAE09E-8AD7-4C6B-85AB-B9AE70B83D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10/21/2023 12:14:41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D8B9DCE-607D-436C-8F3A-F7F4B83B5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752600"/>
            <a:ext cx="7886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3119D204-E791-4BB2-B407-67CE0AB5D0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866775"/>
            <a:ext cx="78867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6A1E04F-0803-4133-AD47-AA02C1152D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800100"/>
            <a:ext cx="8191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0A074A0-E0B8-4F0D-9CC5-840807AD5C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790575"/>
            <a:ext cx="29813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841339B2-95F0-45F1-B14D-1E070D826E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35" y="0"/>
            <a:ext cx="7080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0E58094F-828C-4426-A335-57C540517A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652587"/>
            <a:ext cx="8362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A48DEC03-00AA-447D-ADAE-DF4B4AF10C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071562"/>
            <a:ext cx="102298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2023-10-21T07:14:43Z</dcterms:created>
  <dcterms:modified xsi:type="dcterms:W3CDTF">2023-10-21T07:14:43Z</dcterms:modified>
</cp:coreProperties>
</file>