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4EF72F-C32F-4B98-BDFB-171EA92E24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FC9AAB-8865-4036-9E25-3DDE580628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10/20/2023 11:13:21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0" name="slide10">
            <a:extLst>
              <a:ext uri="{FF2B5EF4-FFF2-40B4-BE49-F238E27FC236}">
                <a16:creationId xmlns:a16="http://schemas.microsoft.com/office/drawing/2014/main" id="{851443E6-26AD-4B6B-A326-F781603352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118E5C0C-DDE0-49AB-AEEF-4D3DF0B13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90500"/>
            <a:ext cx="64674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AC41F62A-99A6-4684-A441-A155D477E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381000"/>
            <a:ext cx="78962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" id="4" name="slide4">
            <a:extLst>
              <a:ext uri="{FF2B5EF4-FFF2-40B4-BE49-F238E27FC236}">
                <a16:creationId xmlns:a16="http://schemas.microsoft.com/office/drawing/2014/main" id="{73E58D55-E2A8-4100-90C6-0149BAB356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5" name="slide5">
            <a:extLst>
              <a:ext uri="{FF2B5EF4-FFF2-40B4-BE49-F238E27FC236}">
                <a16:creationId xmlns:a16="http://schemas.microsoft.com/office/drawing/2014/main" id="{5BB09ADC-3C31-4A23-AAE8-BBAEB05FC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14325"/>
            <a:ext cx="78867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emplyees by age" id="6" name="slide6">
            <a:extLst>
              <a:ext uri="{FF2B5EF4-FFF2-40B4-BE49-F238E27FC236}">
                <a16:creationId xmlns:a16="http://schemas.microsoft.com/office/drawing/2014/main" id="{F8C32F37-5679-4446-8ABE-FACCDEA596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47662"/>
            <a:ext cx="78867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e" id="7" name="slide7">
            <a:extLst>
              <a:ext uri="{FF2B5EF4-FFF2-40B4-BE49-F238E27FC236}">
                <a16:creationId xmlns:a16="http://schemas.microsoft.com/office/drawing/2014/main" id="{50FF1B55-8B23-41F7-A1E7-1C6F343FB8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347662"/>
            <a:ext cx="78962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8" name="slide8">
            <a:extLst>
              <a:ext uri="{FF2B5EF4-FFF2-40B4-BE49-F238E27FC236}">
                <a16:creationId xmlns:a16="http://schemas.microsoft.com/office/drawing/2014/main" id="{A1B17122-37D5-413C-91A4-E6D957656B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647700"/>
            <a:ext cx="83629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of different age group" id="9" name="slide9">
            <a:extLst>
              <a:ext uri="{FF2B5EF4-FFF2-40B4-BE49-F238E27FC236}">
                <a16:creationId xmlns:a16="http://schemas.microsoft.com/office/drawing/2014/main" id="{D170D5F0-527D-42B3-AB6F-0F44BF100E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347662"/>
            <a:ext cx="76771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2023-10-21T06:13:23Z</dcterms:created>
  <dcterms:modified xsi:type="dcterms:W3CDTF">2023-10-21T06:13:23Z</dcterms:modified>
</cp:coreProperties>
</file>