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E75EC71-0595-4F2A-813A-D4AF234A3D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Violence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DC229DA-2B65-4E97-BF3F-CC0E11459D1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10/9/2023 5:28:01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10" name="slide10">
            <a:extLst>
              <a:ext uri="{FF2B5EF4-FFF2-40B4-BE49-F238E27FC236}">
                <a16:creationId xmlns:a16="http://schemas.microsoft.com/office/drawing/2014/main" id="{AD068F33-4019-4568-A5D0-410371568C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904875"/>
            <a:ext cx="10229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1E099A6-51DB-4DEE-9FB6-86BDB2820B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848" y="0"/>
            <a:ext cx="403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F1EA1DC-3932-45F2-ADAD-A3159951C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523875"/>
            <a:ext cx="82105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216246E-A369-4DE7-B6AC-1A96CE6075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804862"/>
            <a:ext cx="78867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1E4A756F-09E4-41BD-B9F4-466F74AF3E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804862"/>
            <a:ext cx="8362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82BF61F1-A5FE-4776-91BE-EF20B33912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657225"/>
            <a:ext cx="78867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0B9BBD2E-C636-41D2-9F7D-059F61527E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904875"/>
            <a:ext cx="88582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C26B7D0B-0FE1-4216-87F8-E9F108FA93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" y="814387"/>
            <a:ext cx="105060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754C554D-6A12-4FCA-A28F-9CA7426AF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87" y="790575"/>
            <a:ext cx="78962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2023-10-09T12:28:04Z</dcterms:created>
  <dcterms:modified xsi:type="dcterms:W3CDTF">2023-10-09T12:28:04Z</dcterms:modified>
</cp:coreProperties>
</file>