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4D3A509-48A9-4E5D-B9EE-9AB3AD35644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UK 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76C25FD-359E-45D2-B522-F99809DFB5B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10/21/2023 12:00:49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79DF8A11-0BA3-4E1E-B11F-D760EE9EEA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540"/>
            <a:ext cx="12192000" cy="43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6F2A161F-F42A-4A76-8BAD-DE41D44870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909637"/>
            <a:ext cx="80391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34328B7A-830A-4989-BCD3-AFAAD0FE88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171450"/>
            <a:ext cx="1133475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9EDAF428-2B97-4ABC-8988-F2C4F926BC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2" y="1004887"/>
            <a:ext cx="83724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4F241DC4-D7F2-43EB-92CC-1C4D96B684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2" y="1004887"/>
            <a:ext cx="83724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C73CEC4B-9AE2-44EC-9618-41ADCEA6B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752"/>
            <a:ext cx="12192000" cy="45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EA283D77-9EC5-4E8C-B7F3-E2F1B3EF7D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2023-10-21T07:00:52Z</dcterms:created>
  <dcterms:modified xsi:type="dcterms:W3CDTF">2023-10-21T07:00:52Z</dcterms:modified>
</cp:coreProperties>
</file>