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DD9599C-9D32-4A72-8416-C37EE5B1A73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Prime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178858E-F918-4EAC-9C65-D83E6F9E44E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10/20/2023 11:34:41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uration" id="10" name="slide10">
            <a:extLst>
              <a:ext uri="{FF2B5EF4-FFF2-40B4-BE49-F238E27FC236}">
                <a16:creationId xmlns:a16="http://schemas.microsoft.com/office/drawing/2014/main" id="{C7E6C411-FEAA-4A9C-9DAA-273F0DB4BE8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025" y="890587"/>
            <a:ext cx="645795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ere" id="11" name="slide11">
            <a:extLst>
              <a:ext uri="{FF2B5EF4-FFF2-40B4-BE49-F238E27FC236}">
                <a16:creationId xmlns:a16="http://schemas.microsoft.com/office/drawing/2014/main" id="{6BF25063-318C-4720-BCD1-CFA09B3020F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025" y="890587"/>
            <a:ext cx="645795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ype" id="12" name="slide12">
            <a:extLst>
              <a:ext uri="{FF2B5EF4-FFF2-40B4-BE49-F238E27FC236}">
                <a16:creationId xmlns:a16="http://schemas.microsoft.com/office/drawing/2014/main" id="{6674585F-E726-4F0B-9AB1-3DE160094F7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025" y="890587"/>
            <a:ext cx="645795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13" name="slide13">
            <a:extLst>
              <a:ext uri="{FF2B5EF4-FFF2-40B4-BE49-F238E27FC236}">
                <a16:creationId xmlns:a16="http://schemas.microsoft.com/office/drawing/2014/main" id="{0936118B-9022-4304-83BF-825A0F9B41A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95250"/>
            <a:ext cx="104775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Ratings" id="2" name="slide2">
            <a:extLst>
              <a:ext uri="{FF2B5EF4-FFF2-40B4-BE49-F238E27FC236}">
                <a16:creationId xmlns:a16="http://schemas.microsoft.com/office/drawing/2014/main" id="{6587E3EE-73B7-4FF2-9C3F-88E5F77AF0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787" y="242887"/>
            <a:ext cx="6448425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ows by Type" id="3" name="slide3">
            <a:extLst>
              <a:ext uri="{FF2B5EF4-FFF2-40B4-BE49-F238E27FC236}">
                <a16:creationId xmlns:a16="http://schemas.microsoft.com/office/drawing/2014/main" id="{853466F5-521E-4A72-8BF2-FF0C73AF29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" y="942975"/>
            <a:ext cx="110871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ows by Relese Year" id="4" name="slide4">
            <a:extLst>
              <a:ext uri="{FF2B5EF4-FFF2-40B4-BE49-F238E27FC236}">
                <a16:creationId xmlns:a16="http://schemas.microsoft.com/office/drawing/2014/main" id="{FCCD9D8A-04C4-45A6-A3D2-DEB7D96C3A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1071562"/>
            <a:ext cx="97917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Genere" id="5" name="slide5">
            <a:extLst>
              <a:ext uri="{FF2B5EF4-FFF2-40B4-BE49-F238E27FC236}">
                <a16:creationId xmlns:a16="http://schemas.microsoft.com/office/drawing/2014/main" id="{E1A47A51-F283-49AF-ADE2-6D716CBBCC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25" y="942975"/>
            <a:ext cx="836295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Shows by Country" id="6" name="slide6">
            <a:extLst>
              <a:ext uri="{FF2B5EF4-FFF2-40B4-BE49-F238E27FC236}">
                <a16:creationId xmlns:a16="http://schemas.microsoft.com/office/drawing/2014/main" id="{1D51042A-BB93-411A-B803-50439ABC1F5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387" y="942975"/>
            <a:ext cx="980122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scription" id="7" name="slide7">
            <a:extLst>
              <a:ext uri="{FF2B5EF4-FFF2-40B4-BE49-F238E27FC236}">
                <a16:creationId xmlns:a16="http://schemas.microsoft.com/office/drawing/2014/main" id="{DEDB3E84-B589-4F70-A666-D72CCD6F2A0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025" y="890587"/>
            <a:ext cx="645795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st" id="8" name="slide8">
            <a:extLst>
              <a:ext uri="{FF2B5EF4-FFF2-40B4-BE49-F238E27FC236}">
                <a16:creationId xmlns:a16="http://schemas.microsoft.com/office/drawing/2014/main" id="{359FB7E4-D0D3-46DB-A2B0-3DDE6CF6266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025" y="890587"/>
            <a:ext cx="645795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lease Year" id="9" name="slide9">
            <a:extLst>
              <a:ext uri="{FF2B5EF4-FFF2-40B4-BE49-F238E27FC236}">
                <a16:creationId xmlns:a16="http://schemas.microsoft.com/office/drawing/2014/main" id="{E3317F7D-20AC-4AF0-84AD-9D834139835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025" y="890587"/>
            <a:ext cx="645795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2023-10-21T06:51:12Z</dcterms:created>
  <dcterms:modified xsi:type="dcterms:W3CDTF">2023-10-21T06:51:12Z</dcterms:modified>
</cp:coreProperties>
</file>