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1577FD-A16A-4D7E-A8E9-0CB8C049E5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DASHBORD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FF0F60-5C22-461B-8FB6-DE6BF0F996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10/20/2023 11:30:01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0F49DA5-2795-472F-AA07-62B260852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976312"/>
            <a:ext cx="78962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65AD9A8-F63B-418F-AE6F-9629138D7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957262"/>
            <a:ext cx="7886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D42E348-FDFF-4784-910D-412EB21915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976312"/>
            <a:ext cx="87439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67590BB-4DB7-494E-89D3-D307DC6F6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55" y="0"/>
            <a:ext cx="703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E1DDA3AB-8497-4F41-8497-6A5A9EFC02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976312"/>
            <a:ext cx="78962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8A0CFF3-E8E5-4002-9983-4FB4CEF680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46" y="0"/>
            <a:ext cx="633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C531231-2FB5-410D-87ED-66945F9963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476250"/>
            <a:ext cx="27622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Analysis" id="9" name="slide9">
            <a:extLst>
              <a:ext uri="{FF2B5EF4-FFF2-40B4-BE49-F238E27FC236}">
                <a16:creationId xmlns:a16="http://schemas.microsoft.com/office/drawing/2014/main" id="{BCF16162-7997-4021-87CB-1A2158A830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2023-10-21T06:30:02Z</dcterms:created>
  <dcterms:modified xsi:type="dcterms:W3CDTF">2023-10-21T06:30:02Z</dcterms:modified>
</cp:coreProperties>
</file>