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53"/>
  </p:normalViewPr>
  <p:slideViewPr>
    <p:cSldViewPr snapToGrid="0">
      <p:cViewPr varScale="1">
        <p:scale>
          <a:sx n="118" d="100"/>
          <a:sy n="118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912D-B0FE-DD1C-1C0F-ADB34C52C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F45BE-4030-1ADD-4479-BE0E248FF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9D50E-726F-5716-F091-EBF09B14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1C2D-B12B-A44F-9F5A-8D99F818C82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82EF-BDA0-3414-16E0-8335678D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922C-E58E-712F-B90F-B6FA6EDB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0AF-F9D8-8F48-96DD-25617197A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6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18DA-1C07-A889-4982-F89D9F68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B67A4-27B1-6285-4F6C-DC4367A98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7A59-B179-28BE-14F1-3C005D6C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1C2D-B12B-A44F-9F5A-8D99F818C82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8A7F-9839-77C1-1DCF-E3EA9D32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1C392-1346-A99B-F42E-F067A47E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0AF-F9D8-8F48-96DD-25617197A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1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740A3-FF4C-D8BA-399F-45C7F8D09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F19FF-8A0A-1F81-9531-A2F69B28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B9753-13E0-88DB-0681-38568DC7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1C2D-B12B-A44F-9F5A-8D99F818C82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B8E5-9D25-B2EA-2EEF-5934901E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3574-C72A-08B5-567B-09545C89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0AF-F9D8-8F48-96DD-25617197A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2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338B-0719-A92A-C572-656342C4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824E-A5D6-4E49-4F6D-E4861ABE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6A8E-BC89-E80F-87D8-95E2D8AF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1C2D-B12B-A44F-9F5A-8D99F818C82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CAE8-4851-84DB-B8B4-50715469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F381E-C481-1D59-9156-1F68A99B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0AF-F9D8-8F48-96DD-25617197A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879F-B85E-830A-360E-AB8423CE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000C6-31DF-3982-519B-525833B50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AD50-5FF3-B032-9303-2726B004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1C2D-B12B-A44F-9F5A-8D99F818C82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C733A-7D6D-891A-0BF4-F4E4B1FF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6F1EC-0C6F-2019-6722-BA3D0DEA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0AF-F9D8-8F48-96DD-25617197A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0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48AA-1A58-A229-7796-8E437879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67BF-80D6-82E4-12BE-FCC239264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AFCF5-0A70-B742-19B9-9C286D79A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647F-3EF4-260D-0B1F-2219BE87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1C2D-B12B-A44F-9F5A-8D99F818C82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1DD4C-42F3-531D-3DE5-7A1A563D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67CC0-581C-D792-3B75-DDA9BB37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0AF-F9D8-8F48-96DD-25617197A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8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792C-CACE-2864-9C1E-0602C45D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7DE7-4914-7E53-8A43-0B7FBC2E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BCB40-6E3E-977E-0B4B-C31EF937B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292CA-9B12-1153-A7D2-F577CE15E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62F4B-2D39-FFAD-4BD4-CB9B55D5B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43002-F610-B8E2-41B2-BC754A7E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1C2D-B12B-A44F-9F5A-8D99F818C82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C301D-92E4-13AD-091D-7AD8C2DB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C4C9D-C5FA-A2B2-2ECE-F99D26BC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0AF-F9D8-8F48-96DD-25617197A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4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44BD-DE4F-15BA-A565-92D2CA59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F0235-2ECB-C4BA-9BA7-1F6A2491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1C2D-B12B-A44F-9F5A-8D99F818C82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0D7E1-2C6E-8A92-473B-E6585F24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86145-F2F5-2400-D264-172131CA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0AF-F9D8-8F48-96DD-25617197A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AAB44-41FD-57A7-52D3-6EF0B7A6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1C2D-B12B-A44F-9F5A-8D99F818C82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EA4C4-3B19-6DE7-1142-48C709A8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0C35-26AC-CBA8-5985-9AD2F7CB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0AF-F9D8-8F48-96DD-25617197A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9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7788-ACE3-759A-9342-6469B28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C36B-1DFB-FE47-4BDF-B9C77063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8DFED-A45C-AB9B-34F9-24675C85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3DC65-2A45-B9CD-1FC1-69609375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1C2D-B12B-A44F-9F5A-8D99F818C82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45050-EEAC-782E-91C2-C334F96A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0DB47-46B1-D5F6-70E9-ED4A796C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0AF-F9D8-8F48-96DD-25617197A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8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4E1A-5EF8-E380-1E66-E98C0C7B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692EB-6C82-9443-BE85-DAAE54D13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6FF36-17F7-DAD2-FC38-2518B0FB9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C7C1-3ED9-8962-1DCE-5E83ED3B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1C2D-B12B-A44F-9F5A-8D99F818C82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737E6-2639-7E5E-5AEC-57C2A84D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B9A13-3899-446E-6744-AB5933ED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0AF-F9D8-8F48-96DD-25617197A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8BED8-FCDA-CC14-EEFA-2F2EB4AA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16BA9-8B9D-D885-E169-2BE97E03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81CE-A00C-5F1B-6F7B-6442F049C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91C2D-B12B-A44F-9F5A-8D99F818C82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61E7-5DE8-AED2-E694-3A8967322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147E6-4AA3-8B97-5A42-B7B79715E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2A0AF-F9D8-8F48-96DD-25617197A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843-B956-9071-582E-2529FCD5C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D0C6E-D9AC-C2FF-A70D-20191C899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4C0B3CE-FDC3-3BAF-DD15-874079036228}"/>
              </a:ext>
            </a:extLst>
          </p:cNvPr>
          <p:cNvGrpSpPr/>
          <p:nvPr/>
        </p:nvGrpSpPr>
        <p:grpSpPr>
          <a:xfrm>
            <a:off x="2901043" y="1308100"/>
            <a:ext cx="5715000" cy="4241800"/>
            <a:chOff x="3238500" y="1678215"/>
            <a:chExt cx="5715000" cy="4241800"/>
          </a:xfrm>
        </p:grpSpPr>
        <p:pic>
          <p:nvPicPr>
            <p:cNvPr id="3" name="Picture 2" descr="A close-up of a scroll&#10;&#10;AI-generated content may be incorrect.">
              <a:extLst>
                <a:ext uri="{FF2B5EF4-FFF2-40B4-BE49-F238E27FC236}">
                  <a16:creationId xmlns:a16="http://schemas.microsoft.com/office/drawing/2014/main" id="{5851E934-2E32-0764-D8BF-3ED810C06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500" y="1678215"/>
              <a:ext cx="5715000" cy="42418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789B18-864D-26CB-C199-8E942CA43FC9}"/>
                </a:ext>
              </a:extLst>
            </p:cNvPr>
            <p:cNvSpPr txBox="1"/>
            <p:nvPr/>
          </p:nvSpPr>
          <p:spPr>
            <a:xfrm>
              <a:off x="4558560" y="2162673"/>
              <a:ext cx="3074881" cy="3272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800" dirty="0">
                  <a:latin typeface=""/>
                </a:rPr>
                <a:t>MH = </a:t>
              </a:r>
              <a:r>
                <a:rPr lang="en-US" sz="4800" dirty="0" err="1">
                  <a:latin typeface=""/>
                </a:rPr>
                <a:t>明白</a:t>
              </a:r>
              <a:endParaRPr lang="en-US" sz="4800" dirty="0">
                <a:latin typeface=""/>
              </a:endParaRPr>
            </a:p>
            <a:p>
              <a:pPr>
                <a:lnSpc>
                  <a:spcPct val="150000"/>
                </a:lnSpc>
              </a:pPr>
              <a:r>
                <a:rPr lang="en-US" sz="4800" dirty="0">
                  <a:latin typeface=""/>
                </a:rPr>
                <a:t>TG = </a:t>
              </a:r>
              <a:r>
                <a:rPr lang="en-US" sz="4800" dirty="0" err="1">
                  <a:latin typeface=""/>
                </a:rPr>
                <a:t>停学</a:t>
              </a:r>
              <a:endParaRPr lang="en-US" sz="4800" dirty="0">
                <a:latin typeface=""/>
              </a:endParaRPr>
            </a:p>
            <a:p>
              <a:pPr>
                <a:lnSpc>
                  <a:spcPct val="150000"/>
                </a:lnSpc>
              </a:pPr>
              <a:r>
                <a:rPr lang="en-US" sz="4800" dirty="0">
                  <a:latin typeface=""/>
                </a:rPr>
                <a:t>SK =  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81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Hirano, Rina</dc:creator>
  <cp:lastModifiedBy>Hirano, Rina</cp:lastModifiedBy>
  <cp:revision>1</cp:revision>
  <dcterms:created xsi:type="dcterms:W3CDTF">2025-07-25T04:50:34Z</dcterms:created>
  <dcterms:modified xsi:type="dcterms:W3CDTF">2025-07-25T04:54:04Z</dcterms:modified>
</cp:coreProperties>
</file>