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E40-2147-4F1F-A3C8-38F16687A1D0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C4D49-B990-4326-A5BB-4BADFD574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0C4A-89AD-4B91-B8BC-DB17D9D34826}" type="datetimeFigureOut">
              <a:rPr lang="en-US" smtClean="0"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9507-B36D-4181-A457-CF4F50F2D6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Proposal of Specifying Boundary Condition in </a:t>
            </a: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 Tang, Charles E. Leiserson, and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0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7942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057400"/>
            <a:ext cx="4419600" cy="304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08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reverse-periodic;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1341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362200"/>
            <a:ext cx="4419600" cy="1066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Pochoir</a:t>
            </a:r>
            <a:r>
              <a:rPr lang="en-US" dirty="0" smtClean="0"/>
              <a:t>, we specify boundary condition by an arbitrary C++ function</a:t>
            </a:r>
          </a:p>
          <a:p>
            <a:pPr lvl="1"/>
            <a:r>
              <a:rPr lang="en-US" dirty="0" smtClean="0"/>
              <a:t>Pros: Flexible, Unifying the P and NP</a:t>
            </a:r>
          </a:p>
          <a:p>
            <a:pPr lvl="1"/>
            <a:r>
              <a:rPr lang="en-US" dirty="0" smtClean="0"/>
              <a:t>Cons: Too much power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wire up edge directly to the middle</a:t>
            </a:r>
          </a:p>
          <a:p>
            <a:r>
              <a:rPr lang="en-US" dirty="0" smtClean="0"/>
              <a:t>Type theory comes to the rescue</a:t>
            </a:r>
          </a:p>
          <a:p>
            <a:pPr lvl="1"/>
            <a:r>
              <a:rPr lang="en-US" dirty="0" smtClean="0"/>
              <a:t>For a given type, only such set of operations are allowed, otherwise, a compile-time error</a:t>
            </a:r>
            <a:endParaRPr lang="en-US" dirty="0" smtClean="0"/>
          </a:p>
          <a:p>
            <a:r>
              <a:rPr lang="en-US" dirty="0" smtClean="0"/>
              <a:t>Proposed solution:</a:t>
            </a:r>
          </a:p>
          <a:p>
            <a:pPr lvl="1"/>
            <a:r>
              <a:rPr lang="en-US" dirty="0" smtClean="0"/>
              <a:t>Make the indices variable of a new type ‘dim’ in boundary function</a:t>
            </a:r>
          </a:p>
          <a:p>
            <a:pPr lvl="2"/>
            <a:r>
              <a:rPr lang="en-US" dirty="0" smtClean="0"/>
              <a:t>Restrict the way that user can manipulate the indices of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lvl="1"/>
            <a:r>
              <a:rPr lang="en-US" dirty="0" smtClean="0"/>
              <a:t>Only certain operations are allowed on type ‘dim’.</a:t>
            </a:r>
          </a:p>
          <a:p>
            <a:pPr lvl="2"/>
            <a:r>
              <a:rPr lang="en-US" dirty="0" smtClean="0"/>
              <a:t>Avoid arbitrary manipulation of indices and </a:t>
            </a:r>
            <a:r>
              <a:rPr lang="en-US" dirty="0" err="1" smtClean="0"/>
              <a:t>Pochoir_Array</a:t>
            </a:r>
            <a:r>
              <a:rPr lang="en-US" dirty="0" smtClean="0"/>
              <a:t> inside boundary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(Allowable) operations on </a:t>
            </a:r>
            <a:r>
              <a:rPr lang="en-US" dirty="0" smtClean="0"/>
              <a:t>type ‘dim’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Non-Periodic Stencil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Periodic Stencil</a:t>
            </a:r>
          </a:p>
          <a:p>
            <a:pPr lvl="1"/>
            <a:r>
              <a:rPr lang="en-US" dirty="0" smtClean="0"/>
              <a:t>Normal modulo operation</a:t>
            </a:r>
          </a:p>
          <a:p>
            <a:pPr lvl="1"/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Abnormal Stencil</a:t>
            </a:r>
          </a:p>
          <a:p>
            <a:pPr lvl="1"/>
            <a:r>
              <a:rPr lang="en-US" dirty="0" smtClean="0"/>
              <a:t>Switch some dim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arr.get</a:t>
            </a:r>
            <a:r>
              <a:rPr lang="en-US" dirty="0" smtClean="0"/>
              <a:t>(j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</a:t>
            </a:r>
            <a:r>
              <a:rPr lang="en-US" dirty="0" err="1" smtClean="0"/>
              <a:t>cyclinder</a:t>
            </a:r>
            <a:endParaRPr lang="en-US" dirty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268605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non-periodic;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038600" y="1403866"/>
            <a:ext cx="838200" cy="1263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362200"/>
            <a:ext cx="38862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non-periodic;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038600" y="1403866"/>
            <a:ext cx="838200" cy="1796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895600"/>
            <a:ext cx="38862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pic>
        <p:nvPicPr>
          <p:cNvPr id="4" name="Picture 3" descr="Klein_bottle_img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219200"/>
            <a:ext cx="2381250" cy="4572000"/>
          </a:xfrm>
          <a:prstGeom prst="rect">
            <a:avLst/>
          </a:prstGeom>
        </p:spPr>
      </p:pic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9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boundaries – Klein Bottle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</a:t>
            </a:r>
            <a:r>
              <a:rPr lang="en-US" dirty="0" smtClean="0"/>
              <a:t>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6" name="Picture 5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1091</Words>
  <Application>Microsoft Office PowerPoint</Application>
  <PresentationFormat>On-screen Show (4:3)</PresentationFormat>
  <Paragraphs>146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Proposal of Specifying Boundary Condition in Pochoir Stencil Generator</vt:lpstr>
      <vt:lpstr>Known Problem</vt:lpstr>
      <vt:lpstr>Potential (Allowable) operations on type ‘dim’</vt:lpstr>
      <vt:lpstr>Example boundaries - cyclinder</vt:lpstr>
      <vt:lpstr>Example boundaries - cylinder</vt:lpstr>
      <vt:lpstr>Example boundaries - cylinder</vt:lpstr>
      <vt:lpstr>Example boundaries - cylinder</vt:lpstr>
      <vt:lpstr>Example boundaries – Klein Bottle</vt:lpstr>
      <vt:lpstr>Example boundaries – Klein Bottle</vt:lpstr>
      <vt:lpstr>Example boundaries – Klein Bottle</vt:lpstr>
      <vt:lpstr>Example boundaries – Klein Bottle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Specify Boundary Condition in Pochoir Stencil Generator</dc:title>
  <dc:creator>Yuan Tang</dc:creator>
  <cp:lastModifiedBy>Yuan Tang</cp:lastModifiedBy>
  <cp:revision>38</cp:revision>
  <dcterms:created xsi:type="dcterms:W3CDTF">2010-11-10T16:08:51Z</dcterms:created>
  <dcterms:modified xsi:type="dcterms:W3CDTF">2010-11-10T16:52:33Z</dcterms:modified>
</cp:coreProperties>
</file>